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60" r:id="rId5"/>
    <p:sldId id="262" r:id="rId6"/>
    <p:sldId id="258" r:id="rId7"/>
    <p:sldId id="261" r:id="rId8"/>
    <p:sldId id="282" r:id="rId9"/>
    <p:sldId id="257" r:id="rId10"/>
    <p:sldId id="259" r:id="rId11"/>
    <p:sldId id="263" r:id="rId12"/>
    <p:sldId id="268" r:id="rId13"/>
    <p:sldId id="269" r:id="rId14"/>
    <p:sldId id="281" r:id="rId15"/>
    <p:sldId id="280" r:id="rId16"/>
    <p:sldId id="264" r:id="rId17"/>
    <p:sldId id="270" r:id="rId18"/>
    <p:sldId id="271" r:id="rId19"/>
    <p:sldId id="272" r:id="rId20"/>
    <p:sldId id="273" r:id="rId21"/>
    <p:sldId id="265" r:id="rId22"/>
    <p:sldId id="274" r:id="rId23"/>
    <p:sldId id="275" r:id="rId24"/>
    <p:sldId id="266" r:id="rId25"/>
    <p:sldId id="276" r:id="rId26"/>
    <p:sldId id="277" r:id="rId27"/>
    <p:sldId id="267" r:id="rId28"/>
    <p:sldId id="278" r:id="rId29"/>
    <p:sldId id="279" r:id="rId30"/>
    <p:sldId id="283"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586"/>
    <a:srgbClr val="C7E4DF"/>
    <a:srgbClr val="91CEBC"/>
    <a:srgbClr val="EEB285"/>
    <a:srgbClr val="00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19BD8-7CCC-4ABE-B112-F05003DFD741}" v="1096" dt="2025-04-29T10:27:31.904"/>
    <p1510:client id="{3F1A9201-3EB1-4327-9299-0CEAA9ADD055}" v="34" dt="2025-04-29T12:27:03.055"/>
    <p1510:client id="{4E604F26-2196-4366-9F51-7F65F7B0267C}" v="465" dt="2025-04-29T09:15:28.288"/>
    <p1510:client id="{BB2F1299-87DF-48B6-B13C-A86FEACD3F99}" v="81" dt="2025-04-30T06:06:34.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59" autoAdjust="0"/>
  </p:normalViewPr>
  <p:slideViewPr>
    <p:cSldViewPr snapToGrid="0">
      <p:cViewPr varScale="1">
        <p:scale>
          <a:sx n="87" d="100"/>
          <a:sy n="87" d="100"/>
        </p:scale>
        <p:origin x="1392"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4E604F26-2196-4366-9F51-7F65F7B0267C}"/>
    <pc:docChg chg="undo custSel modSld">
      <pc:chgData name="Elinam Gayi" userId="8124cf83-9da0-43b0-95e5-7455ce53a5f1" providerId="ADAL" clId="{4E604F26-2196-4366-9F51-7F65F7B0267C}" dt="2025-04-29T09:15:28.288" v="460" actId="255"/>
      <pc:docMkLst>
        <pc:docMk/>
      </pc:docMkLst>
      <pc:sldChg chg="modSp mod">
        <pc:chgData name="Elinam Gayi" userId="8124cf83-9da0-43b0-95e5-7455ce53a5f1" providerId="ADAL" clId="{4E604F26-2196-4366-9F51-7F65F7B0267C}" dt="2025-04-29T08:56:01.439" v="120" actId="14100"/>
        <pc:sldMkLst>
          <pc:docMk/>
          <pc:sldMk cId="24603942" sldId="257"/>
        </pc:sldMkLst>
        <pc:spChg chg="mod">
          <ac:chgData name="Elinam Gayi" userId="8124cf83-9da0-43b0-95e5-7455ce53a5f1" providerId="ADAL" clId="{4E604F26-2196-4366-9F51-7F65F7B0267C}" dt="2025-04-29T08:50:21.715" v="29" actId="207"/>
          <ac:spMkLst>
            <pc:docMk/>
            <pc:sldMk cId="24603942" sldId="257"/>
            <ac:spMk id="2" creationId="{6C095512-85E3-96EE-3961-0FE2386A3E22}"/>
          </ac:spMkLst>
        </pc:spChg>
        <pc:spChg chg="mod">
          <ac:chgData name="Elinam Gayi" userId="8124cf83-9da0-43b0-95e5-7455ce53a5f1" providerId="ADAL" clId="{4E604F26-2196-4366-9F51-7F65F7B0267C}" dt="2025-04-29T08:56:01.439" v="120" actId="14100"/>
          <ac:spMkLst>
            <pc:docMk/>
            <pc:sldMk cId="24603942" sldId="257"/>
            <ac:spMk id="3" creationId="{166F27AE-269B-29F8-FAB5-3D5ACE785C59}"/>
          </ac:spMkLst>
        </pc:spChg>
      </pc:sldChg>
      <pc:sldChg chg="modSp mod">
        <pc:chgData name="Elinam Gayi" userId="8124cf83-9da0-43b0-95e5-7455ce53a5f1" providerId="ADAL" clId="{4E604F26-2196-4366-9F51-7F65F7B0267C}" dt="2025-04-29T08:49:37.717" v="11" actId="404"/>
        <pc:sldMkLst>
          <pc:docMk/>
          <pc:sldMk cId="940093183" sldId="258"/>
        </pc:sldMkLst>
        <pc:spChg chg="mod">
          <ac:chgData name="Elinam Gayi" userId="8124cf83-9da0-43b0-95e5-7455ce53a5f1" providerId="ADAL" clId="{4E604F26-2196-4366-9F51-7F65F7B0267C}" dt="2025-04-29T08:49:30.315" v="5" actId="404"/>
          <ac:spMkLst>
            <pc:docMk/>
            <pc:sldMk cId="940093183" sldId="258"/>
            <ac:spMk id="4" creationId="{6EA538A4-062C-28A1-4F4F-01BDAE8866AC}"/>
          </ac:spMkLst>
        </pc:spChg>
        <pc:spChg chg="mod">
          <ac:chgData name="Elinam Gayi" userId="8124cf83-9da0-43b0-95e5-7455ce53a5f1" providerId="ADAL" clId="{4E604F26-2196-4366-9F51-7F65F7B0267C}" dt="2025-04-29T08:49:27.354" v="3" actId="404"/>
          <ac:spMkLst>
            <pc:docMk/>
            <pc:sldMk cId="940093183" sldId="258"/>
            <ac:spMk id="7" creationId="{09A44ABF-C96B-42CA-E44E-E62729464C1D}"/>
          </ac:spMkLst>
        </pc:spChg>
        <pc:spChg chg="mod">
          <ac:chgData name="Elinam Gayi" userId="8124cf83-9da0-43b0-95e5-7455ce53a5f1" providerId="ADAL" clId="{4E604F26-2196-4366-9F51-7F65F7B0267C}" dt="2025-04-29T08:49:32.594" v="7" actId="404"/>
          <ac:spMkLst>
            <pc:docMk/>
            <pc:sldMk cId="940093183" sldId="258"/>
            <ac:spMk id="9" creationId="{18D11763-D84B-793C-8EA0-84A5427ED1F0}"/>
          </ac:spMkLst>
        </pc:spChg>
        <pc:spChg chg="mod">
          <ac:chgData name="Elinam Gayi" userId="8124cf83-9da0-43b0-95e5-7455ce53a5f1" providerId="ADAL" clId="{4E604F26-2196-4366-9F51-7F65F7B0267C}" dt="2025-04-29T08:49:35.067" v="9" actId="404"/>
          <ac:spMkLst>
            <pc:docMk/>
            <pc:sldMk cId="940093183" sldId="258"/>
            <ac:spMk id="11" creationId="{2F6B6D84-E376-3797-A70A-CAB49D06BF01}"/>
          </ac:spMkLst>
        </pc:spChg>
        <pc:spChg chg="mod">
          <ac:chgData name="Elinam Gayi" userId="8124cf83-9da0-43b0-95e5-7455ce53a5f1" providerId="ADAL" clId="{4E604F26-2196-4366-9F51-7F65F7B0267C}" dt="2025-04-29T08:49:37.717" v="11" actId="404"/>
          <ac:spMkLst>
            <pc:docMk/>
            <pc:sldMk cId="940093183" sldId="258"/>
            <ac:spMk id="13" creationId="{E5AEC94C-AE7C-5BB4-E905-306ECC816CE9}"/>
          </ac:spMkLst>
        </pc:spChg>
      </pc:sldChg>
      <pc:sldChg chg="addSp delSp modSp mod">
        <pc:chgData name="Elinam Gayi" userId="8124cf83-9da0-43b0-95e5-7455ce53a5f1" providerId="ADAL" clId="{4E604F26-2196-4366-9F51-7F65F7B0267C}" dt="2025-04-29T08:51:43.872" v="59" actId="1035"/>
        <pc:sldMkLst>
          <pc:docMk/>
          <pc:sldMk cId="2415149628" sldId="259"/>
        </pc:sldMkLst>
        <pc:spChg chg="mod">
          <ac:chgData name="Elinam Gayi" userId="8124cf83-9da0-43b0-95e5-7455ce53a5f1" providerId="ADAL" clId="{4E604F26-2196-4366-9F51-7F65F7B0267C}" dt="2025-04-29T08:51:22.880" v="40" actId="14100"/>
          <ac:spMkLst>
            <pc:docMk/>
            <pc:sldMk cId="2415149628" sldId="259"/>
            <ac:spMk id="7" creationId="{77A32D25-FC06-802E-17FE-6ADDAB292AF9}"/>
          </ac:spMkLst>
        </pc:spChg>
        <pc:spChg chg="mod">
          <ac:chgData name="Elinam Gayi" userId="8124cf83-9da0-43b0-95e5-7455ce53a5f1" providerId="ADAL" clId="{4E604F26-2196-4366-9F51-7F65F7B0267C}" dt="2025-04-29T08:51:43.872" v="59" actId="1035"/>
          <ac:spMkLst>
            <pc:docMk/>
            <pc:sldMk cId="2415149628" sldId="259"/>
            <ac:spMk id="8" creationId="{76FB15A0-0D0D-7176-9EF5-57EB4B7412B4}"/>
          </ac:spMkLst>
        </pc:spChg>
        <pc:spChg chg="mod">
          <ac:chgData name="Elinam Gayi" userId="8124cf83-9da0-43b0-95e5-7455ce53a5f1" providerId="ADAL" clId="{4E604F26-2196-4366-9F51-7F65F7B0267C}" dt="2025-04-29T08:51:28.167" v="42" actId="14100"/>
          <ac:spMkLst>
            <pc:docMk/>
            <pc:sldMk cId="2415149628" sldId="259"/>
            <ac:spMk id="9" creationId="{C19B6FC7-DFF4-3BD6-25D9-67B2E5145FD5}"/>
          </ac:spMkLst>
        </pc:spChg>
        <pc:spChg chg="mod">
          <ac:chgData name="Elinam Gayi" userId="8124cf83-9da0-43b0-95e5-7455ce53a5f1" providerId="ADAL" clId="{4E604F26-2196-4366-9F51-7F65F7B0267C}" dt="2025-04-29T08:51:43.872" v="59" actId="1035"/>
          <ac:spMkLst>
            <pc:docMk/>
            <pc:sldMk cId="2415149628" sldId="259"/>
            <ac:spMk id="10" creationId="{B1735802-7374-73C9-6862-34383A1199BC}"/>
          </ac:spMkLst>
        </pc:spChg>
        <pc:spChg chg="mod">
          <ac:chgData name="Elinam Gayi" userId="8124cf83-9da0-43b0-95e5-7455ce53a5f1" providerId="ADAL" clId="{4E604F26-2196-4366-9F51-7F65F7B0267C}" dt="2025-04-29T08:51:43.872" v="59" actId="1035"/>
          <ac:spMkLst>
            <pc:docMk/>
            <pc:sldMk cId="2415149628" sldId="259"/>
            <ac:spMk id="28" creationId="{149AD1A4-3933-CCE4-685A-36437312CA63}"/>
          </ac:spMkLst>
        </pc:spChg>
        <pc:spChg chg="add del mod">
          <ac:chgData name="Elinam Gayi" userId="8124cf83-9da0-43b0-95e5-7455ce53a5f1" providerId="ADAL" clId="{4E604F26-2196-4366-9F51-7F65F7B0267C}" dt="2025-04-29T08:51:30.594" v="43" actId="21"/>
          <ac:spMkLst>
            <pc:docMk/>
            <pc:sldMk cId="2415149628" sldId="259"/>
            <ac:spMk id="35" creationId="{BC9E5DFF-2BB4-B212-38F2-C8D3EBE5A572}"/>
          </ac:spMkLst>
        </pc:spChg>
        <pc:grpChg chg="mod">
          <ac:chgData name="Elinam Gayi" userId="8124cf83-9da0-43b0-95e5-7455ce53a5f1" providerId="ADAL" clId="{4E604F26-2196-4366-9F51-7F65F7B0267C}" dt="2025-04-29T08:51:43.872" v="59" actId="1035"/>
          <ac:grpSpMkLst>
            <pc:docMk/>
            <pc:sldMk cId="2415149628" sldId="259"/>
            <ac:grpSpMk id="3" creationId="{9C0E1D12-F52B-7CBA-F3DD-C5E4EF21C3DC}"/>
          </ac:grpSpMkLst>
        </pc:grpChg>
        <pc:grpChg chg="mod">
          <ac:chgData name="Elinam Gayi" userId="8124cf83-9da0-43b0-95e5-7455ce53a5f1" providerId="ADAL" clId="{4E604F26-2196-4366-9F51-7F65F7B0267C}" dt="2025-04-29T08:51:43.872" v="59" actId="1035"/>
          <ac:grpSpMkLst>
            <pc:docMk/>
            <pc:sldMk cId="2415149628" sldId="259"/>
            <ac:grpSpMk id="18" creationId="{0D469C8E-505D-2504-90D1-DD7346E52E73}"/>
          </ac:grpSpMkLst>
        </pc:grpChg>
        <pc:grpChg chg="mod">
          <ac:chgData name="Elinam Gayi" userId="8124cf83-9da0-43b0-95e5-7455ce53a5f1" providerId="ADAL" clId="{4E604F26-2196-4366-9F51-7F65F7B0267C}" dt="2025-04-29T08:51:43.872" v="59" actId="1035"/>
          <ac:grpSpMkLst>
            <pc:docMk/>
            <pc:sldMk cId="2415149628" sldId="259"/>
            <ac:grpSpMk id="24" creationId="{E275456C-FE49-A0A8-D31A-15CE0FDCA252}"/>
          </ac:grpSpMkLst>
        </pc:grpChg>
        <pc:grpChg chg="mod">
          <ac:chgData name="Elinam Gayi" userId="8124cf83-9da0-43b0-95e5-7455ce53a5f1" providerId="ADAL" clId="{4E604F26-2196-4366-9F51-7F65F7B0267C}" dt="2025-04-29T08:51:43.872" v="59" actId="1035"/>
          <ac:grpSpMkLst>
            <pc:docMk/>
            <pc:sldMk cId="2415149628" sldId="259"/>
            <ac:grpSpMk id="27" creationId="{3A901AB0-6E86-5172-A71D-18F091E942FE}"/>
          </ac:grpSpMkLst>
        </pc:grpChg>
        <pc:grpChg chg="mod">
          <ac:chgData name="Elinam Gayi" userId="8124cf83-9da0-43b0-95e5-7455ce53a5f1" providerId="ADAL" clId="{4E604F26-2196-4366-9F51-7F65F7B0267C}" dt="2025-04-29T08:51:43.872" v="59" actId="1035"/>
          <ac:grpSpMkLst>
            <pc:docMk/>
            <pc:sldMk cId="2415149628" sldId="259"/>
            <ac:grpSpMk id="31" creationId="{F8C0CC6E-41FC-D386-A7DD-6659498B7798}"/>
          </ac:grpSpMkLst>
        </pc:grpChg>
        <pc:picChg chg="mod">
          <ac:chgData name="Elinam Gayi" userId="8124cf83-9da0-43b0-95e5-7455ce53a5f1" providerId="ADAL" clId="{4E604F26-2196-4366-9F51-7F65F7B0267C}" dt="2025-04-29T08:51:43.872" v="59" actId="1035"/>
          <ac:picMkLst>
            <pc:docMk/>
            <pc:sldMk cId="2415149628" sldId="259"/>
            <ac:picMk id="29" creationId="{F3AE2DBE-B4CE-DA61-FD41-6B9C3E7D17CB}"/>
          </ac:picMkLst>
        </pc:picChg>
      </pc:sldChg>
      <pc:sldChg chg="modSp mod">
        <pc:chgData name="Elinam Gayi" userId="8124cf83-9da0-43b0-95e5-7455ce53a5f1" providerId="ADAL" clId="{4E604F26-2196-4366-9F51-7F65F7B0267C}" dt="2025-04-29T08:49:47.364" v="17" actId="404"/>
        <pc:sldMkLst>
          <pc:docMk/>
          <pc:sldMk cId="3004721288" sldId="261"/>
        </pc:sldMkLst>
        <pc:spChg chg="mod">
          <ac:chgData name="Elinam Gayi" userId="8124cf83-9da0-43b0-95e5-7455ce53a5f1" providerId="ADAL" clId="{4E604F26-2196-4366-9F51-7F65F7B0267C}" dt="2025-04-29T08:49:47.364" v="17" actId="404"/>
          <ac:spMkLst>
            <pc:docMk/>
            <pc:sldMk cId="3004721288" sldId="261"/>
            <ac:spMk id="4" creationId="{4C9F747A-2BC3-B5B2-CAC6-E660C32C6E1F}"/>
          </ac:spMkLst>
        </pc:spChg>
        <pc:spChg chg="mod">
          <ac:chgData name="Elinam Gayi" userId="8124cf83-9da0-43b0-95e5-7455ce53a5f1" providerId="ADAL" clId="{4E604F26-2196-4366-9F51-7F65F7B0267C}" dt="2025-04-29T08:49:41.527" v="13" actId="404"/>
          <ac:spMkLst>
            <pc:docMk/>
            <pc:sldMk cId="3004721288" sldId="261"/>
            <ac:spMk id="16" creationId="{46B193D1-2E81-0253-B7DE-F100B9051746}"/>
          </ac:spMkLst>
        </pc:spChg>
        <pc:spChg chg="mod">
          <ac:chgData name="Elinam Gayi" userId="8124cf83-9da0-43b0-95e5-7455ce53a5f1" providerId="ADAL" clId="{4E604F26-2196-4366-9F51-7F65F7B0267C}" dt="2025-04-29T08:49:43.616" v="15" actId="404"/>
          <ac:spMkLst>
            <pc:docMk/>
            <pc:sldMk cId="3004721288" sldId="261"/>
            <ac:spMk id="18" creationId="{9F119C60-C3EA-D533-DAC1-0A9DEE941990}"/>
          </ac:spMkLst>
        </pc:spChg>
      </pc:sldChg>
      <pc:sldChg chg="modSp mod">
        <pc:chgData name="Elinam Gayi" userId="8124cf83-9da0-43b0-95e5-7455ce53a5f1" providerId="ADAL" clId="{4E604F26-2196-4366-9F51-7F65F7B0267C}" dt="2025-04-29T08:48:26.390" v="1" actId="20577"/>
        <pc:sldMkLst>
          <pc:docMk/>
          <pc:sldMk cId="3975344590" sldId="262"/>
        </pc:sldMkLst>
        <pc:spChg chg="mod">
          <ac:chgData name="Elinam Gayi" userId="8124cf83-9da0-43b0-95e5-7455ce53a5f1" providerId="ADAL" clId="{4E604F26-2196-4366-9F51-7F65F7B0267C}" dt="2025-04-29T08:48:26.390" v="1" actId="20577"/>
          <ac:spMkLst>
            <pc:docMk/>
            <pc:sldMk cId="3975344590" sldId="262"/>
            <ac:spMk id="3" creationId="{443F74DC-E53D-971D-CAD9-763EDA491C32}"/>
          </ac:spMkLst>
        </pc:spChg>
      </pc:sldChg>
      <pc:sldChg chg="addSp delSp modSp mod">
        <pc:chgData name="Elinam Gayi" userId="8124cf83-9da0-43b0-95e5-7455ce53a5f1" providerId="ADAL" clId="{4E604F26-2196-4366-9F51-7F65F7B0267C}" dt="2025-04-29T08:52:37.717" v="75" actId="20577"/>
        <pc:sldMkLst>
          <pc:docMk/>
          <pc:sldMk cId="1041421639" sldId="263"/>
        </pc:sldMkLst>
        <pc:spChg chg="mod">
          <ac:chgData name="Elinam Gayi" userId="8124cf83-9da0-43b0-95e5-7455ce53a5f1" providerId="ADAL" clId="{4E604F26-2196-4366-9F51-7F65F7B0267C}" dt="2025-04-29T08:52:09.138" v="66" actId="14100"/>
          <ac:spMkLst>
            <pc:docMk/>
            <pc:sldMk cId="1041421639" sldId="263"/>
            <ac:spMk id="7" creationId="{99E248CA-8CEF-6A2B-A9F4-7B3A2D26A66C}"/>
          </ac:spMkLst>
        </pc:spChg>
        <pc:spChg chg="mod">
          <ac:chgData name="Elinam Gayi" userId="8124cf83-9da0-43b0-95e5-7455ce53a5f1" providerId="ADAL" clId="{4E604F26-2196-4366-9F51-7F65F7B0267C}" dt="2025-04-29T08:52:02.917" v="63" actId="14100"/>
          <ac:spMkLst>
            <pc:docMk/>
            <pc:sldMk cId="1041421639" sldId="263"/>
            <ac:spMk id="9" creationId="{5B2843A8-3959-A509-6661-F1728E8B0623}"/>
          </ac:spMkLst>
        </pc:spChg>
        <pc:spChg chg="mod">
          <ac:chgData name="Elinam Gayi" userId="8124cf83-9da0-43b0-95e5-7455ce53a5f1" providerId="ADAL" clId="{4E604F26-2196-4366-9F51-7F65F7B0267C}" dt="2025-04-29T08:52:37.717" v="75" actId="20577"/>
          <ac:spMkLst>
            <pc:docMk/>
            <pc:sldMk cId="1041421639" sldId="263"/>
            <ac:spMk id="16" creationId="{CF432B47-CED8-2E93-758E-57FAEE6CED4C}"/>
          </ac:spMkLst>
        </pc:spChg>
        <pc:spChg chg="mod">
          <ac:chgData name="Elinam Gayi" userId="8124cf83-9da0-43b0-95e5-7455ce53a5f1" providerId="ADAL" clId="{4E604F26-2196-4366-9F51-7F65F7B0267C}" dt="2025-04-29T08:52:18.767" v="69" actId="403"/>
          <ac:spMkLst>
            <pc:docMk/>
            <pc:sldMk cId="1041421639" sldId="263"/>
            <ac:spMk id="19" creationId="{1E5962D4-92F0-475E-DC17-08AF1BC89904}"/>
          </ac:spMkLst>
        </pc:spChg>
        <pc:spChg chg="add del mod">
          <ac:chgData name="Elinam Gayi" userId="8124cf83-9da0-43b0-95e5-7455ce53a5f1" providerId="ADAL" clId="{4E604F26-2196-4366-9F51-7F65F7B0267C}" dt="2025-04-29T08:52:21.700" v="70" actId="21"/>
          <ac:spMkLst>
            <pc:docMk/>
            <pc:sldMk cId="1041421639" sldId="263"/>
            <ac:spMk id="35" creationId="{BC9E5DFF-2BB4-B212-38F2-C8D3EBE5A572}"/>
          </ac:spMkLst>
        </pc:spChg>
      </pc:sldChg>
      <pc:sldChg chg="modSp mod">
        <pc:chgData name="Elinam Gayi" userId="8124cf83-9da0-43b0-95e5-7455ce53a5f1" providerId="ADAL" clId="{4E604F26-2196-4366-9F51-7F65F7B0267C}" dt="2025-04-29T08:56:12.534" v="123" actId="14100"/>
        <pc:sldMkLst>
          <pc:docMk/>
          <pc:sldMk cId="3287499276" sldId="264"/>
        </pc:sldMkLst>
        <pc:spChg chg="mod">
          <ac:chgData name="Elinam Gayi" userId="8124cf83-9da0-43b0-95e5-7455ce53a5f1" providerId="ADAL" clId="{4E604F26-2196-4366-9F51-7F65F7B0267C}" dt="2025-04-29T08:56:12.534" v="123" actId="14100"/>
          <ac:spMkLst>
            <pc:docMk/>
            <pc:sldMk cId="3287499276" sldId="264"/>
            <ac:spMk id="2" creationId="{A5567559-9575-A23B-1970-A8889C48CFA0}"/>
          </ac:spMkLst>
        </pc:spChg>
        <pc:spChg chg="mod">
          <ac:chgData name="Elinam Gayi" userId="8124cf83-9da0-43b0-95e5-7455ce53a5f1" providerId="ADAL" clId="{4E604F26-2196-4366-9F51-7F65F7B0267C}" dt="2025-04-29T08:56:08.731" v="122" actId="255"/>
          <ac:spMkLst>
            <pc:docMk/>
            <pc:sldMk cId="3287499276" sldId="264"/>
            <ac:spMk id="3" creationId="{88C155EF-F8C8-36B9-C170-8B8689C465A1}"/>
          </ac:spMkLst>
        </pc:spChg>
      </pc:sldChg>
      <pc:sldChg chg="modSp mod">
        <pc:chgData name="Elinam Gayi" userId="8124cf83-9da0-43b0-95e5-7455ce53a5f1" providerId="ADAL" clId="{4E604F26-2196-4366-9F51-7F65F7B0267C}" dt="2025-04-29T09:00:47.170" v="218" actId="14100"/>
        <pc:sldMkLst>
          <pc:docMk/>
          <pc:sldMk cId="2314854627" sldId="265"/>
        </pc:sldMkLst>
        <pc:spChg chg="mod">
          <ac:chgData name="Elinam Gayi" userId="8124cf83-9da0-43b0-95e5-7455ce53a5f1" providerId="ADAL" clId="{4E604F26-2196-4366-9F51-7F65F7B0267C}" dt="2025-04-29T09:00:36.610" v="215" actId="207"/>
          <ac:spMkLst>
            <pc:docMk/>
            <pc:sldMk cId="2314854627" sldId="265"/>
            <ac:spMk id="2" creationId="{89D9CFD7-A1BE-92BA-7CE1-F3853183B628}"/>
          </ac:spMkLst>
        </pc:spChg>
        <pc:spChg chg="mod">
          <ac:chgData name="Elinam Gayi" userId="8124cf83-9da0-43b0-95e5-7455ce53a5f1" providerId="ADAL" clId="{4E604F26-2196-4366-9F51-7F65F7B0267C}" dt="2025-04-29T09:00:47.170" v="218" actId="14100"/>
          <ac:spMkLst>
            <pc:docMk/>
            <pc:sldMk cId="2314854627" sldId="265"/>
            <ac:spMk id="3" creationId="{7F97ACE7-17CB-DAF7-C924-83D92A605A1C}"/>
          </ac:spMkLst>
        </pc:spChg>
      </pc:sldChg>
      <pc:sldChg chg="modSp mod">
        <pc:chgData name="Elinam Gayi" userId="8124cf83-9da0-43b0-95e5-7455ce53a5f1" providerId="ADAL" clId="{4E604F26-2196-4366-9F51-7F65F7B0267C}" dt="2025-04-29T09:03:10.975" v="249" actId="14100"/>
        <pc:sldMkLst>
          <pc:docMk/>
          <pc:sldMk cId="3317381855" sldId="266"/>
        </pc:sldMkLst>
        <pc:spChg chg="mod">
          <ac:chgData name="Elinam Gayi" userId="8124cf83-9da0-43b0-95e5-7455ce53a5f1" providerId="ADAL" clId="{4E604F26-2196-4366-9F51-7F65F7B0267C}" dt="2025-04-29T09:03:02.098" v="246" actId="2711"/>
          <ac:spMkLst>
            <pc:docMk/>
            <pc:sldMk cId="3317381855" sldId="266"/>
            <ac:spMk id="2" creationId="{7D0F5944-0DAE-CAAA-BABE-10E643417DF7}"/>
          </ac:spMkLst>
        </pc:spChg>
        <pc:spChg chg="mod">
          <ac:chgData name="Elinam Gayi" userId="8124cf83-9da0-43b0-95e5-7455ce53a5f1" providerId="ADAL" clId="{4E604F26-2196-4366-9F51-7F65F7B0267C}" dt="2025-04-29T09:03:10.975" v="249" actId="14100"/>
          <ac:spMkLst>
            <pc:docMk/>
            <pc:sldMk cId="3317381855" sldId="266"/>
            <ac:spMk id="3" creationId="{826257CC-F3FD-8C14-517C-415482F3277A}"/>
          </ac:spMkLst>
        </pc:spChg>
      </pc:sldChg>
      <pc:sldChg chg="modSp mod">
        <pc:chgData name="Elinam Gayi" userId="8124cf83-9da0-43b0-95e5-7455ce53a5f1" providerId="ADAL" clId="{4E604F26-2196-4366-9F51-7F65F7B0267C}" dt="2025-04-29T09:05:53.755" v="302" actId="1076"/>
        <pc:sldMkLst>
          <pc:docMk/>
          <pc:sldMk cId="2865426424" sldId="267"/>
        </pc:sldMkLst>
        <pc:spChg chg="mod">
          <ac:chgData name="Elinam Gayi" userId="8124cf83-9da0-43b0-95e5-7455ce53a5f1" providerId="ADAL" clId="{4E604F26-2196-4366-9F51-7F65F7B0267C}" dt="2025-04-29T09:05:46.052" v="300" actId="2711"/>
          <ac:spMkLst>
            <pc:docMk/>
            <pc:sldMk cId="2865426424" sldId="267"/>
            <ac:spMk id="2" creationId="{3B9D9BEF-0FB6-E4DE-88F2-26A3A29A53F2}"/>
          </ac:spMkLst>
        </pc:spChg>
        <pc:spChg chg="mod">
          <ac:chgData name="Elinam Gayi" userId="8124cf83-9da0-43b0-95e5-7455ce53a5f1" providerId="ADAL" clId="{4E604F26-2196-4366-9F51-7F65F7B0267C}" dt="2025-04-29T09:05:53.755" v="302" actId="1076"/>
          <ac:spMkLst>
            <pc:docMk/>
            <pc:sldMk cId="2865426424" sldId="267"/>
            <ac:spMk id="3" creationId="{98E0362F-A8B8-A9DD-5B6B-BFC1A9DD8498}"/>
          </ac:spMkLst>
        </pc:spChg>
      </pc:sldChg>
      <pc:sldChg chg="addSp delSp modSp mod">
        <pc:chgData name="Elinam Gayi" userId="8124cf83-9da0-43b0-95e5-7455ce53a5f1" providerId="ADAL" clId="{4E604F26-2196-4366-9F51-7F65F7B0267C}" dt="2025-04-29T08:53:16.788" v="82" actId="21"/>
        <pc:sldMkLst>
          <pc:docMk/>
          <pc:sldMk cId="689285650" sldId="268"/>
        </pc:sldMkLst>
        <pc:spChg chg="add del mod">
          <ac:chgData name="Elinam Gayi" userId="8124cf83-9da0-43b0-95e5-7455ce53a5f1" providerId="ADAL" clId="{4E604F26-2196-4366-9F51-7F65F7B0267C}" dt="2025-04-29T08:53:16.788" v="82" actId="21"/>
          <ac:spMkLst>
            <pc:docMk/>
            <pc:sldMk cId="689285650" sldId="268"/>
            <ac:spMk id="3" creationId="{BC9E5DFF-2BB4-B212-38F2-C8D3EBE5A572}"/>
          </ac:spMkLst>
        </pc:spChg>
        <pc:spChg chg="mod">
          <ac:chgData name="Elinam Gayi" userId="8124cf83-9da0-43b0-95e5-7455ce53a5f1" providerId="ADAL" clId="{4E604F26-2196-4366-9F51-7F65F7B0267C}" dt="2025-04-29T08:53:09.850" v="81" actId="14100"/>
          <ac:spMkLst>
            <pc:docMk/>
            <pc:sldMk cId="689285650" sldId="268"/>
            <ac:spMk id="7" creationId="{D5D5E231-C8F0-E82E-6092-1C3D2A86632E}"/>
          </ac:spMkLst>
        </pc:spChg>
        <pc:spChg chg="mod">
          <ac:chgData name="Elinam Gayi" userId="8124cf83-9da0-43b0-95e5-7455ce53a5f1" providerId="ADAL" clId="{4E604F26-2196-4366-9F51-7F65F7B0267C}" dt="2025-04-29T08:53:07.633" v="80" actId="14100"/>
          <ac:spMkLst>
            <pc:docMk/>
            <pc:sldMk cId="689285650" sldId="268"/>
            <ac:spMk id="9" creationId="{60E7CF3E-E551-FAF8-C7B3-509B1217C101}"/>
          </ac:spMkLst>
        </pc:spChg>
      </pc:sldChg>
      <pc:sldChg chg="addSp delSp modSp mod">
        <pc:chgData name="Elinam Gayi" userId="8124cf83-9da0-43b0-95e5-7455ce53a5f1" providerId="ADAL" clId="{4E604F26-2196-4366-9F51-7F65F7B0267C}" dt="2025-04-29T08:54:09.095" v="93" actId="21"/>
        <pc:sldMkLst>
          <pc:docMk/>
          <pc:sldMk cId="232660302" sldId="269"/>
        </pc:sldMkLst>
        <pc:spChg chg="mod">
          <ac:chgData name="Elinam Gayi" userId="8124cf83-9da0-43b0-95e5-7455ce53a5f1" providerId="ADAL" clId="{4E604F26-2196-4366-9F51-7F65F7B0267C}" dt="2025-04-29T08:53:59.642" v="89" actId="14100"/>
          <ac:spMkLst>
            <pc:docMk/>
            <pc:sldMk cId="232660302" sldId="269"/>
            <ac:spMk id="7" creationId="{311E6E88-4CB2-E255-3BFC-B394963A98A7}"/>
          </ac:spMkLst>
        </pc:spChg>
        <pc:spChg chg="mod">
          <ac:chgData name="Elinam Gayi" userId="8124cf83-9da0-43b0-95e5-7455ce53a5f1" providerId="ADAL" clId="{4E604F26-2196-4366-9F51-7F65F7B0267C}" dt="2025-04-29T08:54:06.417" v="92" actId="14100"/>
          <ac:spMkLst>
            <pc:docMk/>
            <pc:sldMk cId="232660302" sldId="269"/>
            <ac:spMk id="9" creationId="{F6E3DDA6-F252-1FFC-1A2C-36A94EDE4B8E}"/>
          </ac:spMkLst>
        </pc:spChg>
        <pc:spChg chg="add del mod">
          <ac:chgData name="Elinam Gayi" userId="8124cf83-9da0-43b0-95e5-7455ce53a5f1" providerId="ADAL" clId="{4E604F26-2196-4366-9F51-7F65F7B0267C}" dt="2025-04-29T08:54:09.095" v="93" actId="21"/>
          <ac:spMkLst>
            <pc:docMk/>
            <pc:sldMk cId="232660302" sldId="269"/>
            <ac:spMk id="10" creationId="{BC9E5DFF-2BB4-B212-38F2-C8D3EBE5A572}"/>
          </ac:spMkLst>
        </pc:spChg>
        <pc:graphicFrameChg chg="modGraphic">
          <ac:chgData name="Elinam Gayi" userId="8124cf83-9da0-43b0-95e5-7455ce53a5f1" providerId="ADAL" clId="{4E604F26-2196-4366-9F51-7F65F7B0267C}" dt="2025-04-29T08:53:42.406" v="86" actId="207"/>
          <ac:graphicFrameMkLst>
            <pc:docMk/>
            <pc:sldMk cId="232660302" sldId="269"/>
            <ac:graphicFrameMk id="5" creationId="{439C7CE0-2CCF-8F4E-1AB6-39DA8AED6ECD}"/>
          </ac:graphicFrameMkLst>
        </pc:graphicFrameChg>
      </pc:sldChg>
      <pc:sldChg chg="addSp delSp modSp mod">
        <pc:chgData name="Elinam Gayi" userId="8124cf83-9da0-43b0-95e5-7455ce53a5f1" providerId="ADAL" clId="{4E604F26-2196-4366-9F51-7F65F7B0267C}" dt="2025-04-29T08:56:52.737" v="144" actId="14100"/>
        <pc:sldMkLst>
          <pc:docMk/>
          <pc:sldMk cId="692194857" sldId="270"/>
        </pc:sldMkLst>
        <pc:spChg chg="mod">
          <ac:chgData name="Elinam Gayi" userId="8124cf83-9da0-43b0-95e5-7455ce53a5f1" providerId="ADAL" clId="{4E604F26-2196-4366-9F51-7F65F7B0267C}" dt="2025-04-29T08:56:48.133" v="143" actId="1035"/>
          <ac:spMkLst>
            <pc:docMk/>
            <pc:sldMk cId="692194857" sldId="270"/>
            <ac:spMk id="2" creationId="{B9917257-39C8-0017-F1AE-D96AFA384C1B}"/>
          </ac:spMkLst>
        </pc:spChg>
        <pc:spChg chg="mod">
          <ac:chgData name="Elinam Gayi" userId="8124cf83-9da0-43b0-95e5-7455ce53a5f1" providerId="ADAL" clId="{4E604F26-2196-4366-9F51-7F65F7B0267C}" dt="2025-04-29T08:56:48.133" v="143" actId="1035"/>
          <ac:spMkLst>
            <pc:docMk/>
            <pc:sldMk cId="692194857" sldId="270"/>
            <ac:spMk id="3" creationId="{C9245554-97E1-5340-79B6-644B6D2D5CD7}"/>
          </ac:spMkLst>
        </pc:spChg>
        <pc:spChg chg="mod">
          <ac:chgData name="Elinam Gayi" userId="8124cf83-9da0-43b0-95e5-7455ce53a5f1" providerId="ADAL" clId="{4E604F26-2196-4366-9F51-7F65F7B0267C}" dt="2025-04-29T08:56:31.260" v="128" actId="14100"/>
          <ac:spMkLst>
            <pc:docMk/>
            <pc:sldMk cId="692194857" sldId="270"/>
            <ac:spMk id="7" creationId="{DE6E20A3-5E96-53BE-F815-C5C49E5092FA}"/>
          </ac:spMkLst>
        </pc:spChg>
        <pc:spChg chg="mod">
          <ac:chgData name="Elinam Gayi" userId="8124cf83-9da0-43b0-95e5-7455ce53a5f1" providerId="ADAL" clId="{4E604F26-2196-4366-9F51-7F65F7B0267C}" dt="2025-04-29T08:56:48.133" v="143" actId="1035"/>
          <ac:spMkLst>
            <pc:docMk/>
            <pc:sldMk cId="692194857" sldId="270"/>
            <ac:spMk id="8" creationId="{47E08BE3-C4AE-1244-CCD6-71ACEE96231A}"/>
          </ac:spMkLst>
        </pc:spChg>
        <pc:spChg chg="mod">
          <ac:chgData name="Elinam Gayi" userId="8124cf83-9da0-43b0-95e5-7455ce53a5f1" providerId="ADAL" clId="{4E604F26-2196-4366-9F51-7F65F7B0267C}" dt="2025-04-29T08:56:41.999" v="138" actId="1035"/>
          <ac:spMkLst>
            <pc:docMk/>
            <pc:sldMk cId="692194857" sldId="270"/>
            <ac:spMk id="9" creationId="{A67704B6-87AE-2FC1-0BF0-F834774FA0BE}"/>
          </ac:spMkLst>
        </pc:spChg>
        <pc:spChg chg="add del mod">
          <ac:chgData name="Elinam Gayi" userId="8124cf83-9da0-43b0-95e5-7455ce53a5f1" providerId="ADAL" clId="{4E604F26-2196-4366-9F51-7F65F7B0267C}" dt="2025-04-29T08:56:36.785" v="130" actId="21"/>
          <ac:spMkLst>
            <pc:docMk/>
            <pc:sldMk cId="692194857" sldId="270"/>
            <ac:spMk id="12" creationId="{BC9E5DFF-2BB4-B212-38F2-C8D3EBE5A572}"/>
          </ac:spMkLst>
        </pc:spChg>
        <pc:spChg chg="mod">
          <ac:chgData name="Elinam Gayi" userId="8124cf83-9da0-43b0-95e5-7455ce53a5f1" providerId="ADAL" clId="{4E604F26-2196-4366-9F51-7F65F7B0267C}" dt="2025-04-29T08:56:52.737" v="144" actId="14100"/>
          <ac:spMkLst>
            <pc:docMk/>
            <pc:sldMk cId="692194857" sldId="270"/>
            <ac:spMk id="28" creationId="{2752508E-5FDE-B32A-7D65-308F107DC5E5}"/>
          </ac:spMkLst>
        </pc:spChg>
        <pc:grpChg chg="mod">
          <ac:chgData name="Elinam Gayi" userId="8124cf83-9da0-43b0-95e5-7455ce53a5f1" providerId="ADAL" clId="{4E604F26-2196-4366-9F51-7F65F7B0267C}" dt="2025-04-29T08:56:48.133" v="143" actId="1035"/>
          <ac:grpSpMkLst>
            <pc:docMk/>
            <pc:sldMk cId="692194857" sldId="270"/>
            <ac:grpSpMk id="25" creationId="{6B43C754-151C-FE45-1A5C-33F80F954AC1}"/>
          </ac:grpSpMkLst>
        </pc:grpChg>
        <pc:grpChg chg="mod">
          <ac:chgData name="Elinam Gayi" userId="8124cf83-9da0-43b0-95e5-7455ce53a5f1" providerId="ADAL" clId="{4E604F26-2196-4366-9F51-7F65F7B0267C}" dt="2025-04-29T08:56:48.133" v="143" actId="1035"/>
          <ac:grpSpMkLst>
            <pc:docMk/>
            <pc:sldMk cId="692194857" sldId="270"/>
            <ac:grpSpMk id="37" creationId="{5A4442E4-E462-1CA0-8950-839A9248B1D6}"/>
          </ac:grpSpMkLst>
        </pc:grpChg>
        <pc:grpChg chg="mod">
          <ac:chgData name="Elinam Gayi" userId="8124cf83-9da0-43b0-95e5-7455ce53a5f1" providerId="ADAL" clId="{4E604F26-2196-4366-9F51-7F65F7B0267C}" dt="2025-04-29T08:56:48.133" v="143" actId="1035"/>
          <ac:grpSpMkLst>
            <pc:docMk/>
            <pc:sldMk cId="692194857" sldId="270"/>
            <ac:grpSpMk id="38" creationId="{802F47CF-6DF3-39BE-26CB-BA3C849937CA}"/>
          </ac:grpSpMkLst>
        </pc:grpChg>
        <pc:picChg chg="mod">
          <ac:chgData name="Elinam Gayi" userId="8124cf83-9da0-43b0-95e5-7455ce53a5f1" providerId="ADAL" clId="{4E604F26-2196-4366-9F51-7F65F7B0267C}" dt="2025-04-29T08:56:48.133" v="143" actId="1035"/>
          <ac:picMkLst>
            <pc:docMk/>
            <pc:sldMk cId="692194857" sldId="270"/>
            <ac:picMk id="11" creationId="{AF18BF3F-75BE-0733-ECAF-6166CBCDC6C8}"/>
          </ac:picMkLst>
        </pc:picChg>
      </pc:sldChg>
      <pc:sldChg chg="addSp delSp modSp mod">
        <pc:chgData name="Elinam Gayi" userId="8124cf83-9da0-43b0-95e5-7455ce53a5f1" providerId="ADAL" clId="{4E604F26-2196-4366-9F51-7F65F7B0267C}" dt="2025-04-29T08:58:08.544" v="167" actId="255"/>
        <pc:sldMkLst>
          <pc:docMk/>
          <pc:sldMk cId="1624678185" sldId="271"/>
        </pc:sldMkLst>
        <pc:spChg chg="mod">
          <ac:chgData name="Elinam Gayi" userId="8124cf83-9da0-43b0-95e5-7455ce53a5f1" providerId="ADAL" clId="{4E604F26-2196-4366-9F51-7F65F7B0267C}" dt="2025-04-29T08:57:45.265" v="162" actId="14100"/>
          <ac:spMkLst>
            <pc:docMk/>
            <pc:sldMk cId="1624678185" sldId="271"/>
            <ac:spMk id="7" creationId="{20FE6028-78E7-1538-C7A5-F0A0540E3DAA}"/>
          </ac:spMkLst>
        </pc:spChg>
        <pc:spChg chg="mod">
          <ac:chgData name="Elinam Gayi" userId="8124cf83-9da0-43b0-95e5-7455ce53a5f1" providerId="ADAL" clId="{4E604F26-2196-4366-9F51-7F65F7B0267C}" dt="2025-04-29T08:57:48.019" v="163" actId="14100"/>
          <ac:spMkLst>
            <pc:docMk/>
            <pc:sldMk cId="1624678185" sldId="271"/>
            <ac:spMk id="9" creationId="{A68EB0C6-3BBE-793C-91B6-B23E69EEC76F}"/>
          </ac:spMkLst>
        </pc:spChg>
        <pc:spChg chg="add del mod">
          <ac:chgData name="Elinam Gayi" userId="8124cf83-9da0-43b0-95e5-7455ce53a5f1" providerId="ADAL" clId="{4E604F26-2196-4366-9F51-7F65F7B0267C}" dt="2025-04-29T08:57:56.555" v="165" actId="21"/>
          <ac:spMkLst>
            <pc:docMk/>
            <pc:sldMk cId="1624678185" sldId="271"/>
            <ac:spMk id="13" creationId="{BC9E5DFF-2BB4-B212-38F2-C8D3EBE5A572}"/>
          </ac:spMkLst>
        </pc:spChg>
        <pc:spChg chg="mod">
          <ac:chgData name="Elinam Gayi" userId="8124cf83-9da0-43b0-95e5-7455ce53a5f1" providerId="ADAL" clId="{4E604F26-2196-4366-9F51-7F65F7B0267C}" dt="2025-04-29T08:58:08.544" v="167" actId="255"/>
          <ac:spMkLst>
            <pc:docMk/>
            <pc:sldMk cId="1624678185" sldId="271"/>
            <ac:spMk id="19" creationId="{E2E6A849-C92C-B93D-CF0B-0A92524E8F80}"/>
          </ac:spMkLst>
        </pc:spChg>
        <pc:spChg chg="mod">
          <ac:chgData name="Elinam Gayi" userId="8124cf83-9da0-43b0-95e5-7455ce53a5f1" providerId="ADAL" clId="{4E604F26-2196-4366-9F51-7F65F7B0267C}" dt="2025-04-29T08:57:33.307" v="158" actId="1076"/>
          <ac:spMkLst>
            <pc:docMk/>
            <pc:sldMk cId="1624678185" sldId="271"/>
            <ac:spMk id="20" creationId="{C989C7A1-5915-9608-7015-3230DBAB9D5A}"/>
          </ac:spMkLst>
        </pc:spChg>
        <pc:graphicFrameChg chg="modGraphic">
          <ac:chgData name="Elinam Gayi" userId="8124cf83-9da0-43b0-95e5-7455ce53a5f1" providerId="ADAL" clId="{4E604F26-2196-4366-9F51-7F65F7B0267C}" dt="2025-04-29T08:57:03.460" v="147" actId="122"/>
          <ac:graphicFrameMkLst>
            <pc:docMk/>
            <pc:sldMk cId="1624678185" sldId="271"/>
            <ac:graphicFrameMk id="3" creationId="{0AC40DB1-E071-1AD8-A7F4-63AF84ABAC1F}"/>
          </ac:graphicFrameMkLst>
        </pc:graphicFrameChg>
        <pc:graphicFrameChg chg="mod modGraphic">
          <ac:chgData name="Elinam Gayi" userId="8124cf83-9da0-43b0-95e5-7455ce53a5f1" providerId="ADAL" clId="{4E604F26-2196-4366-9F51-7F65F7B0267C}" dt="2025-04-29T08:57:13.357" v="151" actId="122"/>
          <ac:graphicFrameMkLst>
            <pc:docMk/>
            <pc:sldMk cId="1624678185" sldId="271"/>
            <ac:graphicFrameMk id="10" creationId="{A2DFD7EF-0D2E-2106-8135-C377A0211AED}"/>
          </ac:graphicFrameMkLst>
        </pc:graphicFrameChg>
      </pc:sldChg>
      <pc:sldChg chg="addSp delSp modSp mod">
        <pc:chgData name="Elinam Gayi" userId="8124cf83-9da0-43b0-95e5-7455ce53a5f1" providerId="ADAL" clId="{4E604F26-2196-4366-9F51-7F65F7B0267C}" dt="2025-04-29T08:58:34.971" v="173" actId="21"/>
        <pc:sldMkLst>
          <pc:docMk/>
          <pc:sldMk cId="967564058" sldId="272"/>
        </pc:sldMkLst>
        <pc:spChg chg="mod">
          <ac:chgData name="Elinam Gayi" userId="8124cf83-9da0-43b0-95e5-7455ce53a5f1" providerId="ADAL" clId="{4E604F26-2196-4366-9F51-7F65F7B0267C}" dt="2025-04-29T08:58:24.349" v="172" actId="14100"/>
          <ac:spMkLst>
            <pc:docMk/>
            <pc:sldMk cId="967564058" sldId="272"/>
            <ac:spMk id="7" creationId="{D2028F46-1C52-A23D-2BD0-45992355786B}"/>
          </ac:spMkLst>
        </pc:spChg>
        <pc:spChg chg="mod">
          <ac:chgData name="Elinam Gayi" userId="8124cf83-9da0-43b0-95e5-7455ce53a5f1" providerId="ADAL" clId="{4E604F26-2196-4366-9F51-7F65F7B0267C}" dt="2025-04-29T08:58:22.711" v="171" actId="14100"/>
          <ac:spMkLst>
            <pc:docMk/>
            <pc:sldMk cId="967564058" sldId="272"/>
            <ac:spMk id="9" creationId="{E33197CD-AB6D-17A4-1524-E2DEA21C39A2}"/>
          </ac:spMkLst>
        </pc:spChg>
        <pc:spChg chg="add del mod">
          <ac:chgData name="Elinam Gayi" userId="8124cf83-9da0-43b0-95e5-7455ce53a5f1" providerId="ADAL" clId="{4E604F26-2196-4366-9F51-7F65F7B0267C}" dt="2025-04-29T08:58:34.971" v="173" actId="21"/>
          <ac:spMkLst>
            <pc:docMk/>
            <pc:sldMk cId="967564058" sldId="272"/>
            <ac:spMk id="13" creationId="{BC9E5DFF-2BB4-B212-38F2-C8D3EBE5A572}"/>
          </ac:spMkLst>
        </pc:spChg>
      </pc:sldChg>
      <pc:sldChg chg="addSp delSp modSp mod">
        <pc:chgData name="Elinam Gayi" userId="8124cf83-9da0-43b0-95e5-7455ce53a5f1" providerId="ADAL" clId="{4E604F26-2196-4366-9F51-7F65F7B0267C}" dt="2025-04-29T09:00:26.075" v="213" actId="21"/>
        <pc:sldMkLst>
          <pc:docMk/>
          <pc:sldMk cId="2409853694" sldId="273"/>
        </pc:sldMkLst>
        <pc:spChg chg="mod">
          <ac:chgData name="Elinam Gayi" userId="8124cf83-9da0-43b0-95e5-7455ce53a5f1" providerId="ADAL" clId="{4E604F26-2196-4366-9F51-7F65F7B0267C}" dt="2025-04-29T09:00:23.371" v="212" actId="14100"/>
          <ac:spMkLst>
            <pc:docMk/>
            <pc:sldMk cId="2409853694" sldId="273"/>
            <ac:spMk id="7" creationId="{E2D95D7F-E36B-5D22-0444-B572CFC6A20D}"/>
          </ac:spMkLst>
        </pc:spChg>
        <pc:spChg chg="mod">
          <ac:chgData name="Elinam Gayi" userId="8124cf83-9da0-43b0-95e5-7455ce53a5f1" providerId="ADAL" clId="{4E604F26-2196-4366-9F51-7F65F7B0267C}" dt="2025-04-29T09:00:19.306" v="210" actId="14100"/>
          <ac:spMkLst>
            <pc:docMk/>
            <pc:sldMk cId="2409853694" sldId="273"/>
            <ac:spMk id="9" creationId="{3798D1AB-610D-4D4E-532A-C222F9B9F995}"/>
          </ac:spMkLst>
        </pc:spChg>
        <pc:spChg chg="add del mod">
          <ac:chgData name="Elinam Gayi" userId="8124cf83-9da0-43b0-95e5-7455ce53a5f1" providerId="ADAL" clId="{4E604F26-2196-4366-9F51-7F65F7B0267C}" dt="2025-04-29T09:00:26.075" v="213" actId="21"/>
          <ac:spMkLst>
            <pc:docMk/>
            <pc:sldMk cId="2409853694" sldId="273"/>
            <ac:spMk id="13" creationId="{BC9E5DFF-2BB4-B212-38F2-C8D3EBE5A572}"/>
          </ac:spMkLst>
        </pc:spChg>
        <pc:spChg chg="mod">
          <ac:chgData name="Elinam Gayi" userId="8124cf83-9da0-43b0-95e5-7455ce53a5f1" providerId="ADAL" clId="{4E604F26-2196-4366-9F51-7F65F7B0267C}" dt="2025-04-29T09:00:11.989" v="207" actId="404"/>
          <ac:spMkLst>
            <pc:docMk/>
            <pc:sldMk cId="2409853694" sldId="273"/>
            <ac:spMk id="19" creationId="{DEE5BC15-CF6D-36BB-016C-3ED4C1593F7D}"/>
          </ac:spMkLst>
        </pc:spChg>
        <pc:spChg chg="mod">
          <ac:chgData name="Elinam Gayi" userId="8124cf83-9da0-43b0-95e5-7455ce53a5f1" providerId="ADAL" clId="{4E604F26-2196-4366-9F51-7F65F7B0267C}" dt="2025-04-29T09:00:04.527" v="205" actId="113"/>
          <ac:spMkLst>
            <pc:docMk/>
            <pc:sldMk cId="2409853694" sldId="273"/>
            <ac:spMk id="30" creationId="{FC1F7A54-6CFB-B746-ED1A-BD66288A3177}"/>
          </ac:spMkLst>
        </pc:spChg>
        <pc:graphicFrameChg chg="modGraphic">
          <ac:chgData name="Elinam Gayi" userId="8124cf83-9da0-43b0-95e5-7455ce53a5f1" providerId="ADAL" clId="{4E604F26-2196-4366-9F51-7F65F7B0267C}" dt="2025-04-29T08:59:23.671" v="189" actId="122"/>
          <ac:graphicFrameMkLst>
            <pc:docMk/>
            <pc:sldMk cId="2409853694" sldId="273"/>
            <ac:graphicFrameMk id="2" creationId="{8E6A5E28-CCDC-E903-2F8F-4AEEA2ECFEFC}"/>
          </ac:graphicFrameMkLst>
        </pc:graphicFrameChg>
        <pc:graphicFrameChg chg="modGraphic">
          <ac:chgData name="Elinam Gayi" userId="8124cf83-9da0-43b0-95e5-7455ce53a5f1" providerId="ADAL" clId="{4E604F26-2196-4366-9F51-7F65F7B0267C}" dt="2025-04-29T08:59:09.127" v="184" actId="114"/>
          <ac:graphicFrameMkLst>
            <pc:docMk/>
            <pc:sldMk cId="2409853694" sldId="273"/>
            <ac:graphicFrameMk id="27" creationId="{9BB4A0A8-52F7-A0B4-4505-CE5D60E3F3E8}"/>
          </ac:graphicFrameMkLst>
        </pc:graphicFrameChg>
      </pc:sldChg>
      <pc:sldChg chg="addSp modSp mod">
        <pc:chgData name="Elinam Gayi" userId="8124cf83-9da0-43b0-95e5-7455ce53a5f1" providerId="ADAL" clId="{4E604F26-2196-4366-9F51-7F65F7B0267C}" dt="2025-04-29T09:02:52.449" v="244" actId="14100"/>
        <pc:sldMkLst>
          <pc:docMk/>
          <pc:sldMk cId="1896635304" sldId="274"/>
        </pc:sldMkLst>
        <pc:spChg chg="mod">
          <ac:chgData name="Elinam Gayi" userId="8124cf83-9da0-43b0-95e5-7455ce53a5f1" providerId="ADAL" clId="{4E604F26-2196-4366-9F51-7F65F7B0267C}" dt="2025-04-29T09:02:36.145" v="241" actId="255"/>
          <ac:spMkLst>
            <pc:docMk/>
            <pc:sldMk cId="1896635304" sldId="274"/>
            <ac:spMk id="5" creationId="{455F3B64-30D0-E6A1-3306-855460CDAEE1}"/>
          </ac:spMkLst>
        </pc:spChg>
        <pc:spChg chg="mod">
          <ac:chgData name="Elinam Gayi" userId="8124cf83-9da0-43b0-95e5-7455ce53a5f1" providerId="ADAL" clId="{4E604F26-2196-4366-9F51-7F65F7B0267C}" dt="2025-04-29T09:02:32.270" v="240" actId="14100"/>
          <ac:spMkLst>
            <pc:docMk/>
            <pc:sldMk cId="1896635304" sldId="274"/>
            <ac:spMk id="7" creationId="{DE4B524C-6989-6539-2566-3697240DA089}"/>
          </ac:spMkLst>
        </pc:spChg>
        <pc:spChg chg="mod">
          <ac:chgData name="Elinam Gayi" userId="8124cf83-9da0-43b0-95e5-7455ce53a5f1" providerId="ADAL" clId="{4E604F26-2196-4366-9F51-7F65F7B0267C}" dt="2025-04-29T09:02:29.799" v="239" actId="14100"/>
          <ac:spMkLst>
            <pc:docMk/>
            <pc:sldMk cId="1896635304" sldId="274"/>
            <ac:spMk id="9" creationId="{E9369F12-4B0E-FBC1-12EC-52EFB767625F}"/>
          </ac:spMkLst>
        </pc:spChg>
        <pc:spChg chg="add mod">
          <ac:chgData name="Elinam Gayi" userId="8124cf83-9da0-43b0-95e5-7455ce53a5f1" providerId="ADAL" clId="{4E604F26-2196-4366-9F51-7F65F7B0267C}" dt="2025-04-29T09:02:20.712" v="235"/>
          <ac:spMkLst>
            <pc:docMk/>
            <pc:sldMk cId="1896635304" sldId="274"/>
            <ac:spMk id="13" creationId="{BC9E5DFF-2BB4-B212-38F2-C8D3EBE5A572}"/>
          </ac:spMkLst>
        </pc:spChg>
        <pc:spChg chg="mod">
          <ac:chgData name="Elinam Gayi" userId="8124cf83-9da0-43b0-95e5-7455ce53a5f1" providerId="ADAL" clId="{4E604F26-2196-4366-9F51-7F65F7B0267C}" dt="2025-04-29T09:02:52.449" v="244" actId="14100"/>
          <ac:spMkLst>
            <pc:docMk/>
            <pc:sldMk cId="1896635304" sldId="274"/>
            <ac:spMk id="22" creationId="{3D37EC81-836A-89AF-1A8F-6999EC0D7700}"/>
          </ac:spMkLst>
        </pc:spChg>
        <pc:graphicFrameChg chg="mod modGraphic">
          <ac:chgData name="Elinam Gayi" userId="8124cf83-9da0-43b0-95e5-7455ce53a5f1" providerId="ADAL" clId="{4E604F26-2196-4366-9F51-7F65F7B0267C}" dt="2025-04-29T09:02:03.105" v="233" actId="207"/>
          <ac:graphicFrameMkLst>
            <pc:docMk/>
            <pc:sldMk cId="1896635304" sldId="274"/>
            <ac:graphicFrameMk id="2" creationId="{1A7F4DE3-E59B-C9E4-D716-7D009FA27727}"/>
          </ac:graphicFrameMkLst>
        </pc:graphicFrameChg>
        <pc:graphicFrameChg chg="add mod">
          <ac:chgData name="Elinam Gayi" userId="8124cf83-9da0-43b0-95e5-7455ce53a5f1" providerId="ADAL" clId="{4E604F26-2196-4366-9F51-7F65F7B0267C}" dt="2025-04-29T09:01:44.226" v="228"/>
          <ac:graphicFrameMkLst>
            <pc:docMk/>
            <pc:sldMk cId="1896635304" sldId="274"/>
            <ac:graphicFrameMk id="10" creationId="{CF151D17-22AB-88E5-2082-7A18BFF255C9}"/>
          </ac:graphicFrameMkLst>
        </pc:graphicFrameChg>
        <pc:graphicFrameChg chg="modGraphic">
          <ac:chgData name="Elinam Gayi" userId="8124cf83-9da0-43b0-95e5-7455ce53a5f1" providerId="ADAL" clId="{4E604F26-2196-4366-9F51-7F65F7B0267C}" dt="2025-04-29T09:02:01.506" v="231" actId="207"/>
          <ac:graphicFrameMkLst>
            <pc:docMk/>
            <pc:sldMk cId="1896635304" sldId="274"/>
            <ac:graphicFrameMk id="27" creationId="{713D794D-52B0-342A-23CB-B32852D1D64D}"/>
          </ac:graphicFrameMkLst>
        </pc:graphicFrameChg>
      </pc:sldChg>
      <pc:sldChg chg="addSp delSp modSp mod">
        <pc:chgData name="Elinam Gayi" userId="8124cf83-9da0-43b0-95e5-7455ce53a5f1" providerId="ADAL" clId="{4E604F26-2196-4366-9F51-7F65F7B0267C}" dt="2025-04-29T09:04:58.959" v="288" actId="1076"/>
        <pc:sldMkLst>
          <pc:docMk/>
          <pc:sldMk cId="2053441043" sldId="276"/>
        </pc:sldMkLst>
        <pc:spChg chg="mod">
          <ac:chgData name="Elinam Gayi" userId="8124cf83-9da0-43b0-95e5-7455ce53a5f1" providerId="ADAL" clId="{4E604F26-2196-4366-9F51-7F65F7B0267C}" dt="2025-04-29T09:03:25.345" v="251" actId="255"/>
          <ac:spMkLst>
            <pc:docMk/>
            <pc:sldMk cId="2053441043" sldId="276"/>
            <ac:spMk id="5" creationId="{1CFFD2C3-35A4-8C08-0621-AA35257CAEA9}"/>
          </ac:spMkLst>
        </pc:spChg>
        <pc:spChg chg="mod">
          <ac:chgData name="Elinam Gayi" userId="8124cf83-9da0-43b0-95e5-7455ce53a5f1" providerId="ADAL" clId="{4E604F26-2196-4366-9F51-7F65F7B0267C}" dt="2025-04-29T09:04:47.375" v="285" actId="14100"/>
          <ac:spMkLst>
            <pc:docMk/>
            <pc:sldMk cId="2053441043" sldId="276"/>
            <ac:spMk id="7" creationId="{821E0EDE-13F9-4417-FC9B-FA99E3FF8E5F}"/>
          </ac:spMkLst>
        </pc:spChg>
        <pc:spChg chg="mod">
          <ac:chgData name="Elinam Gayi" userId="8124cf83-9da0-43b0-95e5-7455ce53a5f1" providerId="ADAL" clId="{4E604F26-2196-4366-9F51-7F65F7B0267C}" dt="2025-04-29T09:04:21.434" v="277" actId="14100"/>
          <ac:spMkLst>
            <pc:docMk/>
            <pc:sldMk cId="2053441043" sldId="276"/>
            <ac:spMk id="9" creationId="{14EFFD42-BD6B-C5CE-BE6E-BC40D79408FD}"/>
          </ac:spMkLst>
        </pc:spChg>
        <pc:spChg chg="mod">
          <ac:chgData name="Elinam Gayi" userId="8124cf83-9da0-43b0-95e5-7455ce53a5f1" providerId="ADAL" clId="{4E604F26-2196-4366-9F51-7F65F7B0267C}" dt="2025-04-29T09:04:04.536" v="272" actId="20577"/>
          <ac:spMkLst>
            <pc:docMk/>
            <pc:sldMk cId="2053441043" sldId="276"/>
            <ac:spMk id="10" creationId="{1445A79B-B9DC-4A62-470B-D13BDF5989E4}"/>
          </ac:spMkLst>
        </pc:spChg>
        <pc:spChg chg="mod">
          <ac:chgData name="Elinam Gayi" userId="8124cf83-9da0-43b0-95e5-7455ce53a5f1" providerId="ADAL" clId="{4E604F26-2196-4366-9F51-7F65F7B0267C}" dt="2025-04-29T09:04:16.413" v="276" actId="404"/>
          <ac:spMkLst>
            <pc:docMk/>
            <pc:sldMk cId="2053441043" sldId="276"/>
            <ac:spMk id="12" creationId="{88A2CA93-E630-F167-94AC-CFE2542A338F}"/>
          </ac:spMkLst>
        </pc:spChg>
        <pc:spChg chg="add del mod">
          <ac:chgData name="Elinam Gayi" userId="8124cf83-9da0-43b0-95e5-7455ce53a5f1" providerId="ADAL" clId="{4E604F26-2196-4366-9F51-7F65F7B0267C}" dt="2025-04-29T09:04:52.386" v="286" actId="21"/>
          <ac:spMkLst>
            <pc:docMk/>
            <pc:sldMk cId="2053441043" sldId="276"/>
            <ac:spMk id="16" creationId="{5176696E-19ED-3E04-86CE-416D53370D87}"/>
          </ac:spMkLst>
        </pc:spChg>
        <pc:spChg chg="mod">
          <ac:chgData name="Elinam Gayi" userId="8124cf83-9da0-43b0-95e5-7455ce53a5f1" providerId="ADAL" clId="{4E604F26-2196-4366-9F51-7F65F7B0267C}" dt="2025-04-29T09:03:58.575" v="267" actId="12"/>
          <ac:spMkLst>
            <pc:docMk/>
            <pc:sldMk cId="2053441043" sldId="276"/>
            <ac:spMk id="22" creationId="{8E8FC24D-6B37-3A6B-F508-3631B5817AE6}"/>
          </ac:spMkLst>
        </pc:spChg>
        <pc:spChg chg="mod">
          <ac:chgData name="Elinam Gayi" userId="8124cf83-9da0-43b0-95e5-7455ce53a5f1" providerId="ADAL" clId="{4E604F26-2196-4366-9F51-7F65F7B0267C}" dt="2025-04-29T09:04:16.413" v="276" actId="404"/>
          <ac:spMkLst>
            <pc:docMk/>
            <pc:sldMk cId="2053441043" sldId="276"/>
            <ac:spMk id="27" creationId="{F9EABA27-2A54-9BBE-0FDD-E615834BA601}"/>
          </ac:spMkLst>
        </pc:spChg>
        <pc:spChg chg="mod">
          <ac:chgData name="Elinam Gayi" userId="8124cf83-9da0-43b0-95e5-7455ce53a5f1" providerId="ADAL" clId="{4E604F26-2196-4366-9F51-7F65F7B0267C}" dt="2025-04-29T09:04:38.433" v="283" actId="1076"/>
          <ac:spMkLst>
            <pc:docMk/>
            <pc:sldMk cId="2053441043" sldId="276"/>
            <ac:spMk id="29" creationId="{991465AC-43D5-84A9-6177-8496D7BF9CAD}"/>
          </ac:spMkLst>
        </pc:spChg>
        <pc:spChg chg="mod">
          <ac:chgData name="Elinam Gayi" userId="8124cf83-9da0-43b0-95e5-7455ce53a5f1" providerId="ADAL" clId="{4E604F26-2196-4366-9F51-7F65F7B0267C}" dt="2025-04-29T09:04:38.433" v="283" actId="1076"/>
          <ac:spMkLst>
            <pc:docMk/>
            <pc:sldMk cId="2053441043" sldId="276"/>
            <ac:spMk id="31" creationId="{7FB306A9-D9BF-61C6-E392-75D4B2A4C0F1}"/>
          </ac:spMkLst>
        </pc:spChg>
        <pc:spChg chg="mod">
          <ac:chgData name="Elinam Gayi" userId="8124cf83-9da0-43b0-95e5-7455ce53a5f1" providerId="ADAL" clId="{4E604F26-2196-4366-9F51-7F65F7B0267C}" dt="2025-04-29T09:04:38.433" v="283" actId="1076"/>
          <ac:spMkLst>
            <pc:docMk/>
            <pc:sldMk cId="2053441043" sldId="276"/>
            <ac:spMk id="36" creationId="{86EB3FD5-6A60-FFEF-4784-F5DF055E2D4A}"/>
          </ac:spMkLst>
        </pc:spChg>
        <pc:spChg chg="mod">
          <ac:chgData name="Elinam Gayi" userId="8124cf83-9da0-43b0-95e5-7455ce53a5f1" providerId="ADAL" clId="{4E604F26-2196-4366-9F51-7F65F7B0267C}" dt="2025-04-29T09:04:38.433" v="283" actId="1076"/>
          <ac:spMkLst>
            <pc:docMk/>
            <pc:sldMk cId="2053441043" sldId="276"/>
            <ac:spMk id="40" creationId="{CED548EC-62D3-AB7E-AB0B-A29181630641}"/>
          </ac:spMkLst>
        </pc:spChg>
        <pc:spChg chg="mod">
          <ac:chgData name="Elinam Gayi" userId="8124cf83-9da0-43b0-95e5-7455ce53a5f1" providerId="ADAL" clId="{4E604F26-2196-4366-9F51-7F65F7B0267C}" dt="2025-04-29T09:04:16.413" v="276" actId="404"/>
          <ac:spMkLst>
            <pc:docMk/>
            <pc:sldMk cId="2053441043" sldId="276"/>
            <ac:spMk id="41" creationId="{46C52CFD-0CB7-0C28-F30D-E10A5BB44F07}"/>
          </ac:spMkLst>
        </pc:spChg>
        <pc:graphicFrameChg chg="mod">
          <ac:chgData name="Elinam Gayi" userId="8124cf83-9da0-43b0-95e5-7455ce53a5f1" providerId="ADAL" clId="{4E604F26-2196-4366-9F51-7F65F7B0267C}" dt="2025-04-29T09:04:58.959" v="288" actId="1076"/>
          <ac:graphicFrameMkLst>
            <pc:docMk/>
            <pc:sldMk cId="2053441043" sldId="276"/>
            <ac:graphicFrameMk id="14" creationId="{A098DBCD-26DA-D48E-8F96-714895F3B301}"/>
          </ac:graphicFrameMkLst>
        </pc:graphicFrameChg>
        <pc:picChg chg="mod">
          <ac:chgData name="Elinam Gayi" userId="8124cf83-9da0-43b0-95e5-7455ce53a5f1" providerId="ADAL" clId="{4E604F26-2196-4366-9F51-7F65F7B0267C}" dt="2025-04-29T09:04:41.361" v="284" actId="1076"/>
          <ac:picMkLst>
            <pc:docMk/>
            <pc:sldMk cId="2053441043" sldId="276"/>
            <ac:picMk id="24" creationId="{1A263DA3-46E5-DFCA-D908-EA3DDA7DA51A}"/>
          </ac:picMkLst>
        </pc:picChg>
      </pc:sldChg>
      <pc:sldChg chg="addSp delSp modSp mod">
        <pc:chgData name="Elinam Gayi" userId="8124cf83-9da0-43b0-95e5-7455ce53a5f1" providerId="ADAL" clId="{4E604F26-2196-4366-9F51-7F65F7B0267C}" dt="2025-04-29T09:05:35.441" v="298" actId="21"/>
        <pc:sldMkLst>
          <pc:docMk/>
          <pc:sldMk cId="3886860595" sldId="277"/>
        </pc:sldMkLst>
        <pc:spChg chg="mod">
          <ac:chgData name="Elinam Gayi" userId="8124cf83-9da0-43b0-95e5-7455ce53a5f1" providerId="ADAL" clId="{4E604F26-2196-4366-9F51-7F65F7B0267C}" dt="2025-04-29T09:05:29.178" v="296" actId="14100"/>
          <ac:spMkLst>
            <pc:docMk/>
            <pc:sldMk cId="3886860595" sldId="277"/>
            <ac:spMk id="7" creationId="{013088B0-F21F-2477-2691-E78BF2092393}"/>
          </ac:spMkLst>
        </pc:spChg>
        <pc:spChg chg="mod">
          <ac:chgData name="Elinam Gayi" userId="8124cf83-9da0-43b0-95e5-7455ce53a5f1" providerId="ADAL" clId="{4E604F26-2196-4366-9F51-7F65F7B0267C}" dt="2025-04-29T09:05:26.997" v="295" actId="14100"/>
          <ac:spMkLst>
            <pc:docMk/>
            <pc:sldMk cId="3886860595" sldId="277"/>
            <ac:spMk id="9" creationId="{C0CAC008-6CC1-EC19-C33A-EDC6D33B1EC1}"/>
          </ac:spMkLst>
        </pc:spChg>
        <pc:spChg chg="mod">
          <ac:chgData name="Elinam Gayi" userId="8124cf83-9da0-43b0-95e5-7455ce53a5f1" providerId="ADAL" clId="{4E604F26-2196-4366-9F51-7F65F7B0267C}" dt="2025-04-29T09:05:32.648" v="297" actId="404"/>
          <ac:spMkLst>
            <pc:docMk/>
            <pc:sldMk cId="3886860595" sldId="277"/>
            <ac:spMk id="10" creationId="{5881468A-E85F-D074-1D00-3FE6C01F10AB}"/>
          </ac:spMkLst>
        </pc:spChg>
        <pc:spChg chg="add del mod">
          <ac:chgData name="Elinam Gayi" userId="8124cf83-9da0-43b0-95e5-7455ce53a5f1" providerId="ADAL" clId="{4E604F26-2196-4366-9F51-7F65F7B0267C}" dt="2025-04-29T09:05:35.441" v="298" actId="21"/>
          <ac:spMkLst>
            <pc:docMk/>
            <pc:sldMk cId="3886860595" sldId="277"/>
            <ac:spMk id="13" creationId="{5176696E-19ED-3E04-86CE-416D53370D87}"/>
          </ac:spMkLst>
        </pc:spChg>
        <pc:graphicFrameChg chg="modGraphic">
          <ac:chgData name="Elinam Gayi" userId="8124cf83-9da0-43b0-95e5-7455ce53a5f1" providerId="ADAL" clId="{4E604F26-2196-4366-9F51-7F65F7B0267C}" dt="2025-04-29T09:05:17.440" v="292" actId="122"/>
          <ac:graphicFrameMkLst>
            <pc:docMk/>
            <pc:sldMk cId="3886860595" sldId="277"/>
            <ac:graphicFrameMk id="11" creationId="{B99AC94A-699A-190F-7B55-9B660565170A}"/>
          </ac:graphicFrameMkLst>
        </pc:graphicFrameChg>
      </pc:sldChg>
      <pc:sldChg chg="addSp delSp modSp mod">
        <pc:chgData name="Elinam Gayi" userId="8124cf83-9da0-43b0-95e5-7455ce53a5f1" providerId="ADAL" clId="{4E604F26-2196-4366-9F51-7F65F7B0267C}" dt="2025-04-29T09:06:24.402" v="310" actId="14100"/>
        <pc:sldMkLst>
          <pc:docMk/>
          <pc:sldMk cId="1636951531" sldId="278"/>
        </pc:sldMkLst>
        <pc:spChg chg="mod">
          <ac:chgData name="Elinam Gayi" userId="8124cf83-9da0-43b0-95e5-7455ce53a5f1" providerId="ADAL" clId="{4E604F26-2196-4366-9F51-7F65F7B0267C}" dt="2025-04-29T09:06:22.180" v="309" actId="14100"/>
          <ac:spMkLst>
            <pc:docMk/>
            <pc:sldMk cId="1636951531" sldId="278"/>
            <ac:spMk id="7" creationId="{7B5C3A95-8289-3451-5958-D9E6DCEFC1AA}"/>
          </ac:spMkLst>
        </pc:spChg>
        <pc:spChg chg="mod">
          <ac:chgData name="Elinam Gayi" userId="8124cf83-9da0-43b0-95e5-7455ce53a5f1" providerId="ADAL" clId="{4E604F26-2196-4366-9F51-7F65F7B0267C}" dt="2025-04-29T09:06:24.402" v="310" actId="14100"/>
          <ac:spMkLst>
            <pc:docMk/>
            <pc:sldMk cId="1636951531" sldId="278"/>
            <ac:spMk id="9" creationId="{A7CB6F36-4315-38D6-56C6-F675A1A656ED}"/>
          </ac:spMkLst>
        </pc:spChg>
        <pc:spChg chg="add del mod">
          <ac:chgData name="Elinam Gayi" userId="8124cf83-9da0-43b0-95e5-7455ce53a5f1" providerId="ADAL" clId="{4E604F26-2196-4366-9F51-7F65F7B0267C}" dt="2025-04-29T09:06:13.797" v="306" actId="21"/>
          <ac:spMkLst>
            <pc:docMk/>
            <pc:sldMk cId="1636951531" sldId="278"/>
            <ac:spMk id="13" creationId="{5176696E-19ED-3E04-86CE-416D53370D87}"/>
          </ac:spMkLst>
        </pc:spChg>
        <pc:spChg chg="mod">
          <ac:chgData name="Elinam Gayi" userId="8124cf83-9da0-43b0-95e5-7455ce53a5f1" providerId="ADAL" clId="{4E604F26-2196-4366-9F51-7F65F7B0267C}" dt="2025-04-29T09:06:02.118" v="303" actId="404"/>
          <ac:spMkLst>
            <pc:docMk/>
            <pc:sldMk cId="1636951531" sldId="278"/>
            <ac:spMk id="25" creationId="{7E96813F-5AD2-C0DA-1072-4250910C4638}"/>
          </ac:spMkLst>
        </pc:spChg>
        <pc:spChg chg="mod">
          <ac:chgData name="Elinam Gayi" userId="8124cf83-9da0-43b0-95e5-7455ce53a5f1" providerId="ADAL" clId="{4E604F26-2196-4366-9F51-7F65F7B0267C}" dt="2025-04-29T09:06:05.885" v="304" actId="14100"/>
          <ac:spMkLst>
            <pc:docMk/>
            <pc:sldMk cId="1636951531" sldId="278"/>
            <ac:spMk id="26" creationId="{D1785398-CB4B-1E0B-C21A-079490869818}"/>
          </ac:spMkLst>
        </pc:spChg>
      </pc:sldChg>
      <pc:sldChg chg="addSp delSp modSp mod">
        <pc:chgData name="Elinam Gayi" userId="8124cf83-9da0-43b0-95e5-7455ce53a5f1" providerId="ADAL" clId="{4E604F26-2196-4366-9F51-7F65F7B0267C}" dt="2025-04-29T09:07:45.943" v="335" actId="14734"/>
        <pc:sldMkLst>
          <pc:docMk/>
          <pc:sldMk cId="1634120234" sldId="279"/>
        </pc:sldMkLst>
        <pc:spChg chg="mod">
          <ac:chgData name="Elinam Gayi" userId="8124cf83-9da0-43b0-95e5-7455ce53a5f1" providerId="ADAL" clId="{4E604F26-2196-4366-9F51-7F65F7B0267C}" dt="2025-04-29T09:07:30.518" v="330" actId="14100"/>
          <ac:spMkLst>
            <pc:docMk/>
            <pc:sldMk cId="1634120234" sldId="279"/>
            <ac:spMk id="7" creationId="{231D3FBF-42C2-52B0-DFA3-0C2925FD4FEC}"/>
          </ac:spMkLst>
        </pc:spChg>
        <pc:spChg chg="mod">
          <ac:chgData name="Elinam Gayi" userId="8124cf83-9da0-43b0-95e5-7455ce53a5f1" providerId="ADAL" clId="{4E604F26-2196-4366-9F51-7F65F7B0267C}" dt="2025-04-29T09:07:23.530" v="327" actId="1076"/>
          <ac:spMkLst>
            <pc:docMk/>
            <pc:sldMk cId="1634120234" sldId="279"/>
            <ac:spMk id="8" creationId="{66EF0185-08B7-79AD-58EE-38AC70F85A42}"/>
          </ac:spMkLst>
        </pc:spChg>
        <pc:spChg chg="mod">
          <ac:chgData name="Elinam Gayi" userId="8124cf83-9da0-43b0-95e5-7455ce53a5f1" providerId="ADAL" clId="{4E604F26-2196-4366-9F51-7F65F7B0267C}" dt="2025-04-29T09:07:26.141" v="328" actId="14100"/>
          <ac:spMkLst>
            <pc:docMk/>
            <pc:sldMk cId="1634120234" sldId="279"/>
            <ac:spMk id="9" creationId="{1229BDA5-E884-7F8A-EE7D-40F432917DA9}"/>
          </ac:spMkLst>
        </pc:spChg>
        <pc:spChg chg="add del mod">
          <ac:chgData name="Elinam Gayi" userId="8124cf83-9da0-43b0-95e5-7455ce53a5f1" providerId="ADAL" clId="{4E604F26-2196-4366-9F51-7F65F7B0267C}" dt="2025-04-29T09:07:16.787" v="325" actId="21"/>
          <ac:spMkLst>
            <pc:docMk/>
            <pc:sldMk cId="1634120234" sldId="279"/>
            <ac:spMk id="13" creationId="{5176696E-19ED-3E04-86CE-416D53370D87}"/>
          </ac:spMkLst>
        </pc:spChg>
        <pc:spChg chg="mod">
          <ac:chgData name="Elinam Gayi" userId="8124cf83-9da0-43b0-95e5-7455ce53a5f1" providerId="ADAL" clId="{4E604F26-2196-4366-9F51-7F65F7B0267C}" dt="2025-04-29T09:07:20.990" v="326" actId="1076"/>
          <ac:spMkLst>
            <pc:docMk/>
            <pc:sldMk cId="1634120234" sldId="279"/>
            <ac:spMk id="14" creationId="{150206D2-913B-E7FE-80F6-B6AF4DB01D21}"/>
          </ac:spMkLst>
        </pc:spChg>
        <pc:graphicFrameChg chg="mod modGraphic">
          <ac:chgData name="Elinam Gayi" userId="8124cf83-9da0-43b0-95e5-7455ce53a5f1" providerId="ADAL" clId="{4E604F26-2196-4366-9F51-7F65F7B0267C}" dt="2025-04-29T09:07:45.943" v="335" actId="14734"/>
          <ac:graphicFrameMkLst>
            <pc:docMk/>
            <pc:sldMk cId="1634120234" sldId="279"/>
            <ac:graphicFrameMk id="2" creationId="{560A5633-4DAF-979C-B6EB-ED100E70B2A5}"/>
          </ac:graphicFrameMkLst>
        </pc:graphicFrameChg>
      </pc:sldChg>
      <pc:sldChg chg="addSp delSp modSp mod">
        <pc:chgData name="Elinam Gayi" userId="8124cf83-9da0-43b0-95e5-7455ce53a5f1" providerId="ADAL" clId="{4E604F26-2196-4366-9F51-7F65F7B0267C}" dt="2025-04-29T08:55:34.407" v="116" actId="21"/>
        <pc:sldMkLst>
          <pc:docMk/>
          <pc:sldMk cId="2053474976" sldId="280"/>
        </pc:sldMkLst>
        <pc:spChg chg="mod">
          <ac:chgData name="Elinam Gayi" userId="8124cf83-9da0-43b0-95e5-7455ce53a5f1" providerId="ADAL" clId="{4E604F26-2196-4366-9F51-7F65F7B0267C}" dt="2025-04-29T08:55:22.128" v="112" actId="14100"/>
          <ac:spMkLst>
            <pc:docMk/>
            <pc:sldMk cId="2053474976" sldId="280"/>
            <ac:spMk id="7" creationId="{80F7E1F2-95EB-DF12-C88E-8BEE4324FA5F}"/>
          </ac:spMkLst>
        </pc:spChg>
        <pc:spChg chg="mod">
          <ac:chgData name="Elinam Gayi" userId="8124cf83-9da0-43b0-95e5-7455ce53a5f1" providerId="ADAL" clId="{4E604F26-2196-4366-9F51-7F65F7B0267C}" dt="2025-04-29T08:55:19.970" v="111" actId="14100"/>
          <ac:spMkLst>
            <pc:docMk/>
            <pc:sldMk cId="2053474976" sldId="280"/>
            <ac:spMk id="9" creationId="{DD2EC223-C927-B84F-9E14-837FD5D97AC6}"/>
          </ac:spMkLst>
        </pc:spChg>
        <pc:spChg chg="add del mod">
          <ac:chgData name="Elinam Gayi" userId="8124cf83-9da0-43b0-95e5-7455ce53a5f1" providerId="ADAL" clId="{4E604F26-2196-4366-9F51-7F65F7B0267C}" dt="2025-04-29T08:55:34.407" v="116" actId="21"/>
          <ac:spMkLst>
            <pc:docMk/>
            <pc:sldMk cId="2053474976" sldId="280"/>
            <ac:spMk id="12" creationId="{BC9E5DFF-2BB4-B212-38F2-C8D3EBE5A572}"/>
          </ac:spMkLst>
        </pc:spChg>
        <pc:spChg chg="mod">
          <ac:chgData name="Elinam Gayi" userId="8124cf83-9da0-43b0-95e5-7455ce53a5f1" providerId="ADAL" clId="{4E604F26-2196-4366-9F51-7F65F7B0267C}" dt="2025-04-29T08:55:29.592" v="115" actId="403"/>
          <ac:spMkLst>
            <pc:docMk/>
            <pc:sldMk cId="2053474976" sldId="280"/>
            <ac:spMk id="19" creationId="{B091F835-FBFC-567B-CBBB-5975FD869075}"/>
          </ac:spMkLst>
        </pc:spChg>
        <pc:graphicFrameChg chg="mod modGraphic">
          <ac:chgData name="Elinam Gayi" userId="8124cf83-9da0-43b0-95e5-7455ce53a5f1" providerId="ADAL" clId="{4E604F26-2196-4366-9F51-7F65F7B0267C}" dt="2025-04-29T08:54:55.194" v="105" actId="2711"/>
          <ac:graphicFrameMkLst>
            <pc:docMk/>
            <pc:sldMk cId="2053474976" sldId="280"/>
            <ac:graphicFrameMk id="5" creationId="{003250B3-E352-5DBF-FDF4-9DBB6842754A}"/>
          </ac:graphicFrameMkLst>
        </pc:graphicFrameChg>
        <pc:graphicFrameChg chg="modGraphic">
          <ac:chgData name="Elinam Gayi" userId="8124cf83-9da0-43b0-95e5-7455ce53a5f1" providerId="ADAL" clId="{4E604F26-2196-4366-9F51-7F65F7B0267C}" dt="2025-04-29T08:54:59.976" v="106" actId="2711"/>
          <ac:graphicFrameMkLst>
            <pc:docMk/>
            <pc:sldMk cId="2053474976" sldId="280"/>
            <ac:graphicFrameMk id="21" creationId="{88C63865-9961-FF34-5B74-EC69E57241D1}"/>
          </ac:graphicFrameMkLst>
        </pc:graphicFrameChg>
      </pc:sldChg>
      <pc:sldChg chg="addSp delSp modSp mod">
        <pc:chgData name="Elinam Gayi" userId="8124cf83-9da0-43b0-95e5-7455ce53a5f1" providerId="ADAL" clId="{4E604F26-2196-4366-9F51-7F65F7B0267C}" dt="2025-04-29T08:54:33.724" v="100" actId="21"/>
        <pc:sldMkLst>
          <pc:docMk/>
          <pc:sldMk cId="4276844720" sldId="281"/>
        </pc:sldMkLst>
        <pc:spChg chg="mod">
          <ac:chgData name="Elinam Gayi" userId="8124cf83-9da0-43b0-95e5-7455ce53a5f1" providerId="ADAL" clId="{4E604F26-2196-4366-9F51-7F65F7B0267C}" dt="2025-04-29T08:54:28.198" v="98" actId="14100"/>
          <ac:spMkLst>
            <pc:docMk/>
            <pc:sldMk cId="4276844720" sldId="281"/>
            <ac:spMk id="7" creationId="{D9C3B04F-900D-E4A9-148C-D88733610543}"/>
          </ac:spMkLst>
        </pc:spChg>
        <pc:spChg chg="mod">
          <ac:chgData name="Elinam Gayi" userId="8124cf83-9da0-43b0-95e5-7455ce53a5f1" providerId="ADAL" clId="{4E604F26-2196-4366-9F51-7F65F7B0267C}" dt="2025-04-29T08:54:30.696" v="99" actId="14100"/>
          <ac:spMkLst>
            <pc:docMk/>
            <pc:sldMk cId="4276844720" sldId="281"/>
            <ac:spMk id="9" creationId="{C40A3F95-9119-3133-F325-FE59CAD1B86B}"/>
          </ac:spMkLst>
        </pc:spChg>
        <pc:spChg chg="add del mod">
          <ac:chgData name="Elinam Gayi" userId="8124cf83-9da0-43b0-95e5-7455ce53a5f1" providerId="ADAL" clId="{4E604F26-2196-4366-9F51-7F65F7B0267C}" dt="2025-04-29T08:54:33.724" v="100" actId="21"/>
          <ac:spMkLst>
            <pc:docMk/>
            <pc:sldMk cId="4276844720" sldId="281"/>
            <ac:spMk id="11" creationId="{BC9E5DFF-2BB4-B212-38F2-C8D3EBE5A572}"/>
          </ac:spMkLst>
        </pc:spChg>
      </pc:sldChg>
      <pc:sldChg chg="modSp mod">
        <pc:chgData name="Elinam Gayi" userId="8124cf83-9da0-43b0-95e5-7455ce53a5f1" providerId="ADAL" clId="{4E604F26-2196-4366-9F51-7F65F7B0267C}" dt="2025-04-29T08:50:10.135" v="27" actId="404"/>
        <pc:sldMkLst>
          <pc:docMk/>
          <pc:sldMk cId="860177597" sldId="282"/>
        </pc:sldMkLst>
        <pc:spChg chg="mod">
          <ac:chgData name="Elinam Gayi" userId="8124cf83-9da0-43b0-95e5-7455ce53a5f1" providerId="ADAL" clId="{4E604F26-2196-4366-9F51-7F65F7B0267C}" dt="2025-04-29T08:50:07.171" v="25" actId="404"/>
          <ac:spMkLst>
            <pc:docMk/>
            <pc:sldMk cId="860177597" sldId="282"/>
            <ac:spMk id="4" creationId="{CF217477-06BE-30FC-A9E6-4569A5BFD5C2}"/>
          </ac:spMkLst>
        </pc:spChg>
        <pc:spChg chg="mod">
          <ac:chgData name="Elinam Gayi" userId="8124cf83-9da0-43b0-95e5-7455ce53a5f1" providerId="ADAL" clId="{4E604F26-2196-4366-9F51-7F65F7B0267C}" dt="2025-04-29T08:50:10.135" v="27" actId="404"/>
          <ac:spMkLst>
            <pc:docMk/>
            <pc:sldMk cId="860177597" sldId="282"/>
            <ac:spMk id="6" creationId="{10F76067-1E3D-3E1A-230A-E337E997177C}"/>
          </ac:spMkLst>
        </pc:spChg>
        <pc:spChg chg="mod">
          <ac:chgData name="Elinam Gayi" userId="8124cf83-9da0-43b0-95e5-7455ce53a5f1" providerId="ADAL" clId="{4E604F26-2196-4366-9F51-7F65F7B0267C}" dt="2025-04-29T08:49:54.648" v="19" actId="404"/>
          <ac:spMkLst>
            <pc:docMk/>
            <pc:sldMk cId="860177597" sldId="282"/>
            <ac:spMk id="16" creationId="{527FD07D-568D-1172-6560-2D2217BF72DB}"/>
          </ac:spMkLst>
        </pc:spChg>
        <pc:spChg chg="mod">
          <ac:chgData name="Elinam Gayi" userId="8124cf83-9da0-43b0-95e5-7455ce53a5f1" providerId="ADAL" clId="{4E604F26-2196-4366-9F51-7F65F7B0267C}" dt="2025-04-29T08:50:04.607" v="23" actId="403"/>
          <ac:spMkLst>
            <pc:docMk/>
            <pc:sldMk cId="860177597" sldId="282"/>
            <ac:spMk id="18" creationId="{56D4D7D5-4A43-5128-B374-581EDB84DE3A}"/>
          </ac:spMkLst>
        </pc:spChg>
      </pc:sldChg>
      <pc:sldChg chg="delSp modSp mod">
        <pc:chgData name="Elinam Gayi" userId="8124cf83-9da0-43b0-95e5-7455ce53a5f1" providerId="ADAL" clId="{4E604F26-2196-4366-9F51-7F65F7B0267C}" dt="2025-04-29T09:08:03.541" v="340" actId="207"/>
        <pc:sldMkLst>
          <pc:docMk/>
          <pc:sldMk cId="1764815716" sldId="283"/>
        </pc:sldMkLst>
        <pc:spChg chg="mod">
          <ac:chgData name="Elinam Gayi" userId="8124cf83-9da0-43b0-95e5-7455ce53a5f1" providerId="ADAL" clId="{4E604F26-2196-4366-9F51-7F65F7B0267C}" dt="2025-04-29T09:08:03.541" v="340" actId="207"/>
          <ac:spMkLst>
            <pc:docMk/>
            <pc:sldMk cId="1764815716" sldId="283"/>
            <ac:spMk id="2" creationId="{5B7A77B1-3280-014D-F045-D15F5618B473}"/>
          </ac:spMkLst>
        </pc:spChg>
        <pc:spChg chg="del">
          <ac:chgData name="Elinam Gayi" userId="8124cf83-9da0-43b0-95e5-7455ce53a5f1" providerId="ADAL" clId="{4E604F26-2196-4366-9F51-7F65F7B0267C}" dt="2025-04-29T09:07:51.479" v="336" actId="478"/>
          <ac:spMkLst>
            <pc:docMk/>
            <pc:sldMk cId="1764815716" sldId="283"/>
            <ac:spMk id="3" creationId="{C55E9F5D-1C11-C4B1-562E-7DEB2378F8D1}"/>
          </ac:spMkLst>
        </pc:spChg>
      </pc:sldChg>
      <pc:sldChg chg="addSp delSp modSp mod">
        <pc:chgData name="Elinam Gayi" userId="8124cf83-9da0-43b0-95e5-7455ce53a5f1" providerId="ADAL" clId="{4E604F26-2196-4366-9F51-7F65F7B0267C}" dt="2025-04-29T09:08:19.556" v="345" actId="21"/>
        <pc:sldMkLst>
          <pc:docMk/>
          <pc:sldMk cId="2604561548" sldId="284"/>
        </pc:sldMkLst>
        <pc:spChg chg="mod">
          <ac:chgData name="Elinam Gayi" userId="8124cf83-9da0-43b0-95e5-7455ce53a5f1" providerId="ADAL" clId="{4E604F26-2196-4366-9F51-7F65F7B0267C}" dt="2025-04-29T09:08:15.422" v="344" actId="14100"/>
          <ac:spMkLst>
            <pc:docMk/>
            <pc:sldMk cId="2604561548" sldId="284"/>
            <ac:spMk id="7" creationId="{754F03EA-5570-E1E9-9E51-8E5B56ABA7A6}"/>
          </ac:spMkLst>
        </pc:spChg>
        <pc:spChg chg="mod">
          <ac:chgData name="Elinam Gayi" userId="8124cf83-9da0-43b0-95e5-7455ce53a5f1" providerId="ADAL" clId="{4E604F26-2196-4366-9F51-7F65F7B0267C}" dt="2025-04-29T09:08:13.706" v="343" actId="14100"/>
          <ac:spMkLst>
            <pc:docMk/>
            <pc:sldMk cId="2604561548" sldId="284"/>
            <ac:spMk id="9" creationId="{2C8DA9C5-C1C6-DBEE-16D1-C62600D2AE27}"/>
          </ac:spMkLst>
        </pc:spChg>
        <pc:spChg chg="add del mod">
          <ac:chgData name="Elinam Gayi" userId="8124cf83-9da0-43b0-95e5-7455ce53a5f1" providerId="ADAL" clId="{4E604F26-2196-4366-9F51-7F65F7B0267C}" dt="2025-04-29T09:08:19.556" v="345" actId="21"/>
          <ac:spMkLst>
            <pc:docMk/>
            <pc:sldMk cId="2604561548" sldId="284"/>
            <ac:spMk id="13" creationId="{5176696E-19ED-3E04-86CE-416D53370D87}"/>
          </ac:spMkLst>
        </pc:spChg>
      </pc:sldChg>
      <pc:sldChg chg="addSp delSp modSp mod">
        <pc:chgData name="Elinam Gayi" userId="8124cf83-9da0-43b0-95e5-7455ce53a5f1" providerId="ADAL" clId="{4E604F26-2196-4366-9F51-7F65F7B0267C}" dt="2025-04-29T09:09:13.727" v="356" actId="2711"/>
        <pc:sldMkLst>
          <pc:docMk/>
          <pc:sldMk cId="2382668597" sldId="285"/>
        </pc:sldMkLst>
        <pc:spChg chg="add del mod">
          <ac:chgData name="Elinam Gayi" userId="8124cf83-9da0-43b0-95e5-7455ce53a5f1" providerId="ADAL" clId="{4E604F26-2196-4366-9F51-7F65F7B0267C}" dt="2025-04-29T09:08:57.986" v="353" actId="21"/>
          <ac:spMkLst>
            <pc:docMk/>
            <pc:sldMk cId="2382668597" sldId="285"/>
            <ac:spMk id="13" creationId="{5176696E-19ED-3E04-86CE-416D53370D87}"/>
          </ac:spMkLst>
        </pc:spChg>
        <pc:spChg chg="mod">
          <ac:chgData name="Elinam Gayi" userId="8124cf83-9da0-43b0-95e5-7455ce53a5f1" providerId="ADAL" clId="{4E604F26-2196-4366-9F51-7F65F7B0267C}" dt="2025-04-29T09:08:50.817" v="351" actId="14100"/>
          <ac:spMkLst>
            <pc:docMk/>
            <pc:sldMk cId="2382668597" sldId="285"/>
            <ac:spMk id="22" creationId="{47A511CF-D271-7A13-2D76-AEC4C19FE555}"/>
          </ac:spMkLst>
        </pc:spChg>
        <pc:spChg chg="mod">
          <ac:chgData name="Elinam Gayi" userId="8124cf83-9da0-43b0-95e5-7455ce53a5f1" providerId="ADAL" clId="{4E604F26-2196-4366-9F51-7F65F7B0267C}" dt="2025-04-29T09:08:48.591" v="350" actId="14100"/>
          <ac:spMkLst>
            <pc:docMk/>
            <pc:sldMk cId="2382668597" sldId="285"/>
            <ac:spMk id="24" creationId="{4EBF171E-EBA2-8DE5-6263-023D695AEBFE}"/>
          </ac:spMkLst>
        </pc:spChg>
        <pc:spChg chg="mod">
          <ac:chgData name="Elinam Gayi" userId="8124cf83-9da0-43b0-95e5-7455ce53a5f1" providerId="ADAL" clId="{4E604F26-2196-4366-9F51-7F65F7B0267C}" dt="2025-04-29T09:08:54.717" v="352" actId="14100"/>
          <ac:spMkLst>
            <pc:docMk/>
            <pc:sldMk cId="2382668597" sldId="285"/>
            <ac:spMk id="27" creationId="{0A9C10AF-2FB2-0506-3AFD-4AC2CAE886C8}"/>
          </ac:spMkLst>
        </pc:spChg>
        <pc:graphicFrameChg chg="modGraphic">
          <ac:chgData name="Elinam Gayi" userId="8124cf83-9da0-43b0-95e5-7455ce53a5f1" providerId="ADAL" clId="{4E604F26-2196-4366-9F51-7F65F7B0267C}" dt="2025-04-29T09:09:07.824" v="355" actId="2711"/>
          <ac:graphicFrameMkLst>
            <pc:docMk/>
            <pc:sldMk cId="2382668597" sldId="285"/>
            <ac:graphicFrameMk id="2" creationId="{1627D6B1-AE43-7FFF-2D9F-AA9723DBD9FD}"/>
          </ac:graphicFrameMkLst>
        </pc:graphicFrameChg>
        <pc:graphicFrameChg chg="modGraphic">
          <ac:chgData name="Elinam Gayi" userId="8124cf83-9da0-43b0-95e5-7455ce53a5f1" providerId="ADAL" clId="{4E604F26-2196-4366-9F51-7F65F7B0267C}" dt="2025-04-29T09:09:02.536" v="354" actId="2711"/>
          <ac:graphicFrameMkLst>
            <pc:docMk/>
            <pc:sldMk cId="2382668597" sldId="285"/>
            <ac:graphicFrameMk id="18" creationId="{AD80E651-1717-7C3E-5E74-70B6AD6D502A}"/>
          </ac:graphicFrameMkLst>
        </pc:graphicFrameChg>
        <pc:graphicFrameChg chg="modGraphic">
          <ac:chgData name="Elinam Gayi" userId="8124cf83-9da0-43b0-95e5-7455ce53a5f1" providerId="ADAL" clId="{4E604F26-2196-4366-9F51-7F65F7B0267C}" dt="2025-04-29T09:09:13.727" v="356" actId="2711"/>
          <ac:graphicFrameMkLst>
            <pc:docMk/>
            <pc:sldMk cId="2382668597" sldId="285"/>
            <ac:graphicFrameMk id="19" creationId="{43F5CE50-8C75-4DB5-FFB6-050F89817364}"/>
          </ac:graphicFrameMkLst>
        </pc:graphicFrameChg>
      </pc:sldChg>
      <pc:sldChg chg="addSp delSp modSp mod">
        <pc:chgData name="Elinam Gayi" userId="8124cf83-9da0-43b0-95e5-7455ce53a5f1" providerId="ADAL" clId="{4E604F26-2196-4366-9F51-7F65F7B0267C}" dt="2025-04-29T09:09:47.153" v="366" actId="1076"/>
        <pc:sldMkLst>
          <pc:docMk/>
          <pc:sldMk cId="1186895178" sldId="286"/>
        </pc:sldMkLst>
        <pc:spChg chg="mod">
          <ac:chgData name="Elinam Gayi" userId="8124cf83-9da0-43b0-95e5-7455ce53a5f1" providerId="ADAL" clId="{4E604F26-2196-4366-9F51-7F65F7B0267C}" dt="2025-04-29T09:09:25.614" v="360" actId="14100"/>
          <ac:spMkLst>
            <pc:docMk/>
            <pc:sldMk cId="1186895178" sldId="286"/>
            <ac:spMk id="7" creationId="{B1585A1E-DDF5-7466-4B95-3D93E1EF40E1}"/>
          </ac:spMkLst>
        </pc:spChg>
        <pc:spChg chg="mod">
          <ac:chgData name="Elinam Gayi" userId="8124cf83-9da0-43b0-95e5-7455ce53a5f1" providerId="ADAL" clId="{4E604F26-2196-4366-9F51-7F65F7B0267C}" dt="2025-04-29T09:09:23.402" v="359" actId="14100"/>
          <ac:spMkLst>
            <pc:docMk/>
            <pc:sldMk cId="1186895178" sldId="286"/>
            <ac:spMk id="9" creationId="{1F052D02-5B76-6331-5160-7FAD498A869F}"/>
          </ac:spMkLst>
        </pc:spChg>
        <pc:spChg chg="add del mod">
          <ac:chgData name="Elinam Gayi" userId="8124cf83-9da0-43b0-95e5-7455ce53a5f1" providerId="ADAL" clId="{4E604F26-2196-4366-9F51-7F65F7B0267C}" dt="2025-04-29T09:09:28.736" v="361" actId="21"/>
          <ac:spMkLst>
            <pc:docMk/>
            <pc:sldMk cId="1186895178" sldId="286"/>
            <ac:spMk id="13" creationId="{5176696E-19ED-3E04-86CE-416D53370D87}"/>
          </ac:spMkLst>
        </pc:spChg>
        <pc:spChg chg="mod">
          <ac:chgData name="Elinam Gayi" userId="8124cf83-9da0-43b0-95e5-7455ce53a5f1" providerId="ADAL" clId="{4E604F26-2196-4366-9F51-7F65F7B0267C}" dt="2025-04-29T09:09:47.153" v="366" actId="1076"/>
          <ac:spMkLst>
            <pc:docMk/>
            <pc:sldMk cId="1186895178" sldId="286"/>
            <ac:spMk id="21" creationId="{9B2A1F3B-6FCE-DA08-1138-E1B8C6D2F306}"/>
          </ac:spMkLst>
        </pc:spChg>
        <pc:spChg chg="mod">
          <ac:chgData name="Elinam Gayi" userId="8124cf83-9da0-43b0-95e5-7455ce53a5f1" providerId="ADAL" clId="{4E604F26-2196-4366-9F51-7F65F7B0267C}" dt="2025-04-29T09:09:34.314" v="364" actId="20577"/>
          <ac:spMkLst>
            <pc:docMk/>
            <pc:sldMk cId="1186895178" sldId="286"/>
            <ac:spMk id="30" creationId="{FF0261CD-E0F9-43DC-77C9-B0878EAE0AEB}"/>
          </ac:spMkLst>
        </pc:spChg>
        <pc:spChg chg="mod">
          <ac:chgData name="Elinam Gayi" userId="8124cf83-9da0-43b0-95e5-7455ce53a5f1" providerId="ADAL" clId="{4E604F26-2196-4366-9F51-7F65F7B0267C}" dt="2025-04-29T09:09:44.542" v="365" actId="1076"/>
          <ac:spMkLst>
            <pc:docMk/>
            <pc:sldMk cId="1186895178" sldId="286"/>
            <ac:spMk id="37" creationId="{C9D74BE7-199F-807C-8772-4A263B6E18F8}"/>
          </ac:spMkLst>
        </pc:spChg>
      </pc:sldChg>
      <pc:sldChg chg="addSp delSp modSp mod">
        <pc:chgData name="Elinam Gayi" userId="8124cf83-9da0-43b0-95e5-7455ce53a5f1" providerId="ADAL" clId="{4E604F26-2196-4366-9F51-7F65F7B0267C}" dt="2025-04-29T09:10:04.663" v="372" actId="404"/>
        <pc:sldMkLst>
          <pc:docMk/>
          <pc:sldMk cId="1593002752" sldId="287"/>
        </pc:sldMkLst>
        <pc:spChg chg="add del mod">
          <ac:chgData name="Elinam Gayi" userId="8124cf83-9da0-43b0-95e5-7455ce53a5f1" providerId="ADAL" clId="{4E604F26-2196-4366-9F51-7F65F7B0267C}" dt="2025-04-29T09:10:01.992" v="371" actId="21"/>
          <ac:spMkLst>
            <pc:docMk/>
            <pc:sldMk cId="1593002752" sldId="287"/>
            <ac:spMk id="13" creationId="{5176696E-19ED-3E04-86CE-416D53370D87}"/>
          </ac:spMkLst>
        </pc:spChg>
        <pc:spChg chg="mod">
          <ac:chgData name="Elinam Gayi" userId="8124cf83-9da0-43b0-95e5-7455ce53a5f1" providerId="ADAL" clId="{4E604F26-2196-4366-9F51-7F65F7B0267C}" dt="2025-04-29T09:09:58.763" v="370" actId="14100"/>
          <ac:spMkLst>
            <pc:docMk/>
            <pc:sldMk cId="1593002752" sldId="287"/>
            <ac:spMk id="22" creationId="{291D115C-92FF-E79E-2C58-287719E6F1BB}"/>
          </ac:spMkLst>
        </pc:spChg>
        <pc:spChg chg="mod">
          <ac:chgData name="Elinam Gayi" userId="8124cf83-9da0-43b0-95e5-7455ce53a5f1" providerId="ADAL" clId="{4E604F26-2196-4366-9F51-7F65F7B0267C}" dt="2025-04-29T09:09:56.517" v="369" actId="14100"/>
          <ac:spMkLst>
            <pc:docMk/>
            <pc:sldMk cId="1593002752" sldId="287"/>
            <ac:spMk id="24" creationId="{7E213151-6CA9-8A71-9585-65914FD761D1}"/>
          </ac:spMkLst>
        </pc:spChg>
        <pc:spChg chg="mod">
          <ac:chgData name="Elinam Gayi" userId="8124cf83-9da0-43b0-95e5-7455ce53a5f1" providerId="ADAL" clId="{4E604F26-2196-4366-9F51-7F65F7B0267C}" dt="2025-04-29T09:10:04.663" v="372" actId="404"/>
          <ac:spMkLst>
            <pc:docMk/>
            <pc:sldMk cId="1593002752" sldId="287"/>
            <ac:spMk id="27" creationId="{7A681D77-04A2-36F4-370B-88835895657A}"/>
          </ac:spMkLst>
        </pc:spChg>
      </pc:sldChg>
      <pc:sldChg chg="addSp delSp modSp mod">
        <pc:chgData name="Elinam Gayi" userId="8124cf83-9da0-43b0-95e5-7455ce53a5f1" providerId="ADAL" clId="{4E604F26-2196-4366-9F51-7F65F7B0267C}" dt="2025-04-29T09:10:21.766" v="377" actId="21"/>
        <pc:sldMkLst>
          <pc:docMk/>
          <pc:sldMk cId="2223640012" sldId="288"/>
        </pc:sldMkLst>
        <pc:spChg chg="mod">
          <ac:chgData name="Elinam Gayi" userId="8124cf83-9da0-43b0-95e5-7455ce53a5f1" providerId="ADAL" clId="{4E604F26-2196-4366-9F51-7F65F7B0267C}" dt="2025-04-29T09:10:19.222" v="376" actId="14100"/>
          <ac:spMkLst>
            <pc:docMk/>
            <pc:sldMk cId="2223640012" sldId="288"/>
            <ac:spMk id="7" creationId="{8C38AB78-C0E2-E3AF-E4C3-A594083A20F4}"/>
          </ac:spMkLst>
        </pc:spChg>
        <pc:spChg chg="mod">
          <ac:chgData name="Elinam Gayi" userId="8124cf83-9da0-43b0-95e5-7455ce53a5f1" providerId="ADAL" clId="{4E604F26-2196-4366-9F51-7F65F7B0267C}" dt="2025-04-29T09:10:16.708" v="375" actId="14100"/>
          <ac:spMkLst>
            <pc:docMk/>
            <pc:sldMk cId="2223640012" sldId="288"/>
            <ac:spMk id="9" creationId="{52E25715-34DA-6734-E1AE-63A2F43E5B7F}"/>
          </ac:spMkLst>
        </pc:spChg>
        <pc:spChg chg="add del mod">
          <ac:chgData name="Elinam Gayi" userId="8124cf83-9da0-43b0-95e5-7455ce53a5f1" providerId="ADAL" clId="{4E604F26-2196-4366-9F51-7F65F7B0267C}" dt="2025-04-29T09:10:21.766" v="377" actId="21"/>
          <ac:spMkLst>
            <pc:docMk/>
            <pc:sldMk cId="2223640012" sldId="288"/>
            <ac:spMk id="14" creationId="{5176696E-19ED-3E04-86CE-416D53370D87}"/>
          </ac:spMkLst>
        </pc:spChg>
      </pc:sldChg>
      <pc:sldChg chg="addSp delSp modSp mod">
        <pc:chgData name="Elinam Gayi" userId="8124cf83-9da0-43b0-95e5-7455ce53a5f1" providerId="ADAL" clId="{4E604F26-2196-4366-9F51-7F65F7B0267C}" dt="2025-04-29T09:14:03.118" v="433" actId="14100"/>
        <pc:sldMkLst>
          <pc:docMk/>
          <pc:sldMk cId="1405621657" sldId="289"/>
        </pc:sldMkLst>
        <pc:spChg chg="mod">
          <ac:chgData name="Elinam Gayi" userId="8124cf83-9da0-43b0-95e5-7455ce53a5f1" providerId="ADAL" clId="{4E604F26-2196-4366-9F51-7F65F7B0267C}" dt="2025-04-29T09:13:47.236" v="429" actId="207"/>
          <ac:spMkLst>
            <pc:docMk/>
            <pc:sldMk cId="1405621657" sldId="289"/>
            <ac:spMk id="2" creationId="{05D4F580-BFC7-55B5-7FC8-635880EFFDD4}"/>
          </ac:spMkLst>
        </pc:spChg>
        <pc:spChg chg="add del mod">
          <ac:chgData name="Elinam Gayi" userId="8124cf83-9da0-43b0-95e5-7455ce53a5f1" providerId="ADAL" clId="{4E604F26-2196-4366-9F51-7F65F7B0267C}" dt="2025-04-29T09:11:24.342" v="394" actId="21"/>
          <ac:spMkLst>
            <pc:docMk/>
            <pc:sldMk cId="1405621657" sldId="289"/>
            <ac:spMk id="5" creationId="{5176696E-19ED-3E04-86CE-416D53370D87}"/>
          </ac:spMkLst>
        </pc:spChg>
        <pc:spChg chg="add del mod ord">
          <ac:chgData name="Elinam Gayi" userId="8124cf83-9da0-43b0-95e5-7455ce53a5f1" providerId="ADAL" clId="{4E604F26-2196-4366-9F51-7F65F7B0267C}" dt="2025-04-29T09:13:27.497" v="423" actId="478"/>
          <ac:spMkLst>
            <pc:docMk/>
            <pc:sldMk cId="1405621657" sldId="289"/>
            <ac:spMk id="6" creationId="{3B4C08DC-8620-91F0-D04D-4B1AC0A9B37B}"/>
          </ac:spMkLst>
        </pc:spChg>
        <pc:spChg chg="mod">
          <ac:chgData name="Elinam Gayi" userId="8124cf83-9da0-43b0-95e5-7455ce53a5f1" providerId="ADAL" clId="{4E604F26-2196-4366-9F51-7F65F7B0267C}" dt="2025-04-29T09:14:01.394" v="432" actId="14100"/>
          <ac:spMkLst>
            <pc:docMk/>
            <pc:sldMk cId="1405621657" sldId="289"/>
            <ac:spMk id="11" creationId="{8C000FC3-1BA2-C2D3-28F8-F8000EAAF7CE}"/>
          </ac:spMkLst>
        </pc:spChg>
        <pc:spChg chg="mod">
          <ac:chgData name="Elinam Gayi" userId="8124cf83-9da0-43b0-95e5-7455ce53a5f1" providerId="ADAL" clId="{4E604F26-2196-4366-9F51-7F65F7B0267C}" dt="2025-04-29T09:14:03.118" v="433" actId="14100"/>
          <ac:spMkLst>
            <pc:docMk/>
            <pc:sldMk cId="1405621657" sldId="289"/>
            <ac:spMk id="13" creationId="{CC9A7674-C813-D3C8-A4AB-823D4AE32430}"/>
          </ac:spMkLst>
        </pc:spChg>
        <pc:spChg chg="mod">
          <ac:chgData name="Elinam Gayi" userId="8124cf83-9da0-43b0-95e5-7455ce53a5f1" providerId="ADAL" clId="{4E604F26-2196-4366-9F51-7F65F7B0267C}" dt="2025-04-29T09:11:18.275" v="393" actId="14100"/>
          <ac:spMkLst>
            <pc:docMk/>
            <pc:sldMk cId="1405621657" sldId="289"/>
            <ac:spMk id="14" creationId="{B80C2775-3F39-7F48-88BA-A5C4D9C60F06}"/>
          </ac:spMkLst>
        </pc:spChg>
        <pc:spChg chg="mod">
          <ac:chgData name="Elinam Gayi" userId="8124cf83-9da0-43b0-95e5-7455ce53a5f1" providerId="ADAL" clId="{4E604F26-2196-4366-9F51-7F65F7B0267C}" dt="2025-04-29T09:12:48.028" v="409" actId="1076"/>
          <ac:spMkLst>
            <pc:docMk/>
            <pc:sldMk cId="1405621657" sldId="289"/>
            <ac:spMk id="41" creationId="{92C40203-39F1-5BB1-51DC-ECF09CE26501}"/>
          </ac:spMkLst>
        </pc:spChg>
        <pc:graphicFrameChg chg="mod modGraphic">
          <ac:chgData name="Elinam Gayi" userId="8124cf83-9da0-43b0-95e5-7455ce53a5f1" providerId="ADAL" clId="{4E604F26-2196-4366-9F51-7F65F7B0267C}" dt="2025-04-29T09:13:32.619" v="425" actId="14100"/>
          <ac:graphicFrameMkLst>
            <pc:docMk/>
            <pc:sldMk cId="1405621657" sldId="289"/>
            <ac:graphicFrameMk id="39" creationId="{ABE91A0F-CAD3-1FDD-664E-3289BA68B54F}"/>
          </ac:graphicFrameMkLst>
        </pc:graphicFrameChg>
        <pc:graphicFrameChg chg="mod modGraphic">
          <ac:chgData name="Elinam Gayi" userId="8124cf83-9da0-43b0-95e5-7455ce53a5f1" providerId="ADAL" clId="{4E604F26-2196-4366-9F51-7F65F7B0267C}" dt="2025-04-29T09:12:48.028" v="409" actId="1076"/>
          <ac:graphicFrameMkLst>
            <pc:docMk/>
            <pc:sldMk cId="1405621657" sldId="289"/>
            <ac:graphicFrameMk id="40" creationId="{ACB78FBC-0896-0234-98BA-44B4F8276ACA}"/>
          </ac:graphicFrameMkLst>
        </pc:graphicFrameChg>
        <pc:graphicFrameChg chg="mod modGraphic">
          <ac:chgData name="Elinam Gayi" userId="8124cf83-9da0-43b0-95e5-7455ce53a5f1" providerId="ADAL" clId="{4E604F26-2196-4366-9F51-7F65F7B0267C}" dt="2025-04-29T09:13:40.725" v="428" actId="1076"/>
          <ac:graphicFrameMkLst>
            <pc:docMk/>
            <pc:sldMk cId="1405621657" sldId="289"/>
            <ac:graphicFrameMk id="42" creationId="{CAB94570-78CA-3876-E6DB-57DC19B9C438}"/>
          </ac:graphicFrameMkLst>
        </pc:graphicFrameChg>
      </pc:sldChg>
      <pc:sldChg chg="addSp delSp modSp mod">
        <pc:chgData name="Elinam Gayi" userId="8124cf83-9da0-43b0-95e5-7455ce53a5f1" providerId="ADAL" clId="{4E604F26-2196-4366-9F51-7F65F7B0267C}" dt="2025-04-29T09:14:28.225" v="445" actId="1035"/>
        <pc:sldMkLst>
          <pc:docMk/>
          <pc:sldMk cId="1183678465" sldId="290"/>
        </pc:sldMkLst>
        <pc:spChg chg="mod">
          <ac:chgData name="Elinam Gayi" userId="8124cf83-9da0-43b0-95e5-7455ce53a5f1" providerId="ADAL" clId="{4E604F26-2196-4366-9F51-7F65F7B0267C}" dt="2025-04-29T09:14:16.819" v="437" actId="14100"/>
          <ac:spMkLst>
            <pc:docMk/>
            <pc:sldMk cId="1183678465" sldId="290"/>
            <ac:spMk id="7" creationId="{A81CBD4C-3028-6EC3-5806-CD4BF85DC199}"/>
          </ac:spMkLst>
        </pc:spChg>
        <pc:spChg chg="mod">
          <ac:chgData name="Elinam Gayi" userId="8124cf83-9da0-43b0-95e5-7455ce53a5f1" providerId="ADAL" clId="{4E604F26-2196-4366-9F51-7F65F7B0267C}" dt="2025-04-29T09:14:28.225" v="445" actId="1035"/>
          <ac:spMkLst>
            <pc:docMk/>
            <pc:sldMk cId="1183678465" sldId="290"/>
            <ac:spMk id="8" creationId="{1B52047B-D31E-35EB-D3B6-5EE519257EB1}"/>
          </ac:spMkLst>
        </pc:spChg>
        <pc:spChg chg="mod">
          <ac:chgData name="Elinam Gayi" userId="8124cf83-9da0-43b0-95e5-7455ce53a5f1" providerId="ADAL" clId="{4E604F26-2196-4366-9F51-7F65F7B0267C}" dt="2025-04-29T09:14:13.835" v="436" actId="14100"/>
          <ac:spMkLst>
            <pc:docMk/>
            <pc:sldMk cId="1183678465" sldId="290"/>
            <ac:spMk id="9" creationId="{F457DB7E-EDB4-2183-716B-54CA5EBA578E}"/>
          </ac:spMkLst>
        </pc:spChg>
        <pc:spChg chg="mod">
          <ac:chgData name="Elinam Gayi" userId="8124cf83-9da0-43b0-95e5-7455ce53a5f1" providerId="ADAL" clId="{4E604F26-2196-4366-9F51-7F65F7B0267C}" dt="2025-04-29T09:14:28.225" v="445" actId="1035"/>
          <ac:spMkLst>
            <pc:docMk/>
            <pc:sldMk cId="1183678465" sldId="290"/>
            <ac:spMk id="28" creationId="{78898392-82AF-89E4-7644-642E15172DE4}"/>
          </ac:spMkLst>
        </pc:spChg>
        <pc:spChg chg="add del mod">
          <ac:chgData name="Elinam Gayi" userId="8124cf83-9da0-43b0-95e5-7455ce53a5f1" providerId="ADAL" clId="{4E604F26-2196-4366-9F51-7F65F7B0267C}" dt="2025-04-29T09:13:55.238" v="431" actId="478"/>
          <ac:spMkLst>
            <pc:docMk/>
            <pc:sldMk cId="1183678465" sldId="290"/>
            <ac:spMk id="29" creationId="{FD4C422D-4F6E-7EB3-B8A5-3C06805E18D8}"/>
          </ac:spMkLst>
        </pc:spChg>
        <pc:spChg chg="add del mod">
          <ac:chgData name="Elinam Gayi" userId="8124cf83-9da0-43b0-95e5-7455ce53a5f1" providerId="ADAL" clId="{4E604F26-2196-4366-9F51-7F65F7B0267C}" dt="2025-04-29T09:14:22.067" v="438" actId="21"/>
          <ac:spMkLst>
            <pc:docMk/>
            <pc:sldMk cId="1183678465" sldId="290"/>
            <ac:spMk id="30" creationId="{CB79350F-9378-0581-2D2E-630D20C55201}"/>
          </ac:spMkLst>
        </pc:spChg>
        <pc:spChg chg="mod">
          <ac:chgData name="Elinam Gayi" userId="8124cf83-9da0-43b0-95e5-7455ce53a5f1" providerId="ADAL" clId="{4E604F26-2196-4366-9F51-7F65F7B0267C}" dt="2025-04-29T09:14:28.225" v="445" actId="1035"/>
          <ac:spMkLst>
            <pc:docMk/>
            <pc:sldMk cId="1183678465" sldId="290"/>
            <ac:spMk id="42" creationId="{9E7FF340-2E6D-95C6-5835-190F7F20A094}"/>
          </ac:spMkLst>
        </pc:spChg>
        <pc:spChg chg="mod">
          <ac:chgData name="Elinam Gayi" userId="8124cf83-9da0-43b0-95e5-7455ce53a5f1" providerId="ADAL" clId="{4E604F26-2196-4366-9F51-7F65F7B0267C}" dt="2025-04-29T09:14:28.225" v="445" actId="1035"/>
          <ac:spMkLst>
            <pc:docMk/>
            <pc:sldMk cId="1183678465" sldId="290"/>
            <ac:spMk id="45" creationId="{6879C7F7-D29E-02BD-5A72-FA46102DF8DC}"/>
          </ac:spMkLst>
        </pc:spChg>
        <pc:spChg chg="mod">
          <ac:chgData name="Elinam Gayi" userId="8124cf83-9da0-43b0-95e5-7455ce53a5f1" providerId="ADAL" clId="{4E604F26-2196-4366-9F51-7F65F7B0267C}" dt="2025-04-29T09:14:28.225" v="445" actId="1035"/>
          <ac:spMkLst>
            <pc:docMk/>
            <pc:sldMk cId="1183678465" sldId="290"/>
            <ac:spMk id="46" creationId="{0D187E15-83C4-2381-3489-448CE762E238}"/>
          </ac:spMkLst>
        </pc:spChg>
        <pc:grpChg chg="mod">
          <ac:chgData name="Elinam Gayi" userId="8124cf83-9da0-43b0-95e5-7455ce53a5f1" providerId="ADAL" clId="{4E604F26-2196-4366-9F51-7F65F7B0267C}" dt="2025-04-29T09:14:28.225" v="445" actId="1035"/>
          <ac:grpSpMkLst>
            <pc:docMk/>
            <pc:sldMk cId="1183678465" sldId="290"/>
            <ac:grpSpMk id="14" creationId="{67B5F7E8-91C4-B9FD-2244-8E9B597ACE73}"/>
          </ac:grpSpMkLst>
        </pc:grpChg>
        <pc:grpChg chg="mod">
          <ac:chgData name="Elinam Gayi" userId="8124cf83-9da0-43b0-95e5-7455ce53a5f1" providerId="ADAL" clId="{4E604F26-2196-4366-9F51-7F65F7B0267C}" dt="2025-04-29T09:14:28.225" v="445" actId="1035"/>
          <ac:grpSpMkLst>
            <pc:docMk/>
            <pc:sldMk cId="1183678465" sldId="290"/>
            <ac:grpSpMk id="23" creationId="{7E98877A-93A5-8D52-2458-09BD70016AFA}"/>
          </ac:grpSpMkLst>
        </pc:grpChg>
        <pc:grpChg chg="mod">
          <ac:chgData name="Elinam Gayi" userId="8124cf83-9da0-43b0-95e5-7455ce53a5f1" providerId="ADAL" clId="{4E604F26-2196-4366-9F51-7F65F7B0267C}" dt="2025-04-29T09:14:28.225" v="445" actId="1035"/>
          <ac:grpSpMkLst>
            <pc:docMk/>
            <pc:sldMk cId="1183678465" sldId="290"/>
            <ac:grpSpMk id="24" creationId="{BAAA48F7-B9BA-283B-36CC-4BAEECB3B08D}"/>
          </ac:grpSpMkLst>
        </pc:grpChg>
        <pc:picChg chg="mod">
          <ac:chgData name="Elinam Gayi" userId="8124cf83-9da0-43b0-95e5-7455ce53a5f1" providerId="ADAL" clId="{4E604F26-2196-4366-9F51-7F65F7B0267C}" dt="2025-04-29T09:14:28.225" v="445" actId="1035"/>
          <ac:picMkLst>
            <pc:docMk/>
            <pc:sldMk cId="1183678465" sldId="290"/>
            <ac:picMk id="3" creationId="{5B277D83-4088-BAA5-74B7-CC83F16978AD}"/>
          </ac:picMkLst>
        </pc:picChg>
        <pc:picChg chg="mod">
          <ac:chgData name="Elinam Gayi" userId="8124cf83-9da0-43b0-95e5-7455ce53a5f1" providerId="ADAL" clId="{4E604F26-2196-4366-9F51-7F65F7B0267C}" dt="2025-04-29T09:14:28.225" v="445" actId="1035"/>
          <ac:picMkLst>
            <pc:docMk/>
            <pc:sldMk cId="1183678465" sldId="290"/>
            <ac:picMk id="44" creationId="{DD2FD4FD-4FAF-B0BE-BDB1-561655B2B061}"/>
          </ac:picMkLst>
        </pc:picChg>
      </pc:sldChg>
      <pc:sldChg chg="addSp delSp modSp mod">
        <pc:chgData name="Elinam Gayi" userId="8124cf83-9da0-43b0-95e5-7455ce53a5f1" providerId="ADAL" clId="{4E604F26-2196-4366-9F51-7F65F7B0267C}" dt="2025-04-29T09:15:28.288" v="460" actId="255"/>
        <pc:sldMkLst>
          <pc:docMk/>
          <pc:sldMk cId="3222522335" sldId="291"/>
        </pc:sldMkLst>
        <pc:spChg chg="mod">
          <ac:chgData name="Elinam Gayi" userId="8124cf83-9da0-43b0-95e5-7455ce53a5f1" providerId="ADAL" clId="{4E604F26-2196-4366-9F51-7F65F7B0267C}" dt="2025-04-29T09:15:17.743" v="456" actId="14100"/>
          <ac:spMkLst>
            <pc:docMk/>
            <pc:sldMk cId="3222522335" sldId="291"/>
            <ac:spMk id="11" creationId="{53D58EEA-9E9D-0FE9-9C85-46C02D7B7CB1}"/>
          </ac:spMkLst>
        </pc:spChg>
        <pc:spChg chg="add del mod">
          <ac:chgData name="Elinam Gayi" userId="8124cf83-9da0-43b0-95e5-7455ce53a5f1" providerId="ADAL" clId="{4E604F26-2196-4366-9F51-7F65F7B0267C}" dt="2025-04-29T09:15:21.631" v="458" actId="21"/>
          <ac:spMkLst>
            <pc:docMk/>
            <pc:sldMk cId="3222522335" sldId="291"/>
            <ac:spMk id="13" creationId="{6800DC43-7CE3-D8D9-DD60-9A38233AD4EE}"/>
          </ac:spMkLst>
        </pc:spChg>
        <pc:spChg chg="mod">
          <ac:chgData name="Elinam Gayi" userId="8124cf83-9da0-43b0-95e5-7455ce53a5f1" providerId="ADAL" clId="{4E604F26-2196-4366-9F51-7F65F7B0267C}" dt="2025-04-29T09:15:28.288" v="460" actId="255"/>
          <ac:spMkLst>
            <pc:docMk/>
            <pc:sldMk cId="3222522335" sldId="291"/>
            <ac:spMk id="14" creationId="{5922CA29-E54F-C542-0BEC-1500789B1B64}"/>
          </ac:spMkLst>
        </pc:spChg>
        <pc:spChg chg="add del mod">
          <ac:chgData name="Elinam Gayi" userId="8124cf83-9da0-43b0-95e5-7455ce53a5f1" providerId="ADAL" clId="{4E604F26-2196-4366-9F51-7F65F7B0267C}" dt="2025-04-29T09:15:23.255" v="459" actId="21"/>
          <ac:spMkLst>
            <pc:docMk/>
            <pc:sldMk cId="3222522335" sldId="291"/>
            <ac:spMk id="30" creationId="{CB79350F-9378-0581-2D2E-630D20C55201}"/>
          </ac:spMkLst>
        </pc:spChg>
        <pc:graphicFrameChg chg="modGraphic">
          <ac:chgData name="Elinam Gayi" userId="8124cf83-9da0-43b0-95e5-7455ce53a5f1" providerId="ADAL" clId="{4E604F26-2196-4366-9F51-7F65F7B0267C}" dt="2025-04-29T09:15:02.827" v="451" actId="2711"/>
          <ac:graphicFrameMkLst>
            <pc:docMk/>
            <pc:sldMk cId="3222522335" sldId="291"/>
            <ac:graphicFrameMk id="6" creationId="{2D15BCCE-B215-D0C8-A005-BBFDBD1CFF94}"/>
          </ac:graphicFrameMkLst>
        </pc:graphicFrameChg>
        <pc:graphicFrameChg chg="modGraphic">
          <ac:chgData name="Elinam Gayi" userId="8124cf83-9da0-43b0-95e5-7455ce53a5f1" providerId="ADAL" clId="{4E604F26-2196-4366-9F51-7F65F7B0267C}" dt="2025-04-29T09:14:45.488" v="448" actId="113"/>
          <ac:graphicFrameMkLst>
            <pc:docMk/>
            <pc:sldMk cId="3222522335" sldId="291"/>
            <ac:graphicFrameMk id="7" creationId="{7871DC65-5845-4822-0578-C18D0AF0B434}"/>
          </ac:graphicFrameMkLst>
        </pc:graphicFrameChg>
        <pc:graphicFrameChg chg="modGraphic">
          <ac:chgData name="Elinam Gayi" userId="8124cf83-9da0-43b0-95e5-7455ce53a5f1" providerId="ADAL" clId="{4E604F26-2196-4366-9F51-7F65F7B0267C}" dt="2025-04-29T09:14:55.719" v="450" actId="122"/>
          <ac:graphicFrameMkLst>
            <pc:docMk/>
            <pc:sldMk cId="3222522335" sldId="291"/>
            <ac:graphicFrameMk id="9" creationId="{463431B3-A100-6342-5FE6-AEB692D0E6C4}"/>
          </ac:graphicFrameMkLst>
        </pc:graphicFrameChg>
      </pc:sldChg>
    </pc:docChg>
  </pc:docChgLst>
  <pc:docChgLst>
    <pc:chgData name="Laurent Perrin" userId="b7baff0c-9dd7-4f5b-bf63-e6158de9cc34" providerId="ADAL" clId="{BB2F1299-87DF-48B6-B13C-A86FEACD3F99}"/>
    <pc:docChg chg="undo custSel modSld">
      <pc:chgData name="Laurent Perrin" userId="b7baff0c-9dd7-4f5b-bf63-e6158de9cc34" providerId="ADAL" clId="{BB2F1299-87DF-48B6-B13C-A86FEACD3F99}" dt="2025-04-30T06:51:39.491" v="264" actId="20577"/>
      <pc:docMkLst>
        <pc:docMk/>
      </pc:docMkLst>
      <pc:sldChg chg="modSp mod">
        <pc:chgData name="Laurent Perrin" userId="b7baff0c-9dd7-4f5b-bf63-e6158de9cc34" providerId="ADAL" clId="{BB2F1299-87DF-48B6-B13C-A86FEACD3F99}" dt="2025-04-30T06:08:27.061" v="262" actId="1036"/>
        <pc:sldMkLst>
          <pc:docMk/>
          <pc:sldMk cId="940093183" sldId="258"/>
        </pc:sldMkLst>
        <pc:spChg chg="mod">
          <ac:chgData name="Laurent Perrin" userId="b7baff0c-9dd7-4f5b-bf63-e6158de9cc34" providerId="ADAL" clId="{BB2F1299-87DF-48B6-B13C-A86FEACD3F99}" dt="2025-04-30T06:08:27.061" v="262" actId="1036"/>
          <ac:spMkLst>
            <pc:docMk/>
            <pc:sldMk cId="940093183" sldId="258"/>
            <ac:spMk id="5" creationId="{7290634C-B3BE-D159-B9AE-52C14B462BCC}"/>
          </ac:spMkLst>
        </pc:spChg>
        <pc:spChg chg="mod">
          <ac:chgData name="Laurent Perrin" userId="b7baff0c-9dd7-4f5b-bf63-e6158de9cc34" providerId="ADAL" clId="{BB2F1299-87DF-48B6-B13C-A86FEACD3F99}" dt="2025-04-30T06:08:27.061" v="262" actId="1036"/>
          <ac:spMkLst>
            <pc:docMk/>
            <pc:sldMk cId="940093183" sldId="258"/>
            <ac:spMk id="7" creationId="{09A44ABF-C96B-42CA-E44E-E62729464C1D}"/>
          </ac:spMkLst>
        </pc:spChg>
        <pc:spChg chg="mod">
          <ac:chgData name="Laurent Perrin" userId="b7baff0c-9dd7-4f5b-bf63-e6158de9cc34" providerId="ADAL" clId="{BB2F1299-87DF-48B6-B13C-A86FEACD3F99}" dt="2025-04-30T06:08:27.061" v="262" actId="1036"/>
          <ac:spMkLst>
            <pc:docMk/>
            <pc:sldMk cId="940093183" sldId="258"/>
            <ac:spMk id="8" creationId="{B865F220-A366-DE50-50A4-8076EF47F887}"/>
          </ac:spMkLst>
        </pc:spChg>
        <pc:spChg chg="mod">
          <ac:chgData name="Laurent Perrin" userId="b7baff0c-9dd7-4f5b-bf63-e6158de9cc34" providerId="ADAL" clId="{BB2F1299-87DF-48B6-B13C-A86FEACD3F99}" dt="2025-04-30T06:08:27.061" v="262" actId="1036"/>
          <ac:spMkLst>
            <pc:docMk/>
            <pc:sldMk cId="940093183" sldId="258"/>
            <ac:spMk id="9" creationId="{18D11763-D84B-793C-8EA0-84A5427ED1F0}"/>
          </ac:spMkLst>
        </pc:spChg>
        <pc:spChg chg="mod">
          <ac:chgData name="Laurent Perrin" userId="b7baff0c-9dd7-4f5b-bf63-e6158de9cc34" providerId="ADAL" clId="{BB2F1299-87DF-48B6-B13C-A86FEACD3F99}" dt="2025-04-30T06:08:27.061" v="262" actId="1036"/>
          <ac:spMkLst>
            <pc:docMk/>
            <pc:sldMk cId="940093183" sldId="258"/>
            <ac:spMk id="10" creationId="{16114C55-2D0B-F7FE-A8F1-DF17328EFE94}"/>
          </ac:spMkLst>
        </pc:spChg>
        <pc:spChg chg="mod">
          <ac:chgData name="Laurent Perrin" userId="b7baff0c-9dd7-4f5b-bf63-e6158de9cc34" providerId="ADAL" clId="{BB2F1299-87DF-48B6-B13C-A86FEACD3F99}" dt="2025-04-30T06:08:27.061" v="262" actId="1036"/>
          <ac:spMkLst>
            <pc:docMk/>
            <pc:sldMk cId="940093183" sldId="258"/>
            <ac:spMk id="11" creationId="{2F6B6D84-E376-3797-A70A-CAB49D06BF01}"/>
          </ac:spMkLst>
        </pc:spChg>
        <pc:spChg chg="mod">
          <ac:chgData name="Laurent Perrin" userId="b7baff0c-9dd7-4f5b-bf63-e6158de9cc34" providerId="ADAL" clId="{BB2F1299-87DF-48B6-B13C-A86FEACD3F99}" dt="2025-04-30T06:08:27.061" v="262" actId="1036"/>
          <ac:spMkLst>
            <pc:docMk/>
            <pc:sldMk cId="940093183" sldId="258"/>
            <ac:spMk id="12" creationId="{371FC965-4E7A-22CB-806A-4C0F0062749E}"/>
          </ac:spMkLst>
        </pc:spChg>
        <pc:spChg chg="mod">
          <ac:chgData name="Laurent Perrin" userId="b7baff0c-9dd7-4f5b-bf63-e6158de9cc34" providerId="ADAL" clId="{BB2F1299-87DF-48B6-B13C-A86FEACD3F99}" dt="2025-04-30T06:08:27.061" v="262" actId="1036"/>
          <ac:spMkLst>
            <pc:docMk/>
            <pc:sldMk cId="940093183" sldId="258"/>
            <ac:spMk id="13" creationId="{E5AEC94C-AE7C-5BB4-E905-306ECC816CE9}"/>
          </ac:spMkLst>
        </pc:spChg>
        <pc:spChg chg="mod">
          <ac:chgData name="Laurent Perrin" userId="b7baff0c-9dd7-4f5b-bf63-e6158de9cc34" providerId="ADAL" clId="{BB2F1299-87DF-48B6-B13C-A86FEACD3F99}" dt="2025-04-30T06:08:27.061" v="262" actId="1036"/>
          <ac:spMkLst>
            <pc:docMk/>
            <pc:sldMk cId="940093183" sldId="258"/>
            <ac:spMk id="14" creationId="{7586BD78-8683-96D4-8CAB-094AB0B82A07}"/>
          </ac:spMkLst>
        </pc:spChg>
        <pc:spChg chg="mod">
          <ac:chgData name="Laurent Perrin" userId="b7baff0c-9dd7-4f5b-bf63-e6158de9cc34" providerId="ADAL" clId="{BB2F1299-87DF-48B6-B13C-A86FEACD3F99}" dt="2025-04-30T06:08:27.061" v="262" actId="1036"/>
          <ac:spMkLst>
            <pc:docMk/>
            <pc:sldMk cId="940093183" sldId="258"/>
            <ac:spMk id="21" creationId="{F1DA6707-FB14-0B50-E549-85AB7D04644B}"/>
          </ac:spMkLst>
        </pc:spChg>
      </pc:sldChg>
      <pc:sldChg chg="modSp mod modNotesTx">
        <pc:chgData name="Laurent Perrin" userId="b7baff0c-9dd7-4f5b-bf63-e6158de9cc34" providerId="ADAL" clId="{BB2F1299-87DF-48B6-B13C-A86FEACD3F99}" dt="2025-04-30T05:53:44.381" v="101"/>
        <pc:sldMkLst>
          <pc:docMk/>
          <pc:sldMk cId="2415149628" sldId="259"/>
        </pc:sldMkLst>
        <pc:spChg chg="mod">
          <ac:chgData name="Laurent Perrin" userId="b7baff0c-9dd7-4f5b-bf63-e6158de9cc34" providerId="ADAL" clId="{BB2F1299-87DF-48B6-B13C-A86FEACD3F99}" dt="2025-04-29T12:12:16.081" v="2" actId="14100"/>
          <ac:spMkLst>
            <pc:docMk/>
            <pc:sldMk cId="2415149628" sldId="259"/>
            <ac:spMk id="7" creationId="{77A32D25-FC06-802E-17FE-6ADDAB292AF9}"/>
          </ac:spMkLst>
        </pc:spChg>
      </pc:sldChg>
      <pc:sldChg chg="modSp mod modNotesTx">
        <pc:chgData name="Laurent Perrin" userId="b7baff0c-9dd7-4f5b-bf63-e6158de9cc34" providerId="ADAL" clId="{BB2F1299-87DF-48B6-B13C-A86FEACD3F99}" dt="2025-04-30T05:53:34.629" v="100" actId="20577"/>
        <pc:sldMkLst>
          <pc:docMk/>
          <pc:sldMk cId="1041421639" sldId="263"/>
        </pc:sldMkLst>
        <pc:spChg chg="mod">
          <ac:chgData name="Laurent Perrin" userId="b7baff0c-9dd7-4f5b-bf63-e6158de9cc34" providerId="ADAL" clId="{BB2F1299-87DF-48B6-B13C-A86FEACD3F99}" dt="2025-04-30T05:51:49.361" v="76" actId="14100"/>
          <ac:spMkLst>
            <pc:docMk/>
            <pc:sldMk cId="1041421639" sldId="263"/>
            <ac:spMk id="7" creationId="{99E248CA-8CEF-6A2B-A9F4-7B3A2D26A66C}"/>
          </ac:spMkLst>
        </pc:spChg>
        <pc:spChg chg="mod">
          <ac:chgData name="Laurent Perrin" userId="b7baff0c-9dd7-4f5b-bf63-e6158de9cc34" providerId="ADAL" clId="{BB2F1299-87DF-48B6-B13C-A86FEACD3F99}" dt="2025-04-30T05:51:54.769" v="77" actId="14100"/>
          <ac:spMkLst>
            <pc:docMk/>
            <pc:sldMk cId="1041421639" sldId="263"/>
            <ac:spMk id="9" creationId="{5B2843A8-3959-A509-6661-F1728E8B0623}"/>
          </ac:spMkLst>
        </pc:spChg>
      </pc:sldChg>
      <pc:sldChg chg="modSp mod modNotesTx">
        <pc:chgData name="Laurent Perrin" userId="b7baff0c-9dd7-4f5b-bf63-e6158de9cc34" providerId="ADAL" clId="{BB2F1299-87DF-48B6-B13C-A86FEACD3F99}" dt="2025-04-30T05:56:23.645" v="121" actId="20577"/>
        <pc:sldMkLst>
          <pc:docMk/>
          <pc:sldMk cId="689285650" sldId="268"/>
        </pc:sldMkLst>
        <pc:spChg chg="mod">
          <ac:chgData name="Laurent Perrin" userId="b7baff0c-9dd7-4f5b-bf63-e6158de9cc34" providerId="ADAL" clId="{BB2F1299-87DF-48B6-B13C-A86FEACD3F99}" dt="2025-04-30T05:54:20.579" v="102" actId="14100"/>
          <ac:spMkLst>
            <pc:docMk/>
            <pc:sldMk cId="689285650" sldId="268"/>
            <ac:spMk id="7" creationId="{D5D5E231-C8F0-E82E-6092-1C3D2A86632E}"/>
          </ac:spMkLst>
        </pc:spChg>
        <pc:spChg chg="mod">
          <ac:chgData name="Laurent Perrin" userId="b7baff0c-9dd7-4f5b-bf63-e6158de9cc34" providerId="ADAL" clId="{BB2F1299-87DF-48B6-B13C-A86FEACD3F99}" dt="2025-04-30T05:54:23.684" v="103" actId="14100"/>
          <ac:spMkLst>
            <pc:docMk/>
            <pc:sldMk cId="689285650" sldId="268"/>
            <ac:spMk id="9" creationId="{60E7CF3E-E551-FAF8-C7B3-509B1217C101}"/>
          </ac:spMkLst>
        </pc:spChg>
      </pc:sldChg>
      <pc:sldChg chg="modSp mod modNotesTx">
        <pc:chgData name="Laurent Perrin" userId="b7baff0c-9dd7-4f5b-bf63-e6158de9cc34" providerId="ADAL" clId="{BB2F1299-87DF-48B6-B13C-A86FEACD3F99}" dt="2025-04-30T05:56:30.076" v="122"/>
        <pc:sldMkLst>
          <pc:docMk/>
          <pc:sldMk cId="232660302" sldId="269"/>
        </pc:sldMkLst>
        <pc:spChg chg="mod">
          <ac:chgData name="Laurent Perrin" userId="b7baff0c-9dd7-4f5b-bf63-e6158de9cc34" providerId="ADAL" clId="{BB2F1299-87DF-48B6-B13C-A86FEACD3F99}" dt="2025-04-29T12:12:43.082" v="4" actId="14100"/>
          <ac:spMkLst>
            <pc:docMk/>
            <pc:sldMk cId="232660302" sldId="269"/>
            <ac:spMk id="9" creationId="{F6E3DDA6-F252-1FFC-1A2C-36A94EDE4B8E}"/>
          </ac:spMkLst>
        </pc:spChg>
        <pc:graphicFrameChg chg="modGraphic">
          <ac:chgData name="Laurent Perrin" userId="b7baff0c-9dd7-4f5b-bf63-e6158de9cc34" providerId="ADAL" clId="{BB2F1299-87DF-48B6-B13C-A86FEACD3F99}" dt="2025-04-29T12:16:36.308" v="7" actId="798"/>
          <ac:graphicFrameMkLst>
            <pc:docMk/>
            <pc:sldMk cId="232660302" sldId="269"/>
            <ac:graphicFrameMk id="5" creationId="{439C7CE0-2CCF-8F4E-1AB6-39DA8AED6ECD}"/>
          </ac:graphicFrameMkLst>
        </pc:graphicFrameChg>
      </pc:sldChg>
      <pc:sldChg chg="modSp mod modNotesTx">
        <pc:chgData name="Laurent Perrin" userId="b7baff0c-9dd7-4f5b-bf63-e6158de9cc34" providerId="ADAL" clId="{BB2F1299-87DF-48B6-B13C-A86FEACD3F99}" dt="2025-04-30T06:07:56.739" v="259" actId="14100"/>
        <pc:sldMkLst>
          <pc:docMk/>
          <pc:sldMk cId="692194857" sldId="270"/>
        </pc:sldMkLst>
        <pc:spChg chg="mod">
          <ac:chgData name="Laurent Perrin" userId="b7baff0c-9dd7-4f5b-bf63-e6158de9cc34" providerId="ADAL" clId="{BB2F1299-87DF-48B6-B13C-A86FEACD3F99}" dt="2025-04-30T06:07:56.739" v="259" actId="14100"/>
          <ac:spMkLst>
            <pc:docMk/>
            <pc:sldMk cId="692194857" sldId="270"/>
            <ac:spMk id="9" creationId="{A67704B6-87AE-2FC1-0BF0-F834774FA0BE}"/>
          </ac:spMkLst>
        </pc:spChg>
      </pc:sldChg>
      <pc:sldChg chg="modSp mod modNotesTx">
        <pc:chgData name="Laurent Perrin" userId="b7baff0c-9dd7-4f5b-bf63-e6158de9cc34" providerId="ADAL" clId="{BB2F1299-87DF-48B6-B13C-A86FEACD3F99}" dt="2025-04-30T05:59:09.616" v="167" actId="6549"/>
        <pc:sldMkLst>
          <pc:docMk/>
          <pc:sldMk cId="1624678185" sldId="271"/>
        </pc:sldMkLst>
        <pc:spChg chg="mod">
          <ac:chgData name="Laurent Perrin" userId="b7baff0c-9dd7-4f5b-bf63-e6158de9cc34" providerId="ADAL" clId="{BB2F1299-87DF-48B6-B13C-A86FEACD3F99}" dt="2025-04-29T12:17:19.876" v="11" actId="14100"/>
          <ac:spMkLst>
            <pc:docMk/>
            <pc:sldMk cId="1624678185" sldId="271"/>
            <ac:spMk id="9" creationId="{A68EB0C6-3BBE-793C-91B6-B23E69EEC76F}"/>
          </ac:spMkLst>
        </pc:spChg>
        <pc:picChg chg="mod">
          <ac:chgData name="Laurent Perrin" userId="b7baff0c-9dd7-4f5b-bf63-e6158de9cc34" providerId="ADAL" clId="{BB2F1299-87DF-48B6-B13C-A86FEACD3F99}" dt="2025-04-29T12:17:35.812" v="15" actId="1076"/>
          <ac:picMkLst>
            <pc:docMk/>
            <pc:sldMk cId="1624678185" sldId="271"/>
            <ac:picMk id="14" creationId="{A295E1E5-65D9-C23A-3597-7BEE0BF95281}"/>
          </ac:picMkLst>
        </pc:picChg>
      </pc:sldChg>
      <pc:sldChg chg="modSp mod modNotesTx">
        <pc:chgData name="Laurent Perrin" userId="b7baff0c-9dd7-4f5b-bf63-e6158de9cc34" providerId="ADAL" clId="{BB2F1299-87DF-48B6-B13C-A86FEACD3F99}" dt="2025-04-30T05:59:44.958" v="174" actId="20577"/>
        <pc:sldMkLst>
          <pc:docMk/>
          <pc:sldMk cId="967564058" sldId="272"/>
        </pc:sldMkLst>
        <pc:spChg chg="mod">
          <ac:chgData name="Laurent Perrin" userId="b7baff0c-9dd7-4f5b-bf63-e6158de9cc34" providerId="ADAL" clId="{BB2F1299-87DF-48B6-B13C-A86FEACD3F99}" dt="2025-04-29T12:17:55.697" v="18" actId="14100"/>
          <ac:spMkLst>
            <pc:docMk/>
            <pc:sldMk cId="967564058" sldId="272"/>
            <ac:spMk id="7" creationId="{D2028F46-1C52-A23D-2BD0-45992355786B}"/>
          </ac:spMkLst>
        </pc:spChg>
        <pc:spChg chg="mod">
          <ac:chgData name="Laurent Perrin" userId="b7baff0c-9dd7-4f5b-bf63-e6158de9cc34" providerId="ADAL" clId="{BB2F1299-87DF-48B6-B13C-A86FEACD3F99}" dt="2025-04-29T12:18:00.362" v="19" actId="14100"/>
          <ac:spMkLst>
            <pc:docMk/>
            <pc:sldMk cId="967564058" sldId="272"/>
            <ac:spMk id="9" creationId="{E33197CD-AB6D-17A4-1524-E2DEA21C39A2}"/>
          </ac:spMkLst>
        </pc:spChg>
      </pc:sldChg>
      <pc:sldChg chg="modSp mod modNotesTx">
        <pc:chgData name="Laurent Perrin" userId="b7baff0c-9dd7-4f5b-bf63-e6158de9cc34" providerId="ADAL" clId="{BB2F1299-87DF-48B6-B13C-A86FEACD3F99}" dt="2025-04-30T05:59:53.272" v="176" actId="20577"/>
        <pc:sldMkLst>
          <pc:docMk/>
          <pc:sldMk cId="2409853694" sldId="273"/>
        </pc:sldMkLst>
        <pc:spChg chg="mod">
          <ac:chgData name="Laurent Perrin" userId="b7baff0c-9dd7-4f5b-bf63-e6158de9cc34" providerId="ADAL" clId="{BB2F1299-87DF-48B6-B13C-A86FEACD3F99}" dt="2025-04-29T12:18:06.889" v="20" actId="14100"/>
          <ac:spMkLst>
            <pc:docMk/>
            <pc:sldMk cId="2409853694" sldId="273"/>
            <ac:spMk id="9" creationId="{3798D1AB-610D-4D4E-532A-C222F9B9F995}"/>
          </ac:spMkLst>
        </pc:spChg>
      </pc:sldChg>
      <pc:sldChg chg="modSp mod modNotesTx">
        <pc:chgData name="Laurent Perrin" userId="b7baff0c-9dd7-4f5b-bf63-e6158de9cc34" providerId="ADAL" clId="{BB2F1299-87DF-48B6-B13C-A86FEACD3F99}" dt="2025-04-30T06:00:24.179" v="183" actId="20577"/>
        <pc:sldMkLst>
          <pc:docMk/>
          <pc:sldMk cId="1896635304" sldId="274"/>
        </pc:sldMkLst>
        <pc:spChg chg="mod">
          <ac:chgData name="Laurent Perrin" userId="b7baff0c-9dd7-4f5b-bf63-e6158de9cc34" providerId="ADAL" clId="{BB2F1299-87DF-48B6-B13C-A86FEACD3F99}" dt="2025-04-29T12:18:27.094" v="24" actId="14100"/>
          <ac:spMkLst>
            <pc:docMk/>
            <pc:sldMk cId="1896635304" sldId="274"/>
            <ac:spMk id="7" creationId="{DE4B524C-6989-6539-2566-3697240DA089}"/>
          </ac:spMkLst>
        </pc:spChg>
      </pc:sldChg>
      <pc:sldChg chg="modSp mod modNotesTx">
        <pc:chgData name="Laurent Perrin" userId="b7baff0c-9dd7-4f5b-bf63-e6158de9cc34" providerId="ADAL" clId="{BB2F1299-87DF-48B6-B13C-A86FEACD3F99}" dt="2025-04-30T06:07:28.457" v="258" actId="14100"/>
        <pc:sldMkLst>
          <pc:docMk/>
          <pc:sldMk cId="2181163182" sldId="275"/>
        </pc:sldMkLst>
        <pc:spChg chg="mod">
          <ac:chgData name="Laurent Perrin" userId="b7baff0c-9dd7-4f5b-bf63-e6158de9cc34" providerId="ADAL" clId="{BB2F1299-87DF-48B6-B13C-A86FEACD3F99}" dt="2025-04-30T06:07:28.457" v="258" actId="14100"/>
          <ac:spMkLst>
            <pc:docMk/>
            <pc:sldMk cId="2181163182" sldId="275"/>
            <ac:spMk id="7" creationId="{F46166F2-8E8E-6D7D-A423-0FFCC642C27E}"/>
          </ac:spMkLst>
        </pc:spChg>
        <pc:spChg chg="mod">
          <ac:chgData name="Laurent Perrin" userId="b7baff0c-9dd7-4f5b-bf63-e6158de9cc34" providerId="ADAL" clId="{BB2F1299-87DF-48B6-B13C-A86FEACD3F99}" dt="2025-04-29T12:18:40.751" v="25" actId="14100"/>
          <ac:spMkLst>
            <pc:docMk/>
            <pc:sldMk cId="2181163182" sldId="275"/>
            <ac:spMk id="9" creationId="{981E77CC-1619-CDBE-9180-FED9CD98421E}"/>
          </ac:spMkLst>
        </pc:spChg>
      </pc:sldChg>
      <pc:sldChg chg="modSp mod modNotesTx">
        <pc:chgData name="Laurent Perrin" userId="b7baff0c-9dd7-4f5b-bf63-e6158de9cc34" providerId="ADAL" clId="{BB2F1299-87DF-48B6-B13C-A86FEACD3F99}" dt="2025-04-30T06:01:40.114" v="196"/>
        <pc:sldMkLst>
          <pc:docMk/>
          <pc:sldMk cId="2053441043" sldId="276"/>
        </pc:sldMkLst>
        <pc:spChg chg="mod">
          <ac:chgData name="Laurent Perrin" userId="b7baff0c-9dd7-4f5b-bf63-e6158de9cc34" providerId="ADAL" clId="{BB2F1299-87DF-48B6-B13C-A86FEACD3F99}" dt="2025-04-29T12:18:51.717" v="26" actId="14100"/>
          <ac:spMkLst>
            <pc:docMk/>
            <pc:sldMk cId="2053441043" sldId="276"/>
            <ac:spMk id="9" creationId="{14EFFD42-BD6B-C5CE-BE6E-BC40D79408FD}"/>
          </ac:spMkLst>
        </pc:spChg>
      </pc:sldChg>
      <pc:sldChg chg="modSp mod modNotesTx">
        <pc:chgData name="Laurent Perrin" userId="b7baff0c-9dd7-4f5b-bf63-e6158de9cc34" providerId="ADAL" clId="{BB2F1299-87DF-48B6-B13C-A86FEACD3F99}" dt="2025-04-30T06:07:16.632" v="256" actId="1036"/>
        <pc:sldMkLst>
          <pc:docMk/>
          <pc:sldMk cId="3886860595" sldId="277"/>
        </pc:sldMkLst>
        <pc:spChg chg="mod">
          <ac:chgData name="Laurent Perrin" userId="b7baff0c-9dd7-4f5b-bf63-e6158de9cc34" providerId="ADAL" clId="{BB2F1299-87DF-48B6-B13C-A86FEACD3F99}" dt="2025-04-30T06:07:16.632" v="256" actId="1036"/>
          <ac:spMkLst>
            <pc:docMk/>
            <pc:sldMk cId="3886860595" sldId="277"/>
            <ac:spMk id="9" creationId="{C0CAC008-6CC1-EC19-C33A-EDC6D33B1EC1}"/>
          </ac:spMkLst>
        </pc:spChg>
      </pc:sldChg>
      <pc:sldChg chg="modNotesTx">
        <pc:chgData name="Laurent Perrin" userId="b7baff0c-9dd7-4f5b-bf63-e6158de9cc34" providerId="ADAL" clId="{BB2F1299-87DF-48B6-B13C-A86FEACD3F99}" dt="2025-04-30T06:02:48.838" v="205"/>
        <pc:sldMkLst>
          <pc:docMk/>
          <pc:sldMk cId="1636951531" sldId="278"/>
        </pc:sldMkLst>
      </pc:sldChg>
      <pc:sldChg chg="modSp mod modNotesTx">
        <pc:chgData name="Laurent Perrin" userId="b7baff0c-9dd7-4f5b-bf63-e6158de9cc34" providerId="ADAL" clId="{BB2F1299-87DF-48B6-B13C-A86FEACD3F99}" dt="2025-04-30T06:02:56.333" v="206"/>
        <pc:sldMkLst>
          <pc:docMk/>
          <pc:sldMk cId="1634120234" sldId="279"/>
        </pc:sldMkLst>
        <pc:spChg chg="mod">
          <ac:chgData name="Laurent Perrin" userId="b7baff0c-9dd7-4f5b-bf63-e6158de9cc34" providerId="ADAL" clId="{BB2F1299-87DF-48B6-B13C-A86FEACD3F99}" dt="2025-04-29T12:19:57.244" v="33" actId="14100"/>
          <ac:spMkLst>
            <pc:docMk/>
            <pc:sldMk cId="1634120234" sldId="279"/>
            <ac:spMk id="7" creationId="{231D3FBF-42C2-52B0-DFA3-0C2925FD4FEC}"/>
          </ac:spMkLst>
        </pc:spChg>
        <pc:spChg chg="mod">
          <ac:chgData name="Laurent Perrin" userId="b7baff0c-9dd7-4f5b-bf63-e6158de9cc34" providerId="ADAL" clId="{BB2F1299-87DF-48B6-B13C-A86FEACD3F99}" dt="2025-04-29T12:20:00.212" v="34" actId="14100"/>
          <ac:spMkLst>
            <pc:docMk/>
            <pc:sldMk cId="1634120234" sldId="279"/>
            <ac:spMk id="9" creationId="{1229BDA5-E884-7F8A-EE7D-40F432917DA9}"/>
          </ac:spMkLst>
        </pc:spChg>
        <pc:graphicFrameChg chg="modGraphic">
          <ac:chgData name="Laurent Perrin" userId="b7baff0c-9dd7-4f5b-bf63-e6158de9cc34" providerId="ADAL" clId="{BB2F1299-87DF-48B6-B13C-A86FEACD3F99}" dt="2025-04-29T12:19:43.917" v="31" actId="798"/>
          <ac:graphicFrameMkLst>
            <pc:docMk/>
            <pc:sldMk cId="1634120234" sldId="279"/>
            <ac:graphicFrameMk id="2" creationId="{560A5633-4DAF-979C-B6EB-ED100E70B2A5}"/>
          </ac:graphicFrameMkLst>
        </pc:graphicFrameChg>
      </pc:sldChg>
      <pc:sldChg chg="modSp mod modNotesTx">
        <pc:chgData name="Laurent Perrin" userId="b7baff0c-9dd7-4f5b-bf63-e6158de9cc34" providerId="ADAL" clId="{BB2F1299-87DF-48B6-B13C-A86FEACD3F99}" dt="2025-04-30T05:57:52.153" v="147"/>
        <pc:sldMkLst>
          <pc:docMk/>
          <pc:sldMk cId="2053474976" sldId="280"/>
        </pc:sldMkLst>
        <pc:spChg chg="mod">
          <ac:chgData name="Laurent Perrin" userId="b7baff0c-9dd7-4f5b-bf63-e6158de9cc34" providerId="ADAL" clId="{BB2F1299-87DF-48B6-B13C-A86FEACD3F99}" dt="2025-04-29T12:17:00.032" v="10" actId="14100"/>
          <ac:spMkLst>
            <pc:docMk/>
            <pc:sldMk cId="2053474976" sldId="280"/>
            <ac:spMk id="9" creationId="{DD2EC223-C927-B84F-9E14-837FD5D97AC6}"/>
          </ac:spMkLst>
        </pc:spChg>
      </pc:sldChg>
      <pc:sldChg chg="modSp mod modNotesTx">
        <pc:chgData name="Laurent Perrin" userId="b7baff0c-9dd7-4f5b-bf63-e6158de9cc34" providerId="ADAL" clId="{BB2F1299-87DF-48B6-B13C-A86FEACD3F99}" dt="2025-04-30T05:57:39.258" v="146" actId="20577"/>
        <pc:sldMkLst>
          <pc:docMk/>
          <pc:sldMk cId="4276844720" sldId="281"/>
        </pc:sldMkLst>
        <pc:spChg chg="mod">
          <ac:chgData name="Laurent Perrin" userId="b7baff0c-9dd7-4f5b-bf63-e6158de9cc34" providerId="ADAL" clId="{BB2F1299-87DF-48B6-B13C-A86FEACD3F99}" dt="2025-04-29T12:16:50.694" v="8" actId="14100"/>
          <ac:spMkLst>
            <pc:docMk/>
            <pc:sldMk cId="4276844720" sldId="281"/>
            <ac:spMk id="9" creationId="{C40A3F95-9119-3133-F325-FE59CAD1B86B}"/>
          </ac:spMkLst>
        </pc:spChg>
      </pc:sldChg>
      <pc:sldChg chg="modSp mod">
        <pc:chgData name="Laurent Perrin" userId="b7baff0c-9dd7-4f5b-bf63-e6158de9cc34" providerId="ADAL" clId="{BB2F1299-87DF-48B6-B13C-A86FEACD3F99}" dt="2025-04-30T05:51:32.929" v="75" actId="1035"/>
        <pc:sldMkLst>
          <pc:docMk/>
          <pc:sldMk cId="860177597" sldId="282"/>
        </pc:sldMkLst>
        <pc:spChg chg="mod">
          <ac:chgData name="Laurent Perrin" userId="b7baff0c-9dd7-4f5b-bf63-e6158de9cc34" providerId="ADAL" clId="{BB2F1299-87DF-48B6-B13C-A86FEACD3F99}" dt="2025-04-30T05:51:28.661" v="71" actId="1035"/>
          <ac:spMkLst>
            <pc:docMk/>
            <pc:sldMk cId="860177597" sldId="282"/>
            <ac:spMk id="4" creationId="{CF217477-06BE-30FC-A9E6-4569A5BFD5C2}"/>
          </ac:spMkLst>
        </pc:spChg>
        <pc:spChg chg="mod">
          <ac:chgData name="Laurent Perrin" userId="b7baff0c-9dd7-4f5b-bf63-e6158de9cc34" providerId="ADAL" clId="{BB2F1299-87DF-48B6-B13C-A86FEACD3F99}" dt="2025-04-30T05:51:28.661" v="71" actId="1035"/>
          <ac:spMkLst>
            <pc:docMk/>
            <pc:sldMk cId="860177597" sldId="282"/>
            <ac:spMk id="5" creationId="{01C335AF-9782-212C-ED08-284DBEDA9F74}"/>
          </ac:spMkLst>
        </pc:spChg>
        <pc:spChg chg="mod">
          <ac:chgData name="Laurent Perrin" userId="b7baff0c-9dd7-4f5b-bf63-e6158de9cc34" providerId="ADAL" clId="{BB2F1299-87DF-48B6-B13C-A86FEACD3F99}" dt="2025-04-30T05:51:32.929" v="75" actId="1035"/>
          <ac:spMkLst>
            <pc:docMk/>
            <pc:sldMk cId="860177597" sldId="282"/>
            <ac:spMk id="6" creationId="{10F76067-1E3D-3E1A-230A-E337E997177C}"/>
          </ac:spMkLst>
        </pc:spChg>
        <pc:spChg chg="mod">
          <ac:chgData name="Laurent Perrin" userId="b7baff0c-9dd7-4f5b-bf63-e6158de9cc34" providerId="ADAL" clId="{BB2F1299-87DF-48B6-B13C-A86FEACD3F99}" dt="2025-04-30T05:51:32.929" v="75" actId="1035"/>
          <ac:spMkLst>
            <pc:docMk/>
            <pc:sldMk cId="860177597" sldId="282"/>
            <ac:spMk id="9" creationId="{50F6C742-A560-0AFB-F2A7-5E0E1054DEEA}"/>
          </ac:spMkLst>
        </pc:spChg>
        <pc:spChg chg="mod">
          <ac:chgData name="Laurent Perrin" userId="b7baff0c-9dd7-4f5b-bf63-e6158de9cc34" providerId="ADAL" clId="{BB2F1299-87DF-48B6-B13C-A86FEACD3F99}" dt="2025-04-30T05:51:24.400" v="68" actId="1035"/>
          <ac:spMkLst>
            <pc:docMk/>
            <pc:sldMk cId="860177597" sldId="282"/>
            <ac:spMk id="18" creationId="{56D4D7D5-4A43-5128-B374-581EDB84DE3A}"/>
          </ac:spMkLst>
        </pc:spChg>
        <pc:spChg chg="mod">
          <ac:chgData name="Laurent Perrin" userId="b7baff0c-9dd7-4f5b-bf63-e6158de9cc34" providerId="ADAL" clId="{BB2F1299-87DF-48B6-B13C-A86FEACD3F99}" dt="2025-04-30T05:51:24.400" v="68" actId="1035"/>
          <ac:spMkLst>
            <pc:docMk/>
            <pc:sldMk cId="860177597" sldId="282"/>
            <ac:spMk id="19" creationId="{BFB5CDC1-374D-8B28-745A-1388B8C8B778}"/>
          </ac:spMkLst>
        </pc:spChg>
      </pc:sldChg>
      <pc:sldChg chg="modSp mod modNotesTx">
        <pc:chgData name="Laurent Perrin" userId="b7baff0c-9dd7-4f5b-bf63-e6158de9cc34" providerId="ADAL" clId="{BB2F1299-87DF-48B6-B13C-A86FEACD3F99}" dt="2025-04-30T06:04:14.433" v="219"/>
        <pc:sldMkLst>
          <pc:docMk/>
          <pc:sldMk cId="2604561548" sldId="284"/>
        </pc:sldMkLst>
        <pc:spChg chg="mod">
          <ac:chgData name="Laurent Perrin" userId="b7baff0c-9dd7-4f5b-bf63-e6158de9cc34" providerId="ADAL" clId="{BB2F1299-87DF-48B6-B13C-A86FEACD3F99}" dt="2025-04-29T12:24:11.886" v="50" actId="947"/>
          <ac:spMkLst>
            <pc:docMk/>
            <pc:sldMk cId="2604561548" sldId="284"/>
            <ac:spMk id="28" creationId="{1BFE519D-49BE-5362-FE76-1977AD50C1E9}"/>
          </ac:spMkLst>
        </pc:spChg>
      </pc:sldChg>
      <pc:sldChg chg="modSp mod modNotesTx">
        <pc:chgData name="Laurent Perrin" userId="b7baff0c-9dd7-4f5b-bf63-e6158de9cc34" providerId="ADAL" clId="{BB2F1299-87DF-48B6-B13C-A86FEACD3F99}" dt="2025-04-30T06:04:25.109" v="222" actId="20577"/>
        <pc:sldMkLst>
          <pc:docMk/>
          <pc:sldMk cId="2382668597" sldId="285"/>
        </pc:sldMkLst>
        <pc:spChg chg="mod">
          <ac:chgData name="Laurent Perrin" userId="b7baff0c-9dd7-4f5b-bf63-e6158de9cc34" providerId="ADAL" clId="{BB2F1299-87DF-48B6-B13C-A86FEACD3F99}" dt="2025-04-29T12:20:17.768" v="36" actId="14100"/>
          <ac:spMkLst>
            <pc:docMk/>
            <pc:sldMk cId="2382668597" sldId="285"/>
            <ac:spMk id="24" creationId="{4EBF171E-EBA2-8DE5-6263-023D695AEBFE}"/>
          </ac:spMkLst>
        </pc:spChg>
      </pc:sldChg>
      <pc:sldChg chg="modSp mod modNotesTx">
        <pc:chgData name="Laurent Perrin" userId="b7baff0c-9dd7-4f5b-bf63-e6158de9cc34" providerId="ADAL" clId="{BB2F1299-87DF-48B6-B13C-A86FEACD3F99}" dt="2025-04-30T06:51:39.491" v="264" actId="20577"/>
        <pc:sldMkLst>
          <pc:docMk/>
          <pc:sldMk cId="1186895178" sldId="286"/>
        </pc:sldMkLst>
        <pc:spChg chg="mod">
          <ac:chgData name="Laurent Perrin" userId="b7baff0c-9dd7-4f5b-bf63-e6158de9cc34" providerId="ADAL" clId="{BB2F1299-87DF-48B6-B13C-A86FEACD3F99}" dt="2025-04-29T12:20:38.647" v="37" actId="14100"/>
          <ac:spMkLst>
            <pc:docMk/>
            <pc:sldMk cId="1186895178" sldId="286"/>
            <ac:spMk id="7" creationId="{B1585A1E-DDF5-7466-4B95-3D93E1EF40E1}"/>
          </ac:spMkLst>
        </pc:spChg>
        <pc:spChg chg="mod">
          <ac:chgData name="Laurent Perrin" userId="b7baff0c-9dd7-4f5b-bf63-e6158de9cc34" providerId="ADAL" clId="{BB2F1299-87DF-48B6-B13C-A86FEACD3F99}" dt="2025-04-29T12:22:26.637" v="42" actId="947"/>
          <ac:spMkLst>
            <pc:docMk/>
            <pc:sldMk cId="1186895178" sldId="286"/>
            <ac:spMk id="25" creationId="{1A573944-9384-B3B3-FFE9-16364476DE0C}"/>
          </ac:spMkLst>
        </pc:spChg>
      </pc:sldChg>
      <pc:sldChg chg="modSp mod modNotesTx">
        <pc:chgData name="Laurent Perrin" userId="b7baff0c-9dd7-4f5b-bf63-e6158de9cc34" providerId="ADAL" clId="{BB2F1299-87DF-48B6-B13C-A86FEACD3F99}" dt="2025-04-30T06:51:37.129" v="263" actId="6549"/>
        <pc:sldMkLst>
          <pc:docMk/>
          <pc:sldMk cId="1593002752" sldId="287"/>
        </pc:sldMkLst>
        <pc:spChg chg="mod">
          <ac:chgData name="Laurent Perrin" userId="b7baff0c-9dd7-4f5b-bf63-e6158de9cc34" providerId="ADAL" clId="{BB2F1299-87DF-48B6-B13C-A86FEACD3F99}" dt="2025-04-29T12:21:17.386" v="39" actId="14100"/>
          <ac:spMkLst>
            <pc:docMk/>
            <pc:sldMk cId="1593002752" sldId="287"/>
            <ac:spMk id="22" creationId="{291D115C-92FF-E79E-2C58-287719E6F1BB}"/>
          </ac:spMkLst>
        </pc:spChg>
        <pc:spChg chg="mod">
          <ac:chgData name="Laurent Perrin" userId="b7baff0c-9dd7-4f5b-bf63-e6158de9cc34" providerId="ADAL" clId="{BB2F1299-87DF-48B6-B13C-A86FEACD3F99}" dt="2025-04-29T12:21:14.260" v="38" actId="14100"/>
          <ac:spMkLst>
            <pc:docMk/>
            <pc:sldMk cId="1593002752" sldId="287"/>
            <ac:spMk id="24" creationId="{7E213151-6CA9-8A71-9585-65914FD761D1}"/>
          </ac:spMkLst>
        </pc:spChg>
        <pc:spChg chg="mod">
          <ac:chgData name="Laurent Perrin" userId="b7baff0c-9dd7-4f5b-bf63-e6158de9cc34" providerId="ADAL" clId="{BB2F1299-87DF-48B6-B13C-A86FEACD3F99}" dt="2025-04-29T12:23:09.810" v="46" actId="947"/>
          <ac:spMkLst>
            <pc:docMk/>
            <pc:sldMk cId="1593002752" sldId="287"/>
            <ac:spMk id="95" creationId="{9553AB23-1892-FD5B-7AF3-F593DE6DB793}"/>
          </ac:spMkLst>
        </pc:spChg>
      </pc:sldChg>
      <pc:sldChg chg="modSp mod modNotesTx">
        <pc:chgData name="Laurent Perrin" userId="b7baff0c-9dd7-4f5b-bf63-e6158de9cc34" providerId="ADAL" clId="{BB2F1299-87DF-48B6-B13C-A86FEACD3F99}" dt="2025-04-30T06:05:46.225" v="242" actId="20577"/>
        <pc:sldMkLst>
          <pc:docMk/>
          <pc:sldMk cId="2223640012" sldId="288"/>
        </pc:sldMkLst>
        <pc:picChg chg="mod">
          <ac:chgData name="Laurent Perrin" userId="b7baff0c-9dd7-4f5b-bf63-e6158de9cc34" providerId="ADAL" clId="{BB2F1299-87DF-48B6-B13C-A86FEACD3F99}" dt="2025-04-29T12:25:15.800" v="52" actId="1035"/>
          <ac:picMkLst>
            <pc:docMk/>
            <pc:sldMk cId="2223640012" sldId="288"/>
            <ac:picMk id="3" creationId="{EC1C1291-2ABA-A0BC-99FA-90B863F80D24}"/>
          </ac:picMkLst>
        </pc:picChg>
      </pc:sldChg>
      <pc:sldChg chg="modSp mod modNotesTx">
        <pc:chgData name="Laurent Perrin" userId="b7baff0c-9dd7-4f5b-bf63-e6158de9cc34" providerId="ADAL" clId="{BB2F1299-87DF-48B6-B13C-A86FEACD3F99}" dt="2025-04-30T06:05:52.179" v="243"/>
        <pc:sldMkLst>
          <pc:docMk/>
          <pc:sldMk cId="1405621657" sldId="289"/>
        </pc:sldMkLst>
        <pc:spChg chg="mod">
          <ac:chgData name="Laurent Perrin" userId="b7baff0c-9dd7-4f5b-bf63-e6158de9cc34" providerId="ADAL" clId="{BB2F1299-87DF-48B6-B13C-A86FEACD3F99}" dt="2025-04-29T12:25:32.243" v="56" actId="14100"/>
          <ac:spMkLst>
            <pc:docMk/>
            <pc:sldMk cId="1405621657" sldId="289"/>
            <ac:spMk id="11" creationId="{8C000FC3-1BA2-C2D3-28F8-F8000EAAF7CE}"/>
          </ac:spMkLst>
        </pc:spChg>
        <pc:spChg chg="mod">
          <ac:chgData name="Laurent Perrin" userId="b7baff0c-9dd7-4f5b-bf63-e6158de9cc34" providerId="ADAL" clId="{BB2F1299-87DF-48B6-B13C-A86FEACD3F99}" dt="2025-04-29T12:25:28.072" v="55" actId="14100"/>
          <ac:spMkLst>
            <pc:docMk/>
            <pc:sldMk cId="1405621657" sldId="289"/>
            <ac:spMk id="13" creationId="{CC9A7674-C813-D3C8-A4AB-823D4AE32430}"/>
          </ac:spMkLst>
        </pc:spChg>
      </pc:sldChg>
      <pc:sldChg chg="modNotesTx">
        <pc:chgData name="Laurent Perrin" userId="b7baff0c-9dd7-4f5b-bf63-e6158de9cc34" providerId="ADAL" clId="{BB2F1299-87DF-48B6-B13C-A86FEACD3F99}" dt="2025-04-30T06:06:38.227" v="252"/>
        <pc:sldMkLst>
          <pc:docMk/>
          <pc:sldMk cId="1183678465" sldId="290"/>
        </pc:sldMkLst>
      </pc:sldChg>
      <pc:sldChg chg="modSp mod modNotesTx">
        <pc:chgData name="Laurent Perrin" userId="b7baff0c-9dd7-4f5b-bf63-e6158de9cc34" providerId="ADAL" clId="{BB2F1299-87DF-48B6-B13C-A86FEACD3F99}" dt="2025-04-30T06:06:46.327" v="253"/>
        <pc:sldMkLst>
          <pc:docMk/>
          <pc:sldMk cId="3222522335" sldId="291"/>
        </pc:sldMkLst>
        <pc:spChg chg="mod">
          <ac:chgData name="Laurent Perrin" userId="b7baff0c-9dd7-4f5b-bf63-e6158de9cc34" providerId="ADAL" clId="{BB2F1299-87DF-48B6-B13C-A86FEACD3F99}" dt="2025-04-29T12:25:59.506" v="57" actId="14100"/>
          <ac:spMkLst>
            <pc:docMk/>
            <pc:sldMk cId="3222522335" sldId="291"/>
            <ac:spMk id="13" creationId="{6800DC43-7CE3-D8D9-DD60-9A38233AD4EE}"/>
          </ac:spMkLst>
        </pc:spChg>
      </pc:sldChg>
    </pc:docChg>
  </pc:docChgLst>
  <pc:docChgLst>
    <pc:chgData name="Sofia Damachi" userId="03cd80ce-42a5-4404-94fc-1c37a1cddd9f" providerId="ADAL" clId="{3F1A9201-3EB1-4327-9299-0CEAA9ADD055}"/>
    <pc:docChg chg="custSel modSld">
      <pc:chgData name="Sofia Damachi" userId="03cd80ce-42a5-4404-94fc-1c37a1cddd9f" providerId="ADAL" clId="{3F1A9201-3EB1-4327-9299-0CEAA9ADD055}" dt="2025-04-29T14:51:23.614" v="141" actId="14100"/>
      <pc:docMkLst>
        <pc:docMk/>
      </pc:docMkLst>
      <pc:sldChg chg="modSp mod">
        <pc:chgData name="Sofia Damachi" userId="03cd80ce-42a5-4404-94fc-1c37a1cddd9f" providerId="ADAL" clId="{3F1A9201-3EB1-4327-9299-0CEAA9ADD055}" dt="2025-04-29T11:33:12.906" v="60" actId="208"/>
        <pc:sldMkLst>
          <pc:docMk/>
          <pc:sldMk cId="940093183" sldId="258"/>
        </pc:sldMkLst>
        <pc:spChg chg="mod">
          <ac:chgData name="Sofia Damachi" userId="03cd80ce-42a5-4404-94fc-1c37a1cddd9f" providerId="ADAL" clId="{3F1A9201-3EB1-4327-9299-0CEAA9ADD055}" dt="2025-04-29T10:54:49.663" v="5" actId="1036"/>
          <ac:spMkLst>
            <pc:docMk/>
            <pc:sldMk cId="940093183" sldId="258"/>
            <ac:spMk id="3" creationId="{9B71BD8A-1414-E9EA-9281-44C0E66210B0}"/>
          </ac:spMkLst>
        </pc:spChg>
        <pc:spChg chg="mod">
          <ac:chgData name="Sofia Damachi" userId="03cd80ce-42a5-4404-94fc-1c37a1cddd9f" providerId="ADAL" clId="{3F1A9201-3EB1-4327-9299-0CEAA9ADD055}" dt="2025-04-29T10:54:49.663" v="5" actId="1036"/>
          <ac:spMkLst>
            <pc:docMk/>
            <pc:sldMk cId="940093183" sldId="258"/>
            <ac:spMk id="11" creationId="{2F6B6D84-E376-3797-A70A-CAB49D06BF01}"/>
          </ac:spMkLst>
        </pc:spChg>
        <pc:spChg chg="mod">
          <ac:chgData name="Sofia Damachi" userId="03cd80ce-42a5-4404-94fc-1c37a1cddd9f" providerId="ADAL" clId="{3F1A9201-3EB1-4327-9299-0CEAA9ADD055}" dt="2025-04-29T10:54:49.663" v="5" actId="1036"/>
          <ac:spMkLst>
            <pc:docMk/>
            <pc:sldMk cId="940093183" sldId="258"/>
            <ac:spMk id="12" creationId="{371FC965-4E7A-22CB-806A-4C0F0062749E}"/>
          </ac:spMkLst>
        </pc:spChg>
        <pc:spChg chg="mod">
          <ac:chgData name="Sofia Damachi" userId="03cd80ce-42a5-4404-94fc-1c37a1cddd9f" providerId="ADAL" clId="{3F1A9201-3EB1-4327-9299-0CEAA9ADD055}" dt="2025-04-29T10:54:49.663" v="5" actId="1036"/>
          <ac:spMkLst>
            <pc:docMk/>
            <pc:sldMk cId="940093183" sldId="258"/>
            <ac:spMk id="13" creationId="{E5AEC94C-AE7C-5BB4-E905-306ECC816CE9}"/>
          </ac:spMkLst>
        </pc:spChg>
        <pc:spChg chg="mod">
          <ac:chgData name="Sofia Damachi" userId="03cd80ce-42a5-4404-94fc-1c37a1cddd9f" providerId="ADAL" clId="{3F1A9201-3EB1-4327-9299-0CEAA9ADD055}" dt="2025-04-29T10:54:49.663" v="5" actId="1036"/>
          <ac:spMkLst>
            <pc:docMk/>
            <pc:sldMk cId="940093183" sldId="258"/>
            <ac:spMk id="14" creationId="{7586BD78-8683-96D4-8CAB-094AB0B82A07}"/>
          </ac:spMkLst>
        </pc:spChg>
        <pc:spChg chg="mod">
          <ac:chgData name="Sofia Damachi" userId="03cd80ce-42a5-4404-94fc-1c37a1cddd9f" providerId="ADAL" clId="{3F1A9201-3EB1-4327-9299-0CEAA9ADD055}" dt="2025-04-29T10:54:49.663" v="5" actId="1036"/>
          <ac:spMkLst>
            <pc:docMk/>
            <pc:sldMk cId="940093183" sldId="258"/>
            <ac:spMk id="21" creationId="{F1DA6707-FB14-0B50-E549-85AB7D04644B}"/>
          </ac:spMkLst>
        </pc:spChg>
        <pc:picChg chg="mod">
          <ac:chgData name="Sofia Damachi" userId="03cd80ce-42a5-4404-94fc-1c37a1cddd9f" providerId="ADAL" clId="{3F1A9201-3EB1-4327-9299-0CEAA9ADD055}" dt="2025-04-29T11:33:12.906" v="60" actId="208"/>
          <ac:picMkLst>
            <pc:docMk/>
            <pc:sldMk cId="940093183" sldId="258"/>
            <ac:picMk id="16" creationId="{B0745E9E-155C-79D4-C341-1528EBBDE502}"/>
          </ac:picMkLst>
        </pc:picChg>
        <pc:picChg chg="mod">
          <ac:chgData name="Sofia Damachi" userId="03cd80ce-42a5-4404-94fc-1c37a1cddd9f" providerId="ADAL" clId="{3F1A9201-3EB1-4327-9299-0CEAA9ADD055}" dt="2025-04-29T10:54:49.663" v="5" actId="1036"/>
          <ac:picMkLst>
            <pc:docMk/>
            <pc:sldMk cId="940093183" sldId="258"/>
            <ac:picMk id="22" creationId="{68DF5BCC-3730-C6A4-7713-CD31B7B9090E}"/>
          </ac:picMkLst>
        </pc:picChg>
      </pc:sldChg>
      <pc:sldChg chg="modSp mod modNotesTx">
        <pc:chgData name="Sofia Damachi" userId="03cd80ce-42a5-4404-94fc-1c37a1cddd9f" providerId="ADAL" clId="{3F1A9201-3EB1-4327-9299-0CEAA9ADD055}" dt="2025-04-29T12:25:01.430" v="111" actId="947"/>
        <pc:sldMkLst>
          <pc:docMk/>
          <pc:sldMk cId="2415149628" sldId="259"/>
        </pc:sldMkLst>
        <pc:picChg chg="mod">
          <ac:chgData name="Sofia Damachi" userId="03cd80ce-42a5-4404-94fc-1c37a1cddd9f" providerId="ADAL" clId="{3F1A9201-3EB1-4327-9299-0CEAA9ADD055}" dt="2025-04-29T11:33:35.906" v="64" actId="208"/>
          <ac:picMkLst>
            <pc:docMk/>
            <pc:sldMk cId="2415149628" sldId="259"/>
            <ac:picMk id="30" creationId="{9C98F658-B714-FEB6-396D-CDCE986A991E}"/>
          </ac:picMkLst>
        </pc:picChg>
      </pc:sldChg>
      <pc:sldChg chg="modSp mod">
        <pc:chgData name="Sofia Damachi" userId="03cd80ce-42a5-4404-94fc-1c37a1cddd9f" providerId="ADAL" clId="{3F1A9201-3EB1-4327-9299-0CEAA9ADD055}" dt="2025-04-29T11:33:26.877" v="62" actId="208"/>
        <pc:sldMkLst>
          <pc:docMk/>
          <pc:sldMk cId="3004721288" sldId="261"/>
        </pc:sldMkLst>
        <pc:picChg chg="mod">
          <ac:chgData name="Sofia Damachi" userId="03cd80ce-42a5-4404-94fc-1c37a1cddd9f" providerId="ADAL" clId="{3F1A9201-3EB1-4327-9299-0CEAA9ADD055}" dt="2025-04-29T11:33:26.877" v="62" actId="208"/>
          <ac:picMkLst>
            <pc:docMk/>
            <pc:sldMk cId="3004721288" sldId="261"/>
            <ac:picMk id="12" creationId="{16E42E4C-CF49-F3FC-A00D-608479538C4F}"/>
          </ac:picMkLst>
        </pc:picChg>
      </pc:sldChg>
      <pc:sldChg chg="modSp mod">
        <pc:chgData name="Sofia Damachi" userId="03cd80ce-42a5-4404-94fc-1c37a1cddd9f" providerId="ADAL" clId="{3F1A9201-3EB1-4327-9299-0CEAA9ADD055}" dt="2025-04-29T11:33:20.027" v="61" actId="208"/>
        <pc:sldMkLst>
          <pc:docMk/>
          <pc:sldMk cId="3975344590" sldId="262"/>
        </pc:sldMkLst>
        <pc:picChg chg="mod">
          <ac:chgData name="Sofia Damachi" userId="03cd80ce-42a5-4404-94fc-1c37a1cddd9f" providerId="ADAL" clId="{3F1A9201-3EB1-4327-9299-0CEAA9ADD055}" dt="2025-04-29T11:33:20.027" v="61" actId="208"/>
          <ac:picMkLst>
            <pc:docMk/>
            <pc:sldMk cId="3975344590" sldId="262"/>
            <ac:picMk id="4" creationId="{00EEFDD1-58B7-41E9-948E-C8140D25244D}"/>
          </ac:picMkLst>
        </pc:picChg>
      </pc:sldChg>
      <pc:sldChg chg="addSp delSp modSp mod modNotesTx">
        <pc:chgData name="Sofia Damachi" userId="03cd80ce-42a5-4404-94fc-1c37a1cddd9f" providerId="ADAL" clId="{3F1A9201-3EB1-4327-9299-0CEAA9ADD055}" dt="2025-04-29T12:25:18.426" v="112"/>
        <pc:sldMkLst>
          <pc:docMk/>
          <pc:sldMk cId="1041421639" sldId="263"/>
        </pc:sldMkLst>
        <pc:picChg chg="del">
          <ac:chgData name="Sofia Damachi" userId="03cd80ce-42a5-4404-94fc-1c37a1cddd9f" providerId="ADAL" clId="{3F1A9201-3EB1-4327-9299-0CEAA9ADD055}" dt="2025-04-29T11:33:44.084" v="65" actId="478"/>
          <ac:picMkLst>
            <pc:docMk/>
            <pc:sldMk cId="1041421639" sldId="263"/>
            <ac:picMk id="2" creationId="{A8688A2A-E1B1-5C1F-14FC-FCDD366585E7}"/>
          </ac:picMkLst>
        </pc:picChg>
        <pc:picChg chg="add mod">
          <ac:chgData name="Sofia Damachi" userId="03cd80ce-42a5-4404-94fc-1c37a1cddd9f" providerId="ADAL" clId="{3F1A9201-3EB1-4327-9299-0CEAA9ADD055}" dt="2025-04-29T11:33:44.401" v="66"/>
          <ac:picMkLst>
            <pc:docMk/>
            <pc:sldMk cId="1041421639" sldId="263"/>
            <ac:picMk id="3" creationId="{B33746AD-9F7D-9580-33C4-6F7C3A42CCA1}"/>
          </ac:picMkLst>
        </pc:picChg>
      </pc:sldChg>
      <pc:sldChg chg="addSp delSp modSp mod modNotesTx">
        <pc:chgData name="Sofia Damachi" userId="03cd80ce-42a5-4404-94fc-1c37a1cddd9f" providerId="ADAL" clId="{3F1A9201-3EB1-4327-9299-0CEAA9ADD055}" dt="2025-04-29T12:27:03.055" v="116" actId="20577"/>
        <pc:sldMkLst>
          <pc:docMk/>
          <pc:sldMk cId="689285650" sldId="268"/>
        </pc:sldMkLst>
        <pc:spChg chg="mod">
          <ac:chgData name="Sofia Damachi" userId="03cd80ce-42a5-4404-94fc-1c37a1cddd9f" providerId="ADAL" clId="{3F1A9201-3EB1-4327-9299-0CEAA9ADD055}" dt="2025-04-29T12:26:23.504" v="115"/>
          <ac:spMkLst>
            <pc:docMk/>
            <pc:sldMk cId="689285650" sldId="268"/>
            <ac:spMk id="33" creationId="{F3B02567-2DE2-AC95-BE0D-DAC45B1299AC}"/>
          </ac:spMkLst>
        </pc:spChg>
        <pc:picChg chg="del">
          <ac:chgData name="Sofia Damachi" userId="03cd80ce-42a5-4404-94fc-1c37a1cddd9f" providerId="ADAL" clId="{3F1A9201-3EB1-4327-9299-0CEAA9ADD055}" dt="2025-04-29T11:33:50.542" v="67" actId="478"/>
          <ac:picMkLst>
            <pc:docMk/>
            <pc:sldMk cId="689285650" sldId="268"/>
            <ac:picMk id="2" creationId="{0C39616E-BC7D-0793-B981-C79D53373F59}"/>
          </ac:picMkLst>
        </pc:picChg>
        <pc:picChg chg="add mod">
          <ac:chgData name="Sofia Damachi" userId="03cd80ce-42a5-4404-94fc-1c37a1cddd9f" providerId="ADAL" clId="{3F1A9201-3EB1-4327-9299-0CEAA9ADD055}" dt="2025-04-29T11:33:50.873" v="68"/>
          <ac:picMkLst>
            <pc:docMk/>
            <pc:sldMk cId="689285650" sldId="268"/>
            <ac:picMk id="3" creationId="{9009DE0F-5745-4739-FF4D-C5BC03D31140}"/>
          </ac:picMkLst>
        </pc:picChg>
      </pc:sldChg>
      <pc:sldChg chg="addSp delSp modSp mod">
        <pc:chgData name="Sofia Damachi" userId="03cd80ce-42a5-4404-94fc-1c37a1cddd9f" providerId="ADAL" clId="{3F1A9201-3EB1-4327-9299-0CEAA9ADD055}" dt="2025-04-29T11:33:54.136" v="70"/>
        <pc:sldMkLst>
          <pc:docMk/>
          <pc:sldMk cId="232660302" sldId="269"/>
        </pc:sldMkLst>
        <pc:picChg chg="del">
          <ac:chgData name="Sofia Damachi" userId="03cd80ce-42a5-4404-94fc-1c37a1cddd9f" providerId="ADAL" clId="{3F1A9201-3EB1-4327-9299-0CEAA9ADD055}" dt="2025-04-29T11:33:53.804" v="69" actId="478"/>
          <ac:picMkLst>
            <pc:docMk/>
            <pc:sldMk cId="232660302" sldId="269"/>
            <ac:picMk id="3" creationId="{176F10FE-3EF0-054A-FB34-FCAFE6A56F59}"/>
          </ac:picMkLst>
        </pc:picChg>
        <pc:picChg chg="add mod">
          <ac:chgData name="Sofia Damachi" userId="03cd80ce-42a5-4404-94fc-1c37a1cddd9f" providerId="ADAL" clId="{3F1A9201-3EB1-4327-9299-0CEAA9ADD055}" dt="2025-04-29T11:33:54.136" v="70"/>
          <ac:picMkLst>
            <pc:docMk/>
            <pc:sldMk cId="232660302" sldId="269"/>
            <ac:picMk id="10" creationId="{FE0D7C25-B6FD-1A1A-4598-8B7E2A28B752}"/>
          </ac:picMkLst>
        </pc:picChg>
      </pc:sldChg>
      <pc:sldChg chg="addSp delSp modSp mod">
        <pc:chgData name="Sofia Damachi" userId="03cd80ce-42a5-4404-94fc-1c37a1cddd9f" providerId="ADAL" clId="{3F1A9201-3EB1-4327-9299-0CEAA9ADD055}" dt="2025-04-29T11:34:05.832" v="76"/>
        <pc:sldMkLst>
          <pc:docMk/>
          <pc:sldMk cId="692194857" sldId="270"/>
        </pc:sldMkLst>
        <pc:spChg chg="add mod ord">
          <ac:chgData name="Sofia Damachi" userId="03cd80ce-42a5-4404-94fc-1c37a1cddd9f" providerId="ADAL" clId="{3F1A9201-3EB1-4327-9299-0CEAA9ADD055}" dt="2025-04-29T11:02:07.834" v="58" actId="171"/>
          <ac:spMkLst>
            <pc:docMk/>
            <pc:sldMk cId="692194857" sldId="270"/>
            <ac:spMk id="12" creationId="{102937E5-008D-35E5-2117-7270D32579A7}"/>
          </ac:spMkLst>
        </pc:spChg>
        <pc:grpChg chg="add mod">
          <ac:chgData name="Sofia Damachi" userId="03cd80ce-42a5-4404-94fc-1c37a1cddd9f" providerId="ADAL" clId="{3F1A9201-3EB1-4327-9299-0CEAA9ADD055}" dt="2025-04-29T11:02:15.466" v="59" actId="1076"/>
          <ac:grpSpMkLst>
            <pc:docMk/>
            <pc:sldMk cId="692194857" sldId="270"/>
            <ac:grpSpMk id="14" creationId="{AC86648B-1FBA-077D-DB1A-8390ED962B35}"/>
          </ac:grpSpMkLst>
        </pc:grpChg>
        <pc:picChg chg="del">
          <ac:chgData name="Sofia Damachi" userId="03cd80ce-42a5-4404-94fc-1c37a1cddd9f" providerId="ADAL" clId="{3F1A9201-3EB1-4327-9299-0CEAA9ADD055}" dt="2025-04-29T11:34:05.605" v="75" actId="478"/>
          <ac:picMkLst>
            <pc:docMk/>
            <pc:sldMk cId="692194857" sldId="270"/>
            <ac:picMk id="10" creationId="{035A2F60-14F2-BE99-039A-18C9CB07E5E9}"/>
          </ac:picMkLst>
        </pc:picChg>
        <pc:picChg chg="mod">
          <ac:chgData name="Sofia Damachi" userId="03cd80ce-42a5-4404-94fc-1c37a1cddd9f" providerId="ADAL" clId="{3F1A9201-3EB1-4327-9299-0CEAA9ADD055}" dt="2025-04-29T11:02:05.987" v="57" actId="164"/>
          <ac:picMkLst>
            <pc:docMk/>
            <pc:sldMk cId="692194857" sldId="270"/>
            <ac:picMk id="11" creationId="{AF18BF3F-75BE-0733-ECAF-6166CBCDC6C8}"/>
          </ac:picMkLst>
        </pc:picChg>
        <pc:picChg chg="add mod">
          <ac:chgData name="Sofia Damachi" userId="03cd80ce-42a5-4404-94fc-1c37a1cddd9f" providerId="ADAL" clId="{3F1A9201-3EB1-4327-9299-0CEAA9ADD055}" dt="2025-04-29T11:34:05.832" v="76"/>
          <ac:picMkLst>
            <pc:docMk/>
            <pc:sldMk cId="692194857" sldId="270"/>
            <ac:picMk id="15" creationId="{E0791E44-2B8F-D8FF-001B-28397826552D}"/>
          </ac:picMkLst>
        </pc:picChg>
      </pc:sldChg>
      <pc:sldChg chg="addSp delSp modSp mod">
        <pc:chgData name="Sofia Damachi" userId="03cd80ce-42a5-4404-94fc-1c37a1cddd9f" providerId="ADAL" clId="{3F1A9201-3EB1-4327-9299-0CEAA9ADD055}" dt="2025-04-29T11:34:09.372" v="78"/>
        <pc:sldMkLst>
          <pc:docMk/>
          <pc:sldMk cId="1624678185" sldId="271"/>
        </pc:sldMkLst>
        <pc:picChg chg="del">
          <ac:chgData name="Sofia Damachi" userId="03cd80ce-42a5-4404-94fc-1c37a1cddd9f" providerId="ADAL" clId="{3F1A9201-3EB1-4327-9299-0CEAA9ADD055}" dt="2025-04-29T11:34:09.125" v="77" actId="478"/>
          <ac:picMkLst>
            <pc:docMk/>
            <pc:sldMk cId="1624678185" sldId="271"/>
            <ac:picMk id="2" creationId="{8D379D38-EBB1-BF80-7FC3-8342219BB809}"/>
          </ac:picMkLst>
        </pc:picChg>
        <pc:picChg chg="add mod">
          <ac:chgData name="Sofia Damachi" userId="03cd80ce-42a5-4404-94fc-1c37a1cddd9f" providerId="ADAL" clId="{3F1A9201-3EB1-4327-9299-0CEAA9ADD055}" dt="2025-04-29T11:34:09.372" v="78"/>
          <ac:picMkLst>
            <pc:docMk/>
            <pc:sldMk cId="1624678185" sldId="271"/>
            <ac:picMk id="13" creationId="{DFDBBFD3-DAD6-BF3B-C75C-2D3DFF79291B}"/>
          </ac:picMkLst>
        </pc:picChg>
      </pc:sldChg>
      <pc:sldChg chg="addSp delSp modSp mod">
        <pc:chgData name="Sofia Damachi" userId="03cd80ce-42a5-4404-94fc-1c37a1cddd9f" providerId="ADAL" clId="{3F1A9201-3EB1-4327-9299-0CEAA9ADD055}" dt="2025-04-29T11:34:13.116" v="80"/>
        <pc:sldMkLst>
          <pc:docMk/>
          <pc:sldMk cId="967564058" sldId="272"/>
        </pc:sldMkLst>
        <pc:spChg chg="add mod ord">
          <ac:chgData name="Sofia Damachi" userId="03cd80ce-42a5-4404-94fc-1c37a1cddd9f" providerId="ADAL" clId="{3F1A9201-3EB1-4327-9299-0CEAA9ADD055}" dt="2025-04-29T10:59:49.276" v="19" actId="171"/>
          <ac:spMkLst>
            <pc:docMk/>
            <pc:sldMk cId="967564058" sldId="272"/>
            <ac:spMk id="12" creationId="{FAFB8C01-B2E1-9764-4D26-B81A767E50CC}"/>
          </ac:spMkLst>
        </pc:spChg>
        <pc:grpChg chg="add mod">
          <ac:chgData name="Sofia Damachi" userId="03cd80ce-42a5-4404-94fc-1c37a1cddd9f" providerId="ADAL" clId="{3F1A9201-3EB1-4327-9299-0CEAA9ADD055}" dt="2025-04-29T10:59:43.246" v="16" actId="164"/>
          <ac:grpSpMkLst>
            <pc:docMk/>
            <pc:sldMk cId="967564058" sldId="272"/>
            <ac:grpSpMk id="13" creationId="{E43C0C76-BAD4-B490-B2C1-24593530EF06}"/>
          </ac:grpSpMkLst>
        </pc:grpChg>
        <pc:picChg chg="del">
          <ac:chgData name="Sofia Damachi" userId="03cd80ce-42a5-4404-94fc-1c37a1cddd9f" providerId="ADAL" clId="{3F1A9201-3EB1-4327-9299-0CEAA9ADD055}" dt="2025-04-29T11:34:12.931" v="79" actId="478"/>
          <ac:picMkLst>
            <pc:docMk/>
            <pc:sldMk cId="967564058" sldId="272"/>
            <ac:picMk id="2" creationId="{F8EBE971-E92F-CCEE-1255-90A794D67129}"/>
          </ac:picMkLst>
        </pc:picChg>
        <pc:picChg chg="mod">
          <ac:chgData name="Sofia Damachi" userId="03cd80ce-42a5-4404-94fc-1c37a1cddd9f" providerId="ADAL" clId="{3F1A9201-3EB1-4327-9299-0CEAA9ADD055}" dt="2025-04-29T10:59:43.246" v="16" actId="164"/>
          <ac:picMkLst>
            <pc:docMk/>
            <pc:sldMk cId="967564058" sldId="272"/>
            <ac:picMk id="11" creationId="{D5CE884F-1602-0E8F-BA44-63EB97939E90}"/>
          </ac:picMkLst>
        </pc:picChg>
        <pc:picChg chg="add mod">
          <ac:chgData name="Sofia Damachi" userId="03cd80ce-42a5-4404-94fc-1c37a1cddd9f" providerId="ADAL" clId="{3F1A9201-3EB1-4327-9299-0CEAA9ADD055}" dt="2025-04-29T11:34:13.116" v="80"/>
          <ac:picMkLst>
            <pc:docMk/>
            <pc:sldMk cId="967564058" sldId="272"/>
            <ac:picMk id="14" creationId="{66A989C2-6649-5418-CA11-3BC9D137A5DF}"/>
          </ac:picMkLst>
        </pc:picChg>
      </pc:sldChg>
      <pc:sldChg chg="addSp delSp modSp mod">
        <pc:chgData name="Sofia Damachi" userId="03cd80ce-42a5-4404-94fc-1c37a1cddd9f" providerId="ADAL" clId="{3F1A9201-3EB1-4327-9299-0CEAA9ADD055}" dt="2025-04-29T14:51:23.614" v="141" actId="14100"/>
        <pc:sldMkLst>
          <pc:docMk/>
          <pc:sldMk cId="2409853694" sldId="273"/>
        </pc:sldMkLst>
        <pc:spChg chg="mod">
          <ac:chgData name="Sofia Damachi" userId="03cd80ce-42a5-4404-94fc-1c37a1cddd9f" providerId="ADAL" clId="{3F1A9201-3EB1-4327-9299-0CEAA9ADD055}" dt="2025-04-29T14:51:20.069" v="140" actId="1036"/>
          <ac:spMkLst>
            <pc:docMk/>
            <pc:sldMk cId="2409853694" sldId="273"/>
            <ac:spMk id="8" creationId="{016E13F4-50BE-B0A4-F2A5-AEA88CA87F60}"/>
          </ac:spMkLst>
        </pc:spChg>
        <pc:spChg chg="mod">
          <ac:chgData name="Sofia Damachi" userId="03cd80ce-42a5-4404-94fc-1c37a1cddd9f" providerId="ADAL" clId="{3F1A9201-3EB1-4327-9299-0CEAA9ADD055}" dt="2025-04-29T14:51:23.614" v="141" actId="14100"/>
          <ac:spMkLst>
            <pc:docMk/>
            <pc:sldMk cId="2409853694" sldId="273"/>
            <ac:spMk id="9" creationId="{3798D1AB-610D-4D4E-532A-C222F9B9F995}"/>
          </ac:spMkLst>
        </pc:spChg>
        <pc:spChg chg="mod">
          <ac:chgData name="Sofia Damachi" userId="03cd80ce-42a5-4404-94fc-1c37a1cddd9f" providerId="ADAL" clId="{3F1A9201-3EB1-4327-9299-0CEAA9ADD055}" dt="2025-04-29T14:51:18.471" v="132" actId="1036"/>
          <ac:spMkLst>
            <pc:docMk/>
            <pc:sldMk cId="2409853694" sldId="273"/>
            <ac:spMk id="19" creationId="{DEE5BC15-CF6D-36BB-016C-3ED4C1593F7D}"/>
          </ac:spMkLst>
        </pc:spChg>
        <pc:picChg chg="del">
          <ac:chgData name="Sofia Damachi" userId="03cd80ce-42a5-4404-94fc-1c37a1cddd9f" providerId="ADAL" clId="{3F1A9201-3EB1-4327-9299-0CEAA9ADD055}" dt="2025-04-29T11:34:16.269" v="81" actId="478"/>
          <ac:picMkLst>
            <pc:docMk/>
            <pc:sldMk cId="2409853694" sldId="273"/>
            <ac:picMk id="3" creationId="{B7269CA2-EE8D-BC4B-3CF8-0EEF94C0F2A6}"/>
          </ac:picMkLst>
        </pc:picChg>
        <pc:picChg chg="add mod">
          <ac:chgData name="Sofia Damachi" userId="03cd80ce-42a5-4404-94fc-1c37a1cddd9f" providerId="ADAL" clId="{3F1A9201-3EB1-4327-9299-0CEAA9ADD055}" dt="2025-04-29T11:34:16.508" v="82"/>
          <ac:picMkLst>
            <pc:docMk/>
            <pc:sldMk cId="2409853694" sldId="273"/>
            <ac:picMk id="5" creationId="{F83E0AE1-B998-4274-C98F-57AC52F1A57A}"/>
          </ac:picMkLst>
        </pc:picChg>
      </pc:sldChg>
      <pc:sldChg chg="addSp delSp modSp mod">
        <pc:chgData name="Sofia Damachi" userId="03cd80ce-42a5-4404-94fc-1c37a1cddd9f" providerId="ADAL" clId="{3F1A9201-3EB1-4327-9299-0CEAA9ADD055}" dt="2025-04-29T11:34:20.411" v="84"/>
        <pc:sldMkLst>
          <pc:docMk/>
          <pc:sldMk cId="1896635304" sldId="274"/>
        </pc:sldMkLst>
        <pc:spChg chg="del mod">
          <ac:chgData name="Sofia Damachi" userId="03cd80ce-42a5-4404-94fc-1c37a1cddd9f" providerId="ADAL" clId="{3F1A9201-3EB1-4327-9299-0CEAA9ADD055}" dt="2025-04-29T11:00:05.217" v="21" actId="478"/>
          <ac:spMkLst>
            <pc:docMk/>
            <pc:sldMk cId="1896635304" sldId="274"/>
            <ac:spMk id="13" creationId="{BC9E5DFF-2BB4-B212-38F2-C8D3EBE5A572}"/>
          </ac:spMkLst>
        </pc:spChg>
        <pc:picChg chg="del">
          <ac:chgData name="Sofia Damachi" userId="03cd80ce-42a5-4404-94fc-1c37a1cddd9f" providerId="ADAL" clId="{3F1A9201-3EB1-4327-9299-0CEAA9ADD055}" dt="2025-04-29T11:34:20.173" v="83" actId="478"/>
          <ac:picMkLst>
            <pc:docMk/>
            <pc:sldMk cId="1896635304" sldId="274"/>
            <ac:picMk id="3" creationId="{4B4BA883-D234-F72D-3B59-99E215DA0CF6}"/>
          </ac:picMkLst>
        </pc:picChg>
        <pc:picChg chg="add mod">
          <ac:chgData name="Sofia Damachi" userId="03cd80ce-42a5-4404-94fc-1c37a1cddd9f" providerId="ADAL" clId="{3F1A9201-3EB1-4327-9299-0CEAA9ADD055}" dt="2025-04-29T11:34:20.411" v="84"/>
          <ac:picMkLst>
            <pc:docMk/>
            <pc:sldMk cId="1896635304" sldId="274"/>
            <ac:picMk id="10" creationId="{6F3C7438-EE9F-0924-04A2-927DC3A26165}"/>
          </ac:picMkLst>
        </pc:picChg>
      </pc:sldChg>
      <pc:sldChg chg="addSp delSp modSp mod">
        <pc:chgData name="Sofia Damachi" userId="03cd80ce-42a5-4404-94fc-1c37a1cddd9f" providerId="ADAL" clId="{3F1A9201-3EB1-4327-9299-0CEAA9ADD055}" dt="2025-04-29T11:34:23.408" v="86"/>
        <pc:sldMkLst>
          <pc:docMk/>
          <pc:sldMk cId="2181163182" sldId="275"/>
        </pc:sldMkLst>
        <pc:picChg chg="del">
          <ac:chgData name="Sofia Damachi" userId="03cd80ce-42a5-4404-94fc-1c37a1cddd9f" providerId="ADAL" clId="{3F1A9201-3EB1-4327-9299-0CEAA9ADD055}" dt="2025-04-29T11:34:23.185" v="85" actId="478"/>
          <ac:picMkLst>
            <pc:docMk/>
            <pc:sldMk cId="2181163182" sldId="275"/>
            <ac:picMk id="10" creationId="{93527233-54B0-4275-B819-DD24AF981A29}"/>
          </ac:picMkLst>
        </pc:picChg>
        <pc:picChg chg="add mod">
          <ac:chgData name="Sofia Damachi" userId="03cd80ce-42a5-4404-94fc-1c37a1cddd9f" providerId="ADAL" clId="{3F1A9201-3EB1-4327-9299-0CEAA9ADD055}" dt="2025-04-29T11:34:23.408" v="86"/>
          <ac:picMkLst>
            <pc:docMk/>
            <pc:sldMk cId="2181163182" sldId="275"/>
            <ac:picMk id="14" creationId="{D1BC9DA5-E6EA-8EB5-6764-1C243EF8EFC6}"/>
          </ac:picMkLst>
        </pc:picChg>
      </pc:sldChg>
      <pc:sldChg chg="addSp delSp modSp mod">
        <pc:chgData name="Sofia Damachi" userId="03cd80ce-42a5-4404-94fc-1c37a1cddd9f" providerId="ADAL" clId="{3F1A9201-3EB1-4327-9299-0CEAA9ADD055}" dt="2025-04-29T11:34:27.649" v="88"/>
        <pc:sldMkLst>
          <pc:docMk/>
          <pc:sldMk cId="2053441043" sldId="276"/>
        </pc:sldMkLst>
        <pc:picChg chg="del">
          <ac:chgData name="Sofia Damachi" userId="03cd80ce-42a5-4404-94fc-1c37a1cddd9f" providerId="ADAL" clId="{3F1A9201-3EB1-4327-9299-0CEAA9ADD055}" dt="2025-04-29T11:34:27.452" v="87" actId="478"/>
          <ac:picMkLst>
            <pc:docMk/>
            <pc:sldMk cId="2053441043" sldId="276"/>
            <ac:picMk id="15" creationId="{F39E3885-6124-2512-3573-6853F2B83609}"/>
          </ac:picMkLst>
        </pc:picChg>
        <pc:picChg chg="add mod">
          <ac:chgData name="Sofia Damachi" userId="03cd80ce-42a5-4404-94fc-1c37a1cddd9f" providerId="ADAL" clId="{3F1A9201-3EB1-4327-9299-0CEAA9ADD055}" dt="2025-04-29T11:34:27.649" v="88"/>
          <ac:picMkLst>
            <pc:docMk/>
            <pc:sldMk cId="2053441043" sldId="276"/>
            <ac:picMk id="16" creationId="{317BE816-326E-4956-CBDE-395F90BDBD14}"/>
          </ac:picMkLst>
        </pc:picChg>
      </pc:sldChg>
      <pc:sldChg chg="addSp delSp modSp mod">
        <pc:chgData name="Sofia Damachi" userId="03cd80ce-42a5-4404-94fc-1c37a1cddd9f" providerId="ADAL" clId="{3F1A9201-3EB1-4327-9299-0CEAA9ADD055}" dt="2025-04-29T11:34:30.460" v="90"/>
        <pc:sldMkLst>
          <pc:docMk/>
          <pc:sldMk cId="3886860595" sldId="277"/>
        </pc:sldMkLst>
        <pc:picChg chg="del">
          <ac:chgData name="Sofia Damachi" userId="03cd80ce-42a5-4404-94fc-1c37a1cddd9f" providerId="ADAL" clId="{3F1A9201-3EB1-4327-9299-0CEAA9ADD055}" dt="2025-04-29T11:34:30.270" v="89" actId="478"/>
          <ac:picMkLst>
            <pc:docMk/>
            <pc:sldMk cId="3886860595" sldId="277"/>
            <ac:picMk id="12" creationId="{265C0041-2678-9CAC-66C9-9B65E3074A5C}"/>
          </ac:picMkLst>
        </pc:picChg>
        <pc:picChg chg="add mod">
          <ac:chgData name="Sofia Damachi" userId="03cd80ce-42a5-4404-94fc-1c37a1cddd9f" providerId="ADAL" clId="{3F1A9201-3EB1-4327-9299-0CEAA9ADD055}" dt="2025-04-29T11:34:30.460" v="90"/>
          <ac:picMkLst>
            <pc:docMk/>
            <pc:sldMk cId="3886860595" sldId="277"/>
            <ac:picMk id="13" creationId="{C620849A-9208-82C0-3780-168C021538CD}"/>
          </ac:picMkLst>
        </pc:picChg>
      </pc:sldChg>
      <pc:sldChg chg="addSp delSp modSp mod">
        <pc:chgData name="Sofia Damachi" userId="03cd80ce-42a5-4404-94fc-1c37a1cddd9f" providerId="ADAL" clId="{3F1A9201-3EB1-4327-9299-0CEAA9ADD055}" dt="2025-04-29T11:34:34.607" v="92"/>
        <pc:sldMkLst>
          <pc:docMk/>
          <pc:sldMk cId="1636951531" sldId="278"/>
        </pc:sldMkLst>
        <pc:picChg chg="del">
          <ac:chgData name="Sofia Damachi" userId="03cd80ce-42a5-4404-94fc-1c37a1cddd9f" providerId="ADAL" clId="{3F1A9201-3EB1-4327-9299-0CEAA9ADD055}" dt="2025-04-29T11:34:34.378" v="91" actId="478"/>
          <ac:picMkLst>
            <pc:docMk/>
            <pc:sldMk cId="1636951531" sldId="278"/>
            <ac:picMk id="10" creationId="{E51919AE-074E-3967-1DF2-8BB1B93691F2}"/>
          </ac:picMkLst>
        </pc:picChg>
        <pc:picChg chg="add mod">
          <ac:chgData name="Sofia Damachi" userId="03cd80ce-42a5-4404-94fc-1c37a1cddd9f" providerId="ADAL" clId="{3F1A9201-3EB1-4327-9299-0CEAA9ADD055}" dt="2025-04-29T11:34:34.607" v="92"/>
          <ac:picMkLst>
            <pc:docMk/>
            <pc:sldMk cId="1636951531" sldId="278"/>
            <ac:picMk id="11" creationId="{DBF4B2EB-61EB-F18D-DA1C-E66B35A83EC0}"/>
          </ac:picMkLst>
        </pc:picChg>
      </pc:sldChg>
      <pc:sldChg chg="addSp delSp modSp mod">
        <pc:chgData name="Sofia Damachi" userId="03cd80ce-42a5-4404-94fc-1c37a1cddd9f" providerId="ADAL" clId="{3F1A9201-3EB1-4327-9299-0CEAA9ADD055}" dt="2025-04-29T11:34:37.351" v="94"/>
        <pc:sldMkLst>
          <pc:docMk/>
          <pc:sldMk cId="1634120234" sldId="279"/>
        </pc:sldMkLst>
        <pc:picChg chg="del">
          <ac:chgData name="Sofia Damachi" userId="03cd80ce-42a5-4404-94fc-1c37a1cddd9f" providerId="ADAL" clId="{3F1A9201-3EB1-4327-9299-0CEAA9ADD055}" dt="2025-04-29T11:34:37.141" v="93" actId="478"/>
          <ac:picMkLst>
            <pc:docMk/>
            <pc:sldMk cId="1634120234" sldId="279"/>
            <ac:picMk id="3" creationId="{B63F932F-81A7-CB79-E884-745BDCB04EAF}"/>
          </ac:picMkLst>
        </pc:picChg>
        <pc:picChg chg="add mod">
          <ac:chgData name="Sofia Damachi" userId="03cd80ce-42a5-4404-94fc-1c37a1cddd9f" providerId="ADAL" clId="{3F1A9201-3EB1-4327-9299-0CEAA9ADD055}" dt="2025-04-29T11:34:37.351" v="94"/>
          <ac:picMkLst>
            <pc:docMk/>
            <pc:sldMk cId="1634120234" sldId="279"/>
            <ac:picMk id="4" creationId="{4064EF4F-48E1-06B0-C2EA-64BDDD190DA6}"/>
          </ac:picMkLst>
        </pc:picChg>
      </pc:sldChg>
      <pc:sldChg chg="addSp delSp modSp mod">
        <pc:chgData name="Sofia Damachi" userId="03cd80ce-42a5-4404-94fc-1c37a1cddd9f" providerId="ADAL" clId="{3F1A9201-3EB1-4327-9299-0CEAA9ADD055}" dt="2025-04-29T11:34:01.409" v="74"/>
        <pc:sldMkLst>
          <pc:docMk/>
          <pc:sldMk cId="2053474976" sldId="280"/>
        </pc:sldMkLst>
        <pc:picChg chg="del">
          <ac:chgData name="Sofia Damachi" userId="03cd80ce-42a5-4404-94fc-1c37a1cddd9f" providerId="ADAL" clId="{3F1A9201-3EB1-4327-9299-0CEAA9ADD055}" dt="2025-04-29T11:34:01.174" v="73" actId="478"/>
          <ac:picMkLst>
            <pc:docMk/>
            <pc:sldMk cId="2053474976" sldId="280"/>
            <ac:picMk id="10" creationId="{3A0A3C44-7D86-0D03-660A-B086B3119B5A}"/>
          </ac:picMkLst>
        </pc:picChg>
        <pc:picChg chg="add mod">
          <ac:chgData name="Sofia Damachi" userId="03cd80ce-42a5-4404-94fc-1c37a1cddd9f" providerId="ADAL" clId="{3F1A9201-3EB1-4327-9299-0CEAA9ADD055}" dt="2025-04-29T11:34:01.409" v="74"/>
          <ac:picMkLst>
            <pc:docMk/>
            <pc:sldMk cId="2053474976" sldId="280"/>
            <ac:picMk id="12" creationId="{D7DFA36B-5959-26A5-FDF8-C9D4C42E6C0A}"/>
          </ac:picMkLst>
        </pc:picChg>
      </pc:sldChg>
      <pc:sldChg chg="addSp delSp modSp mod">
        <pc:chgData name="Sofia Damachi" userId="03cd80ce-42a5-4404-94fc-1c37a1cddd9f" providerId="ADAL" clId="{3F1A9201-3EB1-4327-9299-0CEAA9ADD055}" dt="2025-04-29T11:33:58.322" v="72"/>
        <pc:sldMkLst>
          <pc:docMk/>
          <pc:sldMk cId="4276844720" sldId="281"/>
        </pc:sldMkLst>
        <pc:picChg chg="del">
          <ac:chgData name="Sofia Damachi" userId="03cd80ce-42a5-4404-94fc-1c37a1cddd9f" providerId="ADAL" clId="{3F1A9201-3EB1-4327-9299-0CEAA9ADD055}" dt="2025-04-29T11:33:58.065" v="71" actId="478"/>
          <ac:picMkLst>
            <pc:docMk/>
            <pc:sldMk cId="4276844720" sldId="281"/>
            <ac:picMk id="10" creationId="{A609F6A4-0AA6-8EE3-127A-750F94332C0B}"/>
          </ac:picMkLst>
        </pc:picChg>
        <pc:picChg chg="add mod">
          <ac:chgData name="Sofia Damachi" userId="03cd80ce-42a5-4404-94fc-1c37a1cddd9f" providerId="ADAL" clId="{3F1A9201-3EB1-4327-9299-0CEAA9ADD055}" dt="2025-04-29T11:33:58.322" v="72"/>
          <ac:picMkLst>
            <pc:docMk/>
            <pc:sldMk cId="4276844720" sldId="281"/>
            <ac:picMk id="11" creationId="{7149CD08-7F2D-C641-DE74-43EF8261C577}"/>
          </ac:picMkLst>
        </pc:picChg>
      </pc:sldChg>
      <pc:sldChg chg="modSp mod">
        <pc:chgData name="Sofia Damachi" userId="03cd80ce-42a5-4404-94fc-1c37a1cddd9f" providerId="ADAL" clId="{3F1A9201-3EB1-4327-9299-0CEAA9ADD055}" dt="2025-04-29T11:33:31.549" v="63" actId="208"/>
        <pc:sldMkLst>
          <pc:docMk/>
          <pc:sldMk cId="860177597" sldId="282"/>
        </pc:sldMkLst>
        <pc:picChg chg="mod">
          <ac:chgData name="Sofia Damachi" userId="03cd80ce-42a5-4404-94fc-1c37a1cddd9f" providerId="ADAL" clId="{3F1A9201-3EB1-4327-9299-0CEAA9ADD055}" dt="2025-04-29T11:33:31.549" v="63" actId="208"/>
          <ac:picMkLst>
            <pc:docMk/>
            <pc:sldMk cId="860177597" sldId="282"/>
            <ac:picMk id="10" creationId="{B61EC777-F7B8-91C6-B098-58FF0A0B078F}"/>
          </ac:picMkLst>
        </pc:picChg>
      </pc:sldChg>
      <pc:sldChg chg="addSp delSp modSp mod">
        <pc:chgData name="Sofia Damachi" userId="03cd80ce-42a5-4404-94fc-1c37a1cddd9f" providerId="ADAL" clId="{3F1A9201-3EB1-4327-9299-0CEAA9ADD055}" dt="2025-04-29T11:34:40.942" v="96"/>
        <pc:sldMkLst>
          <pc:docMk/>
          <pc:sldMk cId="2604561548" sldId="284"/>
        </pc:sldMkLst>
        <pc:picChg chg="del">
          <ac:chgData name="Sofia Damachi" userId="03cd80ce-42a5-4404-94fc-1c37a1cddd9f" providerId="ADAL" clId="{3F1A9201-3EB1-4327-9299-0CEAA9ADD055}" dt="2025-04-29T11:34:40.751" v="95" actId="478"/>
          <ac:picMkLst>
            <pc:docMk/>
            <pc:sldMk cId="2604561548" sldId="284"/>
            <ac:picMk id="10" creationId="{0158D4A7-2889-071E-9530-2C98EF372E53}"/>
          </ac:picMkLst>
        </pc:picChg>
        <pc:picChg chg="add mod">
          <ac:chgData name="Sofia Damachi" userId="03cd80ce-42a5-4404-94fc-1c37a1cddd9f" providerId="ADAL" clId="{3F1A9201-3EB1-4327-9299-0CEAA9ADD055}" dt="2025-04-29T11:34:40.942" v="96"/>
          <ac:picMkLst>
            <pc:docMk/>
            <pc:sldMk cId="2604561548" sldId="284"/>
            <ac:picMk id="11" creationId="{40528CBE-97D3-1E77-5A70-0A9568B3FE72}"/>
          </ac:picMkLst>
        </pc:picChg>
      </pc:sldChg>
      <pc:sldChg chg="addSp delSp modSp mod">
        <pc:chgData name="Sofia Damachi" userId="03cd80ce-42a5-4404-94fc-1c37a1cddd9f" providerId="ADAL" clId="{3F1A9201-3EB1-4327-9299-0CEAA9ADD055}" dt="2025-04-29T11:34:44.165" v="98"/>
        <pc:sldMkLst>
          <pc:docMk/>
          <pc:sldMk cId="2382668597" sldId="285"/>
        </pc:sldMkLst>
        <pc:picChg chg="del">
          <ac:chgData name="Sofia Damachi" userId="03cd80ce-42a5-4404-94fc-1c37a1cddd9f" providerId="ADAL" clId="{3F1A9201-3EB1-4327-9299-0CEAA9ADD055}" dt="2025-04-29T11:34:43.939" v="97" actId="478"/>
          <ac:picMkLst>
            <pc:docMk/>
            <pc:sldMk cId="2382668597" sldId="285"/>
            <ac:picMk id="3" creationId="{9553A08A-DD76-739E-AC01-81300AA05A68}"/>
          </ac:picMkLst>
        </pc:picChg>
        <pc:picChg chg="add mod">
          <ac:chgData name="Sofia Damachi" userId="03cd80ce-42a5-4404-94fc-1c37a1cddd9f" providerId="ADAL" clId="{3F1A9201-3EB1-4327-9299-0CEAA9ADD055}" dt="2025-04-29T11:34:44.165" v="98"/>
          <ac:picMkLst>
            <pc:docMk/>
            <pc:sldMk cId="2382668597" sldId="285"/>
            <ac:picMk id="5" creationId="{E134FDA8-7D6D-1012-6326-3FD6ADD97DD9}"/>
          </ac:picMkLst>
        </pc:picChg>
      </pc:sldChg>
      <pc:sldChg chg="addSp delSp modSp mod">
        <pc:chgData name="Sofia Damachi" userId="03cd80ce-42a5-4404-94fc-1c37a1cddd9f" providerId="ADAL" clId="{3F1A9201-3EB1-4327-9299-0CEAA9ADD055}" dt="2025-04-29T11:34:47.901" v="100"/>
        <pc:sldMkLst>
          <pc:docMk/>
          <pc:sldMk cId="1186895178" sldId="286"/>
        </pc:sldMkLst>
        <pc:picChg chg="del">
          <ac:chgData name="Sofia Damachi" userId="03cd80ce-42a5-4404-94fc-1c37a1cddd9f" providerId="ADAL" clId="{3F1A9201-3EB1-4327-9299-0CEAA9ADD055}" dt="2025-04-29T11:34:47.716" v="99" actId="478"/>
          <ac:picMkLst>
            <pc:docMk/>
            <pc:sldMk cId="1186895178" sldId="286"/>
            <ac:picMk id="2" creationId="{E40E3078-0E5C-8D0A-041A-3E808FCEC4DA}"/>
          </ac:picMkLst>
        </pc:picChg>
        <pc:picChg chg="add mod">
          <ac:chgData name="Sofia Damachi" userId="03cd80ce-42a5-4404-94fc-1c37a1cddd9f" providerId="ADAL" clId="{3F1A9201-3EB1-4327-9299-0CEAA9ADD055}" dt="2025-04-29T11:34:47.901" v="100"/>
          <ac:picMkLst>
            <pc:docMk/>
            <pc:sldMk cId="1186895178" sldId="286"/>
            <ac:picMk id="3" creationId="{ABE0F364-F791-1D41-F6B0-0B224E130AB5}"/>
          </ac:picMkLst>
        </pc:picChg>
      </pc:sldChg>
      <pc:sldChg chg="addSp delSp modSp mod">
        <pc:chgData name="Sofia Damachi" userId="03cd80ce-42a5-4404-94fc-1c37a1cddd9f" providerId="ADAL" clId="{3F1A9201-3EB1-4327-9299-0CEAA9ADD055}" dt="2025-04-29T11:34:51.983" v="102"/>
        <pc:sldMkLst>
          <pc:docMk/>
          <pc:sldMk cId="1593002752" sldId="287"/>
        </pc:sldMkLst>
        <pc:picChg chg="del">
          <ac:chgData name="Sofia Damachi" userId="03cd80ce-42a5-4404-94fc-1c37a1cddd9f" providerId="ADAL" clId="{3F1A9201-3EB1-4327-9299-0CEAA9ADD055}" dt="2025-04-29T11:34:51.771" v="101" actId="478"/>
          <ac:picMkLst>
            <pc:docMk/>
            <pc:sldMk cId="1593002752" sldId="287"/>
            <ac:picMk id="2" creationId="{75687AAD-C700-A77F-1353-91ECF6C4CFF0}"/>
          </ac:picMkLst>
        </pc:picChg>
        <pc:picChg chg="add mod">
          <ac:chgData name="Sofia Damachi" userId="03cd80ce-42a5-4404-94fc-1c37a1cddd9f" providerId="ADAL" clId="{3F1A9201-3EB1-4327-9299-0CEAA9ADD055}" dt="2025-04-29T11:34:51.983" v="102"/>
          <ac:picMkLst>
            <pc:docMk/>
            <pc:sldMk cId="1593002752" sldId="287"/>
            <ac:picMk id="3" creationId="{31A6A97E-1DEC-94CC-1785-209F0B43F8FE}"/>
          </ac:picMkLst>
        </pc:picChg>
      </pc:sldChg>
      <pc:sldChg chg="addSp delSp modSp mod">
        <pc:chgData name="Sofia Damachi" userId="03cd80ce-42a5-4404-94fc-1c37a1cddd9f" providerId="ADAL" clId="{3F1A9201-3EB1-4327-9299-0CEAA9ADD055}" dt="2025-04-29T11:34:55.477" v="104"/>
        <pc:sldMkLst>
          <pc:docMk/>
          <pc:sldMk cId="2223640012" sldId="288"/>
        </pc:sldMkLst>
        <pc:spChg chg="add mod ord">
          <ac:chgData name="Sofia Damachi" userId="03cd80ce-42a5-4404-94fc-1c37a1cddd9f" providerId="ADAL" clId="{3F1A9201-3EB1-4327-9299-0CEAA9ADD055}" dt="2025-04-29T11:00:58.243" v="37" actId="171"/>
          <ac:spMkLst>
            <pc:docMk/>
            <pc:sldMk cId="2223640012" sldId="288"/>
            <ac:spMk id="14" creationId="{3106C14A-BC53-4BB2-E58E-D39FE98533FB}"/>
          </ac:spMkLst>
        </pc:spChg>
        <pc:grpChg chg="add mod">
          <ac:chgData name="Sofia Damachi" userId="03cd80ce-42a5-4404-94fc-1c37a1cddd9f" providerId="ADAL" clId="{3F1A9201-3EB1-4327-9299-0CEAA9ADD055}" dt="2025-04-29T11:00:56.753" v="36" actId="164"/>
          <ac:grpSpMkLst>
            <pc:docMk/>
            <pc:sldMk cId="2223640012" sldId="288"/>
            <ac:grpSpMk id="16" creationId="{1764C33E-D4DF-9E7D-C0AE-053AD70F91E2}"/>
          </ac:grpSpMkLst>
        </pc:grpChg>
        <pc:picChg chg="del">
          <ac:chgData name="Sofia Damachi" userId="03cd80ce-42a5-4404-94fc-1c37a1cddd9f" providerId="ADAL" clId="{3F1A9201-3EB1-4327-9299-0CEAA9ADD055}" dt="2025-04-29T11:34:55.209" v="103" actId="478"/>
          <ac:picMkLst>
            <pc:docMk/>
            <pc:sldMk cId="2223640012" sldId="288"/>
            <ac:picMk id="2" creationId="{22616DC9-F96A-56E7-F6C3-8C1147C0008C}"/>
          </ac:picMkLst>
        </pc:picChg>
        <pc:picChg chg="mod">
          <ac:chgData name="Sofia Damachi" userId="03cd80ce-42a5-4404-94fc-1c37a1cddd9f" providerId="ADAL" clId="{3F1A9201-3EB1-4327-9299-0CEAA9ADD055}" dt="2025-04-29T11:00:56.753" v="36" actId="164"/>
          <ac:picMkLst>
            <pc:docMk/>
            <pc:sldMk cId="2223640012" sldId="288"/>
            <ac:picMk id="3" creationId="{EC1C1291-2ABA-A0BC-99FA-90B863F80D24}"/>
          </ac:picMkLst>
        </pc:picChg>
        <pc:picChg chg="add mod">
          <ac:chgData name="Sofia Damachi" userId="03cd80ce-42a5-4404-94fc-1c37a1cddd9f" providerId="ADAL" clId="{3F1A9201-3EB1-4327-9299-0CEAA9ADD055}" dt="2025-04-29T11:34:55.477" v="104"/>
          <ac:picMkLst>
            <pc:docMk/>
            <pc:sldMk cId="2223640012" sldId="288"/>
            <ac:picMk id="22" creationId="{0F2BA2C6-EEEA-CD23-9E1F-396008233175}"/>
          </ac:picMkLst>
        </pc:picChg>
      </pc:sldChg>
      <pc:sldChg chg="addSp delSp modSp mod">
        <pc:chgData name="Sofia Damachi" userId="03cd80ce-42a5-4404-94fc-1c37a1cddd9f" providerId="ADAL" clId="{3F1A9201-3EB1-4327-9299-0CEAA9ADD055}" dt="2025-04-29T11:34:58.871" v="106"/>
        <pc:sldMkLst>
          <pc:docMk/>
          <pc:sldMk cId="1405621657" sldId="289"/>
        </pc:sldMkLst>
        <pc:picChg chg="del">
          <ac:chgData name="Sofia Damachi" userId="03cd80ce-42a5-4404-94fc-1c37a1cddd9f" providerId="ADAL" clId="{3F1A9201-3EB1-4327-9299-0CEAA9ADD055}" dt="2025-04-29T11:34:58.616" v="105" actId="478"/>
          <ac:picMkLst>
            <pc:docMk/>
            <pc:sldMk cId="1405621657" sldId="289"/>
            <ac:picMk id="3" creationId="{137A6AE2-5EEF-0DFB-2FF6-A5AA166BBC45}"/>
          </ac:picMkLst>
        </pc:picChg>
        <pc:picChg chg="add mod">
          <ac:chgData name="Sofia Damachi" userId="03cd80ce-42a5-4404-94fc-1c37a1cddd9f" providerId="ADAL" clId="{3F1A9201-3EB1-4327-9299-0CEAA9ADD055}" dt="2025-04-29T11:34:58.871" v="106"/>
          <ac:picMkLst>
            <pc:docMk/>
            <pc:sldMk cId="1405621657" sldId="289"/>
            <ac:picMk id="5" creationId="{E135116E-318A-D01E-DC93-37B9DBF9CDCE}"/>
          </ac:picMkLst>
        </pc:picChg>
      </pc:sldChg>
      <pc:sldChg chg="addSp delSp modSp mod">
        <pc:chgData name="Sofia Damachi" userId="03cd80ce-42a5-4404-94fc-1c37a1cddd9f" providerId="ADAL" clId="{3F1A9201-3EB1-4327-9299-0CEAA9ADD055}" dt="2025-04-29T12:26:09.336" v="114" actId="947"/>
        <pc:sldMkLst>
          <pc:docMk/>
          <pc:sldMk cId="1183678465" sldId="290"/>
        </pc:sldMkLst>
        <pc:spChg chg="mod">
          <ac:chgData name="Sofia Damachi" userId="03cd80ce-42a5-4404-94fc-1c37a1cddd9f" providerId="ADAL" clId="{3F1A9201-3EB1-4327-9299-0CEAA9ADD055}" dt="2025-04-29T12:26:09.336" v="114" actId="947"/>
          <ac:spMkLst>
            <pc:docMk/>
            <pc:sldMk cId="1183678465" sldId="290"/>
            <ac:spMk id="15" creationId="{AFA0337A-2ECB-404F-6335-DDD81B1B930D}"/>
          </ac:spMkLst>
        </pc:spChg>
        <pc:spChg chg="mod">
          <ac:chgData name="Sofia Damachi" userId="03cd80ce-42a5-4404-94fc-1c37a1cddd9f" providerId="ADAL" clId="{3F1A9201-3EB1-4327-9299-0CEAA9ADD055}" dt="2025-04-29T11:01:10.847" v="39"/>
          <ac:spMkLst>
            <pc:docMk/>
            <pc:sldMk cId="1183678465" sldId="290"/>
            <ac:spMk id="30" creationId="{A544CB49-A329-33C8-424C-194FABDD2D70}"/>
          </ac:spMkLst>
        </pc:spChg>
        <pc:grpChg chg="add mod">
          <ac:chgData name="Sofia Damachi" userId="03cd80ce-42a5-4404-94fc-1c37a1cddd9f" providerId="ADAL" clId="{3F1A9201-3EB1-4327-9299-0CEAA9ADD055}" dt="2025-04-29T11:01:15.368" v="40" actId="1076"/>
          <ac:grpSpMkLst>
            <pc:docMk/>
            <pc:sldMk cId="1183678465" sldId="290"/>
            <ac:grpSpMk id="29" creationId="{B39DF6BE-73F1-D1D6-8992-E093AE84261D}"/>
          </ac:grpSpMkLst>
        </pc:grpChg>
        <pc:picChg chg="del">
          <ac:chgData name="Sofia Damachi" userId="03cd80ce-42a5-4404-94fc-1c37a1cddd9f" providerId="ADAL" clId="{3F1A9201-3EB1-4327-9299-0CEAA9ADD055}" dt="2025-04-29T11:35:02.440" v="107" actId="478"/>
          <ac:picMkLst>
            <pc:docMk/>
            <pc:sldMk cId="1183678465" sldId="290"/>
            <ac:picMk id="2" creationId="{EC06D695-47FD-1C0B-FF17-61A43ECAEB92}"/>
          </ac:picMkLst>
        </pc:picChg>
        <pc:picChg chg="del">
          <ac:chgData name="Sofia Damachi" userId="03cd80ce-42a5-4404-94fc-1c37a1cddd9f" providerId="ADAL" clId="{3F1A9201-3EB1-4327-9299-0CEAA9ADD055}" dt="2025-04-29T11:01:10.608" v="38" actId="478"/>
          <ac:picMkLst>
            <pc:docMk/>
            <pc:sldMk cId="1183678465" sldId="290"/>
            <ac:picMk id="3" creationId="{5B277D83-4088-BAA5-74B7-CC83F16978AD}"/>
          </ac:picMkLst>
        </pc:picChg>
        <pc:picChg chg="add mod">
          <ac:chgData name="Sofia Damachi" userId="03cd80ce-42a5-4404-94fc-1c37a1cddd9f" providerId="ADAL" clId="{3F1A9201-3EB1-4327-9299-0CEAA9ADD055}" dt="2025-04-29T11:35:02.575" v="108"/>
          <ac:picMkLst>
            <pc:docMk/>
            <pc:sldMk cId="1183678465" sldId="290"/>
            <ac:picMk id="3" creationId="{A6889563-DF8A-CB5A-DC01-13B60FDB1ADC}"/>
          </ac:picMkLst>
        </pc:picChg>
        <pc:picChg chg="mod">
          <ac:chgData name="Sofia Damachi" userId="03cd80ce-42a5-4404-94fc-1c37a1cddd9f" providerId="ADAL" clId="{3F1A9201-3EB1-4327-9299-0CEAA9ADD055}" dt="2025-04-29T11:01:10.847" v="39"/>
          <ac:picMkLst>
            <pc:docMk/>
            <pc:sldMk cId="1183678465" sldId="290"/>
            <ac:picMk id="31" creationId="{A741E4BF-71CE-B9D5-22FE-F888C4458D1C}"/>
          </ac:picMkLst>
        </pc:picChg>
      </pc:sldChg>
      <pc:sldChg chg="addSp delSp modSp mod">
        <pc:chgData name="Sofia Damachi" userId="03cd80ce-42a5-4404-94fc-1c37a1cddd9f" providerId="ADAL" clId="{3F1A9201-3EB1-4327-9299-0CEAA9ADD055}" dt="2025-04-29T11:35:05.307" v="110"/>
        <pc:sldMkLst>
          <pc:docMk/>
          <pc:sldMk cId="3222522335" sldId="291"/>
        </pc:sldMkLst>
        <pc:picChg chg="del">
          <ac:chgData name="Sofia Damachi" userId="03cd80ce-42a5-4404-94fc-1c37a1cddd9f" providerId="ADAL" clId="{3F1A9201-3EB1-4327-9299-0CEAA9ADD055}" dt="2025-04-29T11:35:05.120" v="109" actId="478"/>
          <ac:picMkLst>
            <pc:docMk/>
            <pc:sldMk cId="3222522335" sldId="291"/>
            <ac:picMk id="4" creationId="{D19BB14A-EC32-88FC-BF84-FCF72C4CD8CE}"/>
          </ac:picMkLst>
        </pc:picChg>
        <pc:picChg chg="add mod">
          <ac:chgData name="Sofia Damachi" userId="03cd80ce-42a5-4404-94fc-1c37a1cddd9f" providerId="ADAL" clId="{3F1A9201-3EB1-4327-9299-0CEAA9ADD055}" dt="2025-04-29T11:35:05.307" v="110"/>
          <ac:picMkLst>
            <pc:docMk/>
            <pc:sldMk cId="3222522335" sldId="291"/>
            <ac:picMk id="15" creationId="{B4155FB1-18AD-3CEA-291B-A4FEF6FE97B7}"/>
          </ac:picMkLst>
        </pc:picChg>
      </pc:sldChg>
    </pc:docChg>
  </pc:docChgLst>
  <pc:docChgLst>
    <pc:chgData name="Elinam Gayi" userId="8124cf83-9da0-43b0-95e5-7455ce53a5f1" providerId="ADAL" clId="{55FCF7A3-26EE-4C2C-9E29-43D82298DACC}"/>
    <pc:docChg chg="undo custSel modSld">
      <pc:chgData name="Elinam Gayi" userId="8124cf83-9da0-43b0-95e5-7455ce53a5f1" providerId="ADAL" clId="{55FCF7A3-26EE-4C2C-9E29-43D82298DACC}" dt="2025-04-30T09:01:01.684" v="90" actId="14100"/>
      <pc:docMkLst>
        <pc:docMk/>
      </pc:docMkLst>
      <pc:sldChg chg="modSp mod">
        <pc:chgData name="Elinam Gayi" userId="8124cf83-9da0-43b0-95e5-7455ce53a5f1" providerId="ADAL" clId="{55FCF7A3-26EE-4C2C-9E29-43D82298DACC}" dt="2025-04-30T08:56:15.127" v="2" actId="207"/>
        <pc:sldMkLst>
          <pc:docMk/>
          <pc:sldMk cId="1624678185" sldId="271"/>
        </pc:sldMkLst>
        <pc:graphicFrameChg chg="modGraphic">
          <ac:chgData name="Elinam Gayi" userId="8124cf83-9da0-43b0-95e5-7455ce53a5f1" providerId="ADAL" clId="{55FCF7A3-26EE-4C2C-9E29-43D82298DACC}" dt="2025-04-30T08:56:15.127" v="2" actId="207"/>
          <ac:graphicFrameMkLst>
            <pc:docMk/>
            <pc:sldMk cId="1624678185" sldId="271"/>
            <ac:graphicFrameMk id="3" creationId="{0AC40DB1-E071-1AD8-A7F4-63AF84ABAC1F}"/>
          </ac:graphicFrameMkLst>
        </pc:graphicFrameChg>
      </pc:sldChg>
      <pc:sldChg chg="modSp mod">
        <pc:chgData name="Elinam Gayi" userId="8124cf83-9da0-43b0-95e5-7455ce53a5f1" providerId="ADAL" clId="{55FCF7A3-26EE-4C2C-9E29-43D82298DACC}" dt="2025-04-30T08:56:51.043" v="5" actId="255"/>
        <pc:sldMkLst>
          <pc:docMk/>
          <pc:sldMk cId="967564058" sldId="272"/>
        </pc:sldMkLst>
        <pc:spChg chg="mod">
          <ac:chgData name="Elinam Gayi" userId="8124cf83-9da0-43b0-95e5-7455ce53a5f1" providerId="ADAL" clId="{55FCF7A3-26EE-4C2C-9E29-43D82298DACC}" dt="2025-04-30T08:56:51.043" v="5" actId="255"/>
          <ac:spMkLst>
            <pc:docMk/>
            <pc:sldMk cId="967564058" sldId="272"/>
            <ac:spMk id="21" creationId="{091D15D6-D877-42EB-726F-9BD56266FE5D}"/>
          </ac:spMkLst>
        </pc:spChg>
      </pc:sldChg>
      <pc:sldChg chg="modSp mod modNotesTx">
        <pc:chgData name="Elinam Gayi" userId="8124cf83-9da0-43b0-95e5-7455ce53a5f1" providerId="ADAL" clId="{55FCF7A3-26EE-4C2C-9E29-43D82298DACC}" dt="2025-04-30T08:57:15.138" v="10" actId="20577"/>
        <pc:sldMkLst>
          <pc:docMk/>
          <pc:sldMk cId="2409853694" sldId="273"/>
        </pc:sldMkLst>
        <pc:spChg chg="mod">
          <ac:chgData name="Elinam Gayi" userId="8124cf83-9da0-43b0-95e5-7455ce53a5f1" providerId="ADAL" clId="{55FCF7A3-26EE-4C2C-9E29-43D82298DACC}" dt="2025-04-30T08:57:00.337" v="8" actId="207"/>
          <ac:spMkLst>
            <pc:docMk/>
            <pc:sldMk cId="2409853694" sldId="273"/>
            <ac:spMk id="30" creationId="{FC1F7A54-6CFB-B746-ED1A-BD66288A3177}"/>
          </ac:spMkLst>
        </pc:spChg>
      </pc:sldChg>
      <pc:sldChg chg="modSp mod">
        <pc:chgData name="Elinam Gayi" userId="8124cf83-9da0-43b0-95e5-7455ce53a5f1" providerId="ADAL" clId="{55FCF7A3-26EE-4C2C-9E29-43D82298DACC}" dt="2025-04-30T08:58:30.732" v="33" actId="1036"/>
        <pc:sldMkLst>
          <pc:docMk/>
          <pc:sldMk cId="1896635304" sldId="274"/>
        </pc:sldMkLst>
        <pc:spChg chg="mod">
          <ac:chgData name="Elinam Gayi" userId="8124cf83-9da0-43b0-95e5-7455ce53a5f1" providerId="ADAL" clId="{55FCF7A3-26EE-4C2C-9E29-43D82298DACC}" dt="2025-04-30T08:58:11.784" v="23" actId="255"/>
          <ac:spMkLst>
            <pc:docMk/>
            <pc:sldMk cId="1896635304" sldId="274"/>
            <ac:spMk id="22" creationId="{3D37EC81-836A-89AF-1A8F-6999EC0D7700}"/>
          </ac:spMkLst>
        </pc:spChg>
        <pc:spChg chg="mod">
          <ac:chgData name="Elinam Gayi" userId="8124cf83-9da0-43b0-95e5-7455ce53a5f1" providerId="ADAL" clId="{55FCF7A3-26EE-4C2C-9E29-43D82298DACC}" dt="2025-04-30T08:58:30.732" v="33" actId="1036"/>
          <ac:spMkLst>
            <pc:docMk/>
            <pc:sldMk cId="1896635304" sldId="274"/>
            <ac:spMk id="29" creationId="{255CE3AF-94A1-4269-BBD7-88182BD9B684}"/>
          </ac:spMkLst>
        </pc:spChg>
        <pc:graphicFrameChg chg="mod">
          <ac:chgData name="Elinam Gayi" userId="8124cf83-9da0-43b0-95e5-7455ce53a5f1" providerId="ADAL" clId="{55FCF7A3-26EE-4C2C-9E29-43D82298DACC}" dt="2025-04-30T08:58:30.732" v="33" actId="1036"/>
          <ac:graphicFrameMkLst>
            <pc:docMk/>
            <pc:sldMk cId="1896635304" sldId="274"/>
            <ac:graphicFrameMk id="27" creationId="{713D794D-52B0-342A-23CB-B32852D1D64D}"/>
          </ac:graphicFrameMkLst>
        </pc:graphicFrameChg>
        <pc:picChg chg="mod">
          <ac:chgData name="Elinam Gayi" userId="8124cf83-9da0-43b0-95e5-7455ce53a5f1" providerId="ADAL" clId="{55FCF7A3-26EE-4C2C-9E29-43D82298DACC}" dt="2025-04-30T08:58:30.732" v="33" actId="1036"/>
          <ac:picMkLst>
            <pc:docMk/>
            <pc:sldMk cId="1896635304" sldId="274"/>
            <ac:picMk id="31" creationId="{192DF5F8-85A4-0EE7-271E-7B9B56BCF8AA}"/>
          </ac:picMkLst>
        </pc:picChg>
      </pc:sldChg>
      <pc:sldChg chg="modSp mod modNotesTx">
        <pc:chgData name="Elinam Gayi" userId="8124cf83-9da0-43b0-95e5-7455ce53a5f1" providerId="ADAL" clId="{55FCF7A3-26EE-4C2C-9E29-43D82298DACC}" dt="2025-04-30T09:00:12.554" v="81" actId="255"/>
        <pc:sldMkLst>
          <pc:docMk/>
          <pc:sldMk cId="2181163182" sldId="275"/>
        </pc:sldMkLst>
        <pc:spChg chg="mod">
          <ac:chgData name="Elinam Gayi" userId="8124cf83-9da0-43b0-95e5-7455ce53a5f1" providerId="ADAL" clId="{55FCF7A3-26EE-4C2C-9E29-43D82298DACC}" dt="2025-04-30T09:00:12.554" v="81" actId="255"/>
          <ac:spMkLst>
            <pc:docMk/>
            <pc:sldMk cId="2181163182" sldId="275"/>
            <ac:spMk id="11" creationId="{A12247C4-1DFF-235F-3D25-66021B8A6AEE}"/>
          </ac:spMkLst>
        </pc:spChg>
        <pc:graphicFrameChg chg="mod modGraphic">
          <ac:chgData name="Elinam Gayi" userId="8124cf83-9da0-43b0-95e5-7455ce53a5f1" providerId="ADAL" clId="{55FCF7A3-26EE-4C2C-9E29-43D82298DACC}" dt="2025-04-30T08:59:27.121" v="75" actId="114"/>
          <ac:graphicFrameMkLst>
            <pc:docMk/>
            <pc:sldMk cId="2181163182" sldId="275"/>
            <ac:graphicFrameMk id="18" creationId="{628772A5-B268-F9AA-E210-D65F1AF8D4C8}"/>
          </ac:graphicFrameMkLst>
        </pc:graphicFrameChg>
      </pc:sldChg>
      <pc:sldChg chg="modSp mod">
        <pc:chgData name="Elinam Gayi" userId="8124cf83-9da0-43b0-95e5-7455ce53a5f1" providerId="ADAL" clId="{55FCF7A3-26EE-4C2C-9E29-43D82298DACC}" dt="2025-04-30T09:01:01.684" v="90" actId="14100"/>
        <pc:sldMkLst>
          <pc:docMk/>
          <pc:sldMk cId="2053441043" sldId="276"/>
        </pc:sldMkLst>
        <pc:spChg chg="mod">
          <ac:chgData name="Elinam Gayi" userId="8124cf83-9da0-43b0-95e5-7455ce53a5f1" providerId="ADAL" clId="{55FCF7A3-26EE-4C2C-9E29-43D82298DACC}" dt="2025-04-30T09:00:35.124" v="86" actId="20577"/>
          <ac:spMkLst>
            <pc:docMk/>
            <pc:sldMk cId="2053441043" sldId="276"/>
            <ac:spMk id="5" creationId="{1CFFD2C3-35A4-8C08-0621-AA35257CAEA9}"/>
          </ac:spMkLst>
        </pc:spChg>
        <pc:spChg chg="mod">
          <ac:chgData name="Elinam Gayi" userId="8124cf83-9da0-43b0-95e5-7455ce53a5f1" providerId="ADAL" clId="{55FCF7A3-26EE-4C2C-9E29-43D82298DACC}" dt="2025-04-30T09:00:59.481" v="89" actId="1076"/>
          <ac:spMkLst>
            <pc:docMk/>
            <pc:sldMk cId="2053441043" sldId="276"/>
            <ac:spMk id="31" creationId="{7FB306A9-D9BF-61C6-E392-75D4B2A4C0F1}"/>
          </ac:spMkLst>
        </pc:spChg>
        <pc:spChg chg="mod">
          <ac:chgData name="Elinam Gayi" userId="8124cf83-9da0-43b0-95e5-7455ce53a5f1" providerId="ADAL" clId="{55FCF7A3-26EE-4C2C-9E29-43D82298DACC}" dt="2025-04-30T09:00:53.035" v="87" actId="1076"/>
          <ac:spMkLst>
            <pc:docMk/>
            <pc:sldMk cId="2053441043" sldId="276"/>
            <ac:spMk id="40" creationId="{CED548EC-62D3-AB7E-AB0B-A29181630641}"/>
          </ac:spMkLst>
        </pc:spChg>
        <pc:picChg chg="mod">
          <ac:chgData name="Elinam Gayi" userId="8124cf83-9da0-43b0-95e5-7455ce53a5f1" providerId="ADAL" clId="{55FCF7A3-26EE-4C2C-9E29-43D82298DACC}" dt="2025-04-30T09:01:01.684" v="90" actId="14100"/>
          <ac:picMkLst>
            <pc:docMk/>
            <pc:sldMk cId="2053441043" sldId="276"/>
            <ac:picMk id="24" creationId="{1A263DA3-46E5-DFCA-D908-EA3DDA7DA51A}"/>
          </ac:picMkLst>
        </pc:picChg>
      </pc:sldChg>
    </pc:docChg>
  </pc:docChgLst>
  <pc:docChgLst>
    <pc:chgData name="Sofia Damachi" userId="03cd80ce-42a5-4404-94fc-1c37a1cddd9f" providerId="ADAL" clId="{10519BD8-7CCC-4ABE-B112-F05003DFD741}"/>
    <pc:docChg chg="undo redo custSel addSld delSld modSld sldOrd">
      <pc:chgData name="Sofia Damachi" userId="03cd80ce-42a5-4404-94fc-1c37a1cddd9f" providerId="ADAL" clId="{10519BD8-7CCC-4ABE-B112-F05003DFD741}" dt="2025-04-29T10:27:31.904" v="11571" actId="20577"/>
      <pc:docMkLst>
        <pc:docMk/>
      </pc:docMkLst>
      <pc:sldChg chg="addSp delSp modSp mod">
        <pc:chgData name="Sofia Damachi" userId="03cd80ce-42a5-4404-94fc-1c37a1cddd9f" providerId="ADAL" clId="{10519BD8-7CCC-4ABE-B112-F05003DFD741}" dt="2025-04-28T15:03:26.730" v="11053" actId="113"/>
        <pc:sldMkLst>
          <pc:docMk/>
          <pc:sldMk cId="24603942" sldId="257"/>
        </pc:sldMkLst>
        <pc:spChg chg="mod">
          <ac:chgData name="Sofia Damachi" userId="03cd80ce-42a5-4404-94fc-1c37a1cddd9f" providerId="ADAL" clId="{10519BD8-7CCC-4ABE-B112-F05003DFD741}" dt="2025-04-28T15:03:26.730" v="11053" actId="113"/>
          <ac:spMkLst>
            <pc:docMk/>
            <pc:sldMk cId="24603942" sldId="257"/>
            <ac:spMk id="2" creationId="{6C095512-85E3-96EE-3961-0FE2386A3E22}"/>
          </ac:spMkLst>
        </pc:spChg>
        <pc:spChg chg="mod">
          <ac:chgData name="Sofia Damachi" userId="03cd80ce-42a5-4404-94fc-1c37a1cddd9f" providerId="ADAL" clId="{10519BD8-7CCC-4ABE-B112-F05003DFD741}" dt="2025-04-28T11:42:41.228" v="10706" actId="121"/>
          <ac:spMkLst>
            <pc:docMk/>
            <pc:sldMk cId="24603942" sldId="257"/>
            <ac:spMk id="3" creationId="{166F27AE-269B-29F8-FAB5-3D5ACE785C59}"/>
          </ac:spMkLst>
        </pc:spChg>
      </pc:sldChg>
      <pc:sldChg chg="addSp delSp modSp mod ord">
        <pc:chgData name="Sofia Damachi" userId="03cd80ce-42a5-4404-94fc-1c37a1cddd9f" providerId="ADAL" clId="{10519BD8-7CCC-4ABE-B112-F05003DFD741}" dt="2025-04-28T14:14:43.192" v="10787" actId="2711"/>
        <pc:sldMkLst>
          <pc:docMk/>
          <pc:sldMk cId="940093183" sldId="258"/>
        </pc:sldMkLst>
        <pc:spChg chg="mod">
          <ac:chgData name="Sofia Damachi" userId="03cd80ce-42a5-4404-94fc-1c37a1cddd9f" providerId="ADAL" clId="{10519BD8-7CCC-4ABE-B112-F05003DFD741}" dt="2025-04-28T14:14:43.192" v="10787" actId="2711"/>
          <ac:spMkLst>
            <pc:docMk/>
            <pc:sldMk cId="940093183" sldId="258"/>
            <ac:spMk id="2" creationId="{F1D6D6F3-6955-FCB3-EDEC-0392F61A2826}"/>
          </ac:spMkLst>
        </pc:spChg>
        <pc:spChg chg="add mod">
          <ac:chgData name="Sofia Damachi" userId="03cd80ce-42a5-4404-94fc-1c37a1cddd9f" providerId="ADAL" clId="{10519BD8-7CCC-4ABE-B112-F05003DFD741}" dt="2025-04-28T11:41:17.129" v="10685" actId="20577"/>
          <ac:spMkLst>
            <pc:docMk/>
            <pc:sldMk cId="940093183" sldId="258"/>
            <ac:spMk id="3" creationId="{9B71BD8A-1414-E9EA-9281-44C0E66210B0}"/>
          </ac:spMkLst>
        </pc:spChg>
        <pc:spChg chg="add mod">
          <ac:chgData name="Sofia Damachi" userId="03cd80ce-42a5-4404-94fc-1c37a1cddd9f" providerId="ADAL" clId="{10519BD8-7CCC-4ABE-B112-F05003DFD741}" dt="2025-04-28T14:14:43.192" v="10787" actId="2711"/>
          <ac:spMkLst>
            <pc:docMk/>
            <pc:sldMk cId="940093183" sldId="258"/>
            <ac:spMk id="4" creationId="{6EA538A4-062C-28A1-4F4F-01BDAE8866AC}"/>
          </ac:spMkLst>
        </pc:spChg>
        <pc:spChg chg="add mod">
          <ac:chgData name="Sofia Damachi" userId="03cd80ce-42a5-4404-94fc-1c37a1cddd9f" providerId="ADAL" clId="{10519BD8-7CCC-4ABE-B112-F05003DFD741}" dt="2025-04-28T11:34:39.520" v="10666" actId="20577"/>
          <ac:spMkLst>
            <pc:docMk/>
            <pc:sldMk cId="940093183" sldId="258"/>
            <ac:spMk id="5" creationId="{7290634C-B3BE-D159-B9AE-52C14B462BCC}"/>
          </ac:spMkLst>
        </pc:spChg>
        <pc:spChg chg="add mod">
          <ac:chgData name="Sofia Damachi" userId="03cd80ce-42a5-4404-94fc-1c37a1cddd9f" providerId="ADAL" clId="{10519BD8-7CCC-4ABE-B112-F05003DFD741}" dt="2025-04-28T14:14:43.192" v="10787" actId="2711"/>
          <ac:spMkLst>
            <pc:docMk/>
            <pc:sldMk cId="940093183" sldId="258"/>
            <ac:spMk id="6" creationId="{B1BD1948-5EF5-E478-B66D-CAC1BCC7166F}"/>
          </ac:spMkLst>
        </pc:spChg>
        <pc:spChg chg="mod">
          <ac:chgData name="Sofia Damachi" userId="03cd80ce-42a5-4404-94fc-1c37a1cddd9f" providerId="ADAL" clId="{10519BD8-7CCC-4ABE-B112-F05003DFD741}" dt="2025-04-28T14:14:43.192" v="10787" actId="2711"/>
          <ac:spMkLst>
            <pc:docMk/>
            <pc:sldMk cId="940093183" sldId="258"/>
            <ac:spMk id="7" creationId="{09A44ABF-C96B-42CA-E44E-E62729464C1D}"/>
          </ac:spMkLst>
        </pc:spChg>
        <pc:spChg chg="mod">
          <ac:chgData name="Sofia Damachi" userId="03cd80ce-42a5-4404-94fc-1c37a1cddd9f" providerId="ADAL" clId="{10519BD8-7CCC-4ABE-B112-F05003DFD741}" dt="2025-03-26T16:40:31.819" v="188"/>
          <ac:spMkLst>
            <pc:docMk/>
            <pc:sldMk cId="940093183" sldId="258"/>
            <ac:spMk id="8" creationId="{B865F220-A366-DE50-50A4-8076EF47F887}"/>
          </ac:spMkLst>
        </pc:spChg>
        <pc:spChg chg="mod">
          <ac:chgData name="Sofia Damachi" userId="03cd80ce-42a5-4404-94fc-1c37a1cddd9f" providerId="ADAL" clId="{10519BD8-7CCC-4ABE-B112-F05003DFD741}" dt="2025-04-28T14:14:43.192" v="10787" actId="2711"/>
          <ac:spMkLst>
            <pc:docMk/>
            <pc:sldMk cId="940093183" sldId="258"/>
            <ac:spMk id="9" creationId="{18D11763-D84B-793C-8EA0-84A5427ED1F0}"/>
          </ac:spMkLst>
        </pc:spChg>
        <pc:spChg chg="add mod">
          <ac:chgData name="Sofia Damachi" userId="03cd80ce-42a5-4404-94fc-1c37a1cddd9f" providerId="ADAL" clId="{10519BD8-7CCC-4ABE-B112-F05003DFD741}" dt="2025-04-28T14:14:43.192" v="10787" actId="2711"/>
          <ac:spMkLst>
            <pc:docMk/>
            <pc:sldMk cId="940093183" sldId="258"/>
            <ac:spMk id="10" creationId="{16114C55-2D0B-F7FE-A8F1-DF17328EFE94}"/>
          </ac:spMkLst>
        </pc:spChg>
        <pc:spChg chg="add mod">
          <ac:chgData name="Sofia Damachi" userId="03cd80ce-42a5-4404-94fc-1c37a1cddd9f" providerId="ADAL" clId="{10519BD8-7CCC-4ABE-B112-F05003DFD741}" dt="2025-04-28T14:14:43.192" v="10787" actId="2711"/>
          <ac:spMkLst>
            <pc:docMk/>
            <pc:sldMk cId="940093183" sldId="258"/>
            <ac:spMk id="11" creationId="{2F6B6D84-E376-3797-A70A-CAB49D06BF01}"/>
          </ac:spMkLst>
        </pc:spChg>
        <pc:spChg chg="add mod">
          <ac:chgData name="Sofia Damachi" userId="03cd80ce-42a5-4404-94fc-1c37a1cddd9f" providerId="ADAL" clId="{10519BD8-7CCC-4ABE-B112-F05003DFD741}" dt="2025-04-28T14:14:43.192" v="10787" actId="2711"/>
          <ac:spMkLst>
            <pc:docMk/>
            <pc:sldMk cId="940093183" sldId="258"/>
            <ac:spMk id="12" creationId="{371FC965-4E7A-22CB-806A-4C0F0062749E}"/>
          </ac:spMkLst>
        </pc:spChg>
        <pc:spChg chg="add mod">
          <ac:chgData name="Sofia Damachi" userId="03cd80ce-42a5-4404-94fc-1c37a1cddd9f" providerId="ADAL" clId="{10519BD8-7CCC-4ABE-B112-F05003DFD741}" dt="2025-04-28T14:14:43.192" v="10787" actId="2711"/>
          <ac:spMkLst>
            <pc:docMk/>
            <pc:sldMk cId="940093183" sldId="258"/>
            <ac:spMk id="13" creationId="{E5AEC94C-AE7C-5BB4-E905-306ECC816CE9}"/>
          </ac:spMkLst>
        </pc:spChg>
        <pc:spChg chg="mod">
          <ac:chgData name="Sofia Damachi" userId="03cd80ce-42a5-4404-94fc-1c37a1cddd9f" providerId="ADAL" clId="{10519BD8-7CCC-4ABE-B112-F05003DFD741}" dt="2025-04-04T14:18:52.746" v="1794" actId="1036"/>
          <ac:spMkLst>
            <pc:docMk/>
            <pc:sldMk cId="940093183" sldId="258"/>
            <ac:spMk id="14" creationId="{7586BD78-8683-96D4-8CAB-094AB0B82A07}"/>
          </ac:spMkLst>
        </pc:spChg>
        <pc:spChg chg="mod topLvl">
          <ac:chgData name="Sofia Damachi" userId="03cd80ce-42a5-4404-94fc-1c37a1cddd9f" providerId="ADAL" clId="{10519BD8-7CCC-4ABE-B112-F05003DFD741}" dt="2025-04-28T13:57:55.671" v="10778"/>
          <ac:spMkLst>
            <pc:docMk/>
            <pc:sldMk cId="940093183" sldId="258"/>
            <ac:spMk id="15" creationId="{F45113B1-5DC0-429B-1E9E-0838024320AB}"/>
          </ac:spMkLst>
        </pc:spChg>
        <pc:spChg chg="add mod">
          <ac:chgData name="Sofia Damachi" userId="03cd80ce-42a5-4404-94fc-1c37a1cddd9f" providerId="ADAL" clId="{10519BD8-7CCC-4ABE-B112-F05003DFD741}" dt="2025-04-28T14:14:43.192" v="10787" actId="2711"/>
          <ac:spMkLst>
            <pc:docMk/>
            <pc:sldMk cId="940093183" sldId="258"/>
            <ac:spMk id="21" creationId="{F1DA6707-FB14-0B50-E549-85AB7D04644B}"/>
          </ac:spMkLst>
        </pc:spChg>
        <pc:picChg chg="add mod">
          <ac:chgData name="Sofia Damachi" userId="03cd80ce-42a5-4404-94fc-1c37a1cddd9f" providerId="ADAL" clId="{10519BD8-7CCC-4ABE-B112-F05003DFD741}" dt="2025-04-28T12:50:17.290" v="10738"/>
          <ac:picMkLst>
            <pc:docMk/>
            <pc:sldMk cId="940093183" sldId="258"/>
            <ac:picMk id="16" creationId="{B0745E9E-155C-79D4-C341-1528EBBDE502}"/>
          </ac:picMkLst>
        </pc:picChg>
        <pc:picChg chg="mod topLvl">
          <ac:chgData name="Sofia Damachi" userId="03cd80ce-42a5-4404-94fc-1c37a1cddd9f" providerId="ADAL" clId="{10519BD8-7CCC-4ABE-B112-F05003DFD741}" dt="2025-04-28T13:01:43.325" v="10775" actId="165"/>
          <ac:picMkLst>
            <pc:docMk/>
            <pc:sldMk cId="940093183" sldId="258"/>
            <ac:picMk id="20" creationId="{5B081F69-7D94-5B4F-5EF9-E64EE178E10E}"/>
          </ac:picMkLst>
        </pc:picChg>
        <pc:picChg chg="add mod">
          <ac:chgData name="Sofia Damachi" userId="03cd80ce-42a5-4404-94fc-1c37a1cddd9f" providerId="ADAL" clId="{10519BD8-7CCC-4ABE-B112-F05003DFD741}" dt="2025-04-04T14:19:07.664" v="1801" actId="1036"/>
          <ac:picMkLst>
            <pc:docMk/>
            <pc:sldMk cId="940093183" sldId="258"/>
            <ac:picMk id="22" creationId="{68DF5BCC-3730-C6A4-7713-CD31B7B9090E}"/>
          </ac:picMkLst>
        </pc:picChg>
      </pc:sldChg>
      <pc:sldChg chg="addSp delSp modSp mod modNotesTx">
        <pc:chgData name="Sofia Damachi" userId="03cd80ce-42a5-4404-94fc-1c37a1cddd9f" providerId="ADAL" clId="{10519BD8-7CCC-4ABE-B112-F05003DFD741}" dt="2025-04-29T10:25:55.367" v="11509" actId="20577"/>
        <pc:sldMkLst>
          <pc:docMk/>
          <pc:sldMk cId="2415149628" sldId="259"/>
        </pc:sldMkLst>
        <pc:spChg chg="add mod">
          <ac:chgData name="Sofia Damachi" userId="03cd80ce-42a5-4404-94fc-1c37a1cddd9f" providerId="ADAL" clId="{10519BD8-7CCC-4ABE-B112-F05003DFD741}" dt="2025-04-28T14:15:35.388" v="10799" actId="20577"/>
          <ac:spMkLst>
            <pc:docMk/>
            <pc:sldMk cId="2415149628" sldId="259"/>
            <ac:spMk id="2" creationId="{E2E7A28E-55DB-50D6-F69C-CEEEE49B07E6}"/>
          </ac:spMkLst>
        </pc:spChg>
        <pc:spChg chg="mod">
          <ac:chgData name="Sofia Damachi" userId="03cd80ce-42a5-4404-94fc-1c37a1cddd9f" providerId="ADAL" clId="{10519BD8-7CCC-4ABE-B112-F05003DFD741}" dt="2025-03-31T13:13:20.383" v="251" actId="20577"/>
          <ac:spMkLst>
            <pc:docMk/>
            <pc:sldMk cId="2415149628" sldId="259"/>
            <ac:spMk id="4" creationId="{9B0D0EA6-A92B-7800-E6B1-5827A292000D}"/>
          </ac:spMkLst>
        </pc:spChg>
        <pc:spChg chg="add mod">
          <ac:chgData name="Sofia Damachi" userId="03cd80ce-42a5-4404-94fc-1c37a1cddd9f" providerId="ADAL" clId="{10519BD8-7CCC-4ABE-B112-F05003DFD741}" dt="2025-04-28T14:15:10.613" v="10790" actId="2711"/>
          <ac:spMkLst>
            <pc:docMk/>
            <pc:sldMk cId="2415149628" sldId="259"/>
            <ac:spMk id="5" creationId="{76C79F84-C205-8676-8931-CD2B9065C0C4}"/>
          </ac:spMkLst>
        </pc:spChg>
        <pc:spChg chg="add mod">
          <ac:chgData name="Sofia Damachi" userId="03cd80ce-42a5-4404-94fc-1c37a1cddd9f" providerId="ADAL" clId="{10519BD8-7CCC-4ABE-B112-F05003DFD741}" dt="2025-04-28T14:15:10.613" v="10790" actId="2711"/>
          <ac:spMkLst>
            <pc:docMk/>
            <pc:sldMk cId="2415149628" sldId="259"/>
            <ac:spMk id="6" creationId="{DCB43993-12FA-8348-E916-F0258EBB4971}"/>
          </ac:spMkLst>
        </pc:spChg>
        <pc:spChg chg="add mod">
          <ac:chgData name="Sofia Damachi" userId="03cd80ce-42a5-4404-94fc-1c37a1cddd9f" providerId="ADAL" clId="{10519BD8-7CCC-4ABE-B112-F05003DFD741}" dt="2025-04-28T14:15:10.613" v="10790" actId="2711"/>
          <ac:spMkLst>
            <pc:docMk/>
            <pc:sldMk cId="2415149628" sldId="259"/>
            <ac:spMk id="7" creationId="{77A32D25-FC06-802E-17FE-6ADDAB292AF9}"/>
          </ac:spMkLst>
        </pc:spChg>
        <pc:spChg chg="add mod">
          <ac:chgData name="Sofia Damachi" userId="03cd80ce-42a5-4404-94fc-1c37a1cddd9f" providerId="ADAL" clId="{10519BD8-7CCC-4ABE-B112-F05003DFD741}" dt="2025-04-16T15:29:46.688" v="7935" actId="1036"/>
          <ac:spMkLst>
            <pc:docMk/>
            <pc:sldMk cId="2415149628" sldId="259"/>
            <ac:spMk id="8" creationId="{76FB15A0-0D0D-7176-9EF5-57EB4B7412B4}"/>
          </ac:spMkLst>
        </pc:spChg>
        <pc:spChg chg="add mod">
          <ac:chgData name="Sofia Damachi" userId="03cd80ce-42a5-4404-94fc-1c37a1cddd9f" providerId="ADAL" clId="{10519BD8-7CCC-4ABE-B112-F05003DFD741}" dt="2025-04-28T14:15:10.613" v="10790" actId="2711"/>
          <ac:spMkLst>
            <pc:docMk/>
            <pc:sldMk cId="2415149628" sldId="259"/>
            <ac:spMk id="9" creationId="{C19B6FC7-DFF4-3BD6-25D9-67B2E5145FD5}"/>
          </ac:spMkLst>
        </pc:spChg>
        <pc:spChg chg="add mod">
          <ac:chgData name="Sofia Damachi" userId="03cd80ce-42a5-4404-94fc-1c37a1cddd9f" providerId="ADAL" clId="{10519BD8-7CCC-4ABE-B112-F05003DFD741}" dt="2025-04-28T14:15:19.616" v="10795" actId="20577"/>
          <ac:spMkLst>
            <pc:docMk/>
            <pc:sldMk cId="2415149628" sldId="259"/>
            <ac:spMk id="10" creationId="{B1735802-7374-73C9-6862-34383A1199BC}"/>
          </ac:spMkLst>
        </pc:spChg>
        <pc:spChg chg="mod">
          <ac:chgData name="Sofia Damachi" userId="03cd80ce-42a5-4404-94fc-1c37a1cddd9f" providerId="ADAL" clId="{10519BD8-7CCC-4ABE-B112-F05003DFD741}" dt="2025-04-16T15:30:56.658" v="7954" actId="14100"/>
          <ac:spMkLst>
            <pc:docMk/>
            <pc:sldMk cId="2415149628" sldId="259"/>
            <ac:spMk id="13" creationId="{5C01119D-E5EB-9B38-B65A-44DF7E132955}"/>
          </ac:spMkLst>
        </pc:spChg>
        <pc:spChg chg="mod">
          <ac:chgData name="Sofia Damachi" userId="03cd80ce-42a5-4404-94fc-1c37a1cddd9f" providerId="ADAL" clId="{10519BD8-7CCC-4ABE-B112-F05003DFD741}" dt="2025-04-28T14:15:16.473" v="10791" actId="20577"/>
          <ac:spMkLst>
            <pc:docMk/>
            <pc:sldMk cId="2415149628" sldId="259"/>
            <ac:spMk id="15" creationId="{0C176D2C-66CC-E442-B408-0B0051166084}"/>
          </ac:spMkLst>
        </pc:spChg>
        <pc:spChg chg="mod">
          <ac:chgData name="Sofia Damachi" userId="03cd80ce-42a5-4404-94fc-1c37a1cddd9f" providerId="ADAL" clId="{10519BD8-7CCC-4ABE-B112-F05003DFD741}" dt="2025-04-16T15:41:35.023" v="8071" actId="20577"/>
          <ac:spMkLst>
            <pc:docMk/>
            <pc:sldMk cId="2415149628" sldId="259"/>
            <ac:spMk id="16" creationId="{5FDFB59D-DC6A-12B0-820B-2CA4652EF69A}"/>
          </ac:spMkLst>
        </pc:spChg>
        <pc:spChg chg="add mod">
          <ac:chgData name="Sofia Damachi" userId="03cd80ce-42a5-4404-94fc-1c37a1cddd9f" providerId="ADAL" clId="{10519BD8-7CCC-4ABE-B112-F05003DFD741}" dt="2025-04-28T14:15:10.613" v="10790" actId="2711"/>
          <ac:spMkLst>
            <pc:docMk/>
            <pc:sldMk cId="2415149628" sldId="259"/>
            <ac:spMk id="17" creationId="{021B0CD8-5244-517A-E2EB-8002DAFE0EC5}"/>
          </ac:spMkLst>
        </pc:spChg>
        <pc:spChg chg="add mod">
          <ac:chgData name="Sofia Damachi" userId="03cd80ce-42a5-4404-94fc-1c37a1cddd9f" providerId="ADAL" clId="{10519BD8-7CCC-4ABE-B112-F05003DFD741}" dt="2025-04-28T14:15:47.420" v="10803" actId="20577"/>
          <ac:spMkLst>
            <pc:docMk/>
            <pc:sldMk cId="2415149628" sldId="259"/>
            <ac:spMk id="19" creationId="{E54F7ED5-0201-D1E4-46E1-36976CEA3156}"/>
          </ac:spMkLst>
        </pc:spChg>
        <pc:spChg chg="add mod">
          <ac:chgData name="Sofia Damachi" userId="03cd80ce-42a5-4404-94fc-1c37a1cddd9f" providerId="ADAL" clId="{10519BD8-7CCC-4ABE-B112-F05003DFD741}" dt="2025-04-28T14:15:10.613" v="10790" actId="2711"/>
          <ac:spMkLst>
            <pc:docMk/>
            <pc:sldMk cId="2415149628" sldId="259"/>
            <ac:spMk id="20" creationId="{C37E59EF-3A50-F23A-28E4-4B5A06F78CF9}"/>
          </ac:spMkLst>
        </pc:spChg>
        <pc:spChg chg="add mod">
          <ac:chgData name="Sofia Damachi" userId="03cd80ce-42a5-4404-94fc-1c37a1cddd9f" providerId="ADAL" clId="{10519BD8-7CCC-4ABE-B112-F05003DFD741}" dt="2025-04-16T15:40:53.148" v="8061" actId="14100"/>
          <ac:spMkLst>
            <pc:docMk/>
            <pc:sldMk cId="2415149628" sldId="259"/>
            <ac:spMk id="21" creationId="{D51B1853-DC36-0059-B05B-A8375EDBA22C}"/>
          </ac:spMkLst>
        </pc:spChg>
        <pc:spChg chg="add mod">
          <ac:chgData name="Sofia Damachi" userId="03cd80ce-42a5-4404-94fc-1c37a1cddd9f" providerId="ADAL" clId="{10519BD8-7CCC-4ABE-B112-F05003DFD741}" dt="2025-04-28T14:15:10.613" v="10790" actId="2711"/>
          <ac:spMkLst>
            <pc:docMk/>
            <pc:sldMk cId="2415149628" sldId="259"/>
            <ac:spMk id="22" creationId="{2AD40482-F4EE-1F20-3A98-A60A1920B248}"/>
          </ac:spMkLst>
        </pc:spChg>
        <pc:spChg chg="mod topLvl">
          <ac:chgData name="Sofia Damachi" userId="03cd80ce-42a5-4404-94fc-1c37a1cddd9f" providerId="ADAL" clId="{10519BD8-7CCC-4ABE-B112-F05003DFD741}" dt="2025-04-28T14:15:31.349" v="10797" actId="14100"/>
          <ac:spMkLst>
            <pc:docMk/>
            <pc:sldMk cId="2415149628" sldId="259"/>
            <ac:spMk id="26" creationId="{F51CDBAF-3BC7-6B5C-EF0C-D62D1F4630BD}"/>
          </ac:spMkLst>
        </pc:spChg>
        <pc:spChg chg="add mod">
          <ac:chgData name="Sofia Damachi" userId="03cd80ce-42a5-4404-94fc-1c37a1cddd9f" providerId="ADAL" clId="{10519BD8-7CCC-4ABE-B112-F05003DFD741}" dt="2025-04-28T14:15:52.920" v="10806" actId="20577"/>
          <ac:spMkLst>
            <pc:docMk/>
            <pc:sldMk cId="2415149628" sldId="259"/>
            <ac:spMk id="28" creationId="{149AD1A4-3933-CCE4-685A-36437312CA63}"/>
          </ac:spMkLst>
        </pc:spChg>
        <pc:spChg chg="mod">
          <ac:chgData name="Sofia Damachi" userId="03cd80ce-42a5-4404-94fc-1c37a1cddd9f" providerId="ADAL" clId="{10519BD8-7CCC-4ABE-B112-F05003DFD741}" dt="2025-04-28T14:15:42.903" v="10802" actId="20577"/>
          <ac:spMkLst>
            <pc:docMk/>
            <pc:sldMk cId="2415149628" sldId="259"/>
            <ac:spMk id="33" creationId="{59F2153A-E444-B3E7-D970-B799EC41D3AD}"/>
          </ac:spMkLst>
        </pc:spChg>
        <pc:spChg chg="mod">
          <ac:chgData name="Sofia Damachi" userId="03cd80ce-42a5-4404-94fc-1c37a1cddd9f" providerId="ADAL" clId="{10519BD8-7CCC-4ABE-B112-F05003DFD741}" dt="2025-04-16T15:42:35.067" v="8086" actId="14100"/>
          <ac:spMkLst>
            <pc:docMk/>
            <pc:sldMk cId="2415149628" sldId="259"/>
            <ac:spMk id="34" creationId="{62916D6C-ED3A-BDCF-243B-EE4D1B51FD7E}"/>
          </ac:spMkLst>
        </pc:spChg>
        <pc:grpChg chg="add mod">
          <ac:chgData name="Sofia Damachi" userId="03cd80ce-42a5-4404-94fc-1c37a1cddd9f" providerId="ADAL" clId="{10519BD8-7CCC-4ABE-B112-F05003DFD741}" dt="2025-04-16T15:33:28.198" v="7977" actId="1076"/>
          <ac:grpSpMkLst>
            <pc:docMk/>
            <pc:sldMk cId="2415149628" sldId="259"/>
            <ac:grpSpMk id="3" creationId="{9C0E1D12-F52B-7CBA-F3DD-C5E4EF21C3DC}"/>
          </ac:grpSpMkLst>
        </pc:grpChg>
        <pc:grpChg chg="mod topLvl">
          <ac:chgData name="Sofia Damachi" userId="03cd80ce-42a5-4404-94fc-1c37a1cddd9f" providerId="ADAL" clId="{10519BD8-7CCC-4ABE-B112-F05003DFD741}" dt="2025-04-16T15:31:14.986" v="7960" actId="164"/>
          <ac:grpSpMkLst>
            <pc:docMk/>
            <pc:sldMk cId="2415149628" sldId="259"/>
            <ac:grpSpMk id="11" creationId="{0999F61A-D1A7-03FF-D0EB-EB45BE9ED4CB}"/>
          </ac:grpSpMkLst>
        </pc:grpChg>
        <pc:grpChg chg="mod">
          <ac:chgData name="Sofia Damachi" userId="03cd80ce-42a5-4404-94fc-1c37a1cddd9f" providerId="ADAL" clId="{10519BD8-7CCC-4ABE-B112-F05003DFD741}" dt="2025-03-26T15:58:41.017" v="110" actId="207"/>
          <ac:grpSpMkLst>
            <pc:docMk/>
            <pc:sldMk cId="2415149628" sldId="259"/>
            <ac:grpSpMk id="14" creationId="{38E18EF5-C7FD-D3EB-EA2D-3233EE11AA39}"/>
          </ac:grpSpMkLst>
        </pc:grpChg>
        <pc:grpChg chg="add mod">
          <ac:chgData name="Sofia Damachi" userId="03cd80ce-42a5-4404-94fc-1c37a1cddd9f" providerId="ADAL" clId="{10519BD8-7CCC-4ABE-B112-F05003DFD741}" dt="2025-04-16T15:35:18.240" v="8008" actId="1076"/>
          <ac:grpSpMkLst>
            <pc:docMk/>
            <pc:sldMk cId="2415149628" sldId="259"/>
            <ac:grpSpMk id="18" creationId="{0D469C8E-505D-2504-90D1-DD7346E52E73}"/>
          </ac:grpSpMkLst>
        </pc:grpChg>
        <pc:grpChg chg="add mod">
          <ac:chgData name="Sofia Damachi" userId="03cd80ce-42a5-4404-94fc-1c37a1cddd9f" providerId="ADAL" clId="{10519BD8-7CCC-4ABE-B112-F05003DFD741}" dt="2025-04-16T15:37:13.657" v="8027" actId="164"/>
          <ac:grpSpMkLst>
            <pc:docMk/>
            <pc:sldMk cId="2415149628" sldId="259"/>
            <ac:grpSpMk id="23" creationId="{008E984A-3C2C-2133-B832-6144C6A79C97}"/>
          </ac:grpSpMkLst>
        </pc:grpChg>
        <pc:grpChg chg="add mod">
          <ac:chgData name="Sofia Damachi" userId="03cd80ce-42a5-4404-94fc-1c37a1cddd9f" providerId="ADAL" clId="{10519BD8-7CCC-4ABE-B112-F05003DFD741}" dt="2025-04-16T15:39:50.298" v="8053" actId="1076"/>
          <ac:grpSpMkLst>
            <pc:docMk/>
            <pc:sldMk cId="2415149628" sldId="259"/>
            <ac:grpSpMk id="24" creationId="{E275456C-FE49-A0A8-D31A-15CE0FDCA252}"/>
          </ac:grpSpMkLst>
        </pc:grpChg>
        <pc:grpChg chg="add mod">
          <ac:chgData name="Sofia Damachi" userId="03cd80ce-42a5-4404-94fc-1c37a1cddd9f" providerId="ADAL" clId="{10519BD8-7CCC-4ABE-B112-F05003DFD741}" dt="2025-04-16T15:37:17.466" v="8028" actId="1076"/>
          <ac:grpSpMkLst>
            <pc:docMk/>
            <pc:sldMk cId="2415149628" sldId="259"/>
            <ac:grpSpMk id="27" creationId="{3A901AB0-6E86-5172-A71D-18F091E942FE}"/>
          </ac:grpSpMkLst>
        </pc:grpChg>
        <pc:grpChg chg="add mod">
          <ac:chgData name="Sofia Damachi" userId="03cd80ce-42a5-4404-94fc-1c37a1cddd9f" providerId="ADAL" clId="{10519BD8-7CCC-4ABE-B112-F05003DFD741}" dt="2025-04-16T15:42:07.258" v="8080" actId="1076"/>
          <ac:grpSpMkLst>
            <pc:docMk/>
            <pc:sldMk cId="2415149628" sldId="259"/>
            <ac:grpSpMk id="31" creationId="{F8C0CC6E-41FC-D386-A7DD-6659498B7798}"/>
          </ac:grpSpMkLst>
        </pc:grpChg>
        <pc:picChg chg="add mod ord">
          <ac:chgData name="Sofia Damachi" userId="03cd80ce-42a5-4404-94fc-1c37a1cddd9f" providerId="ADAL" clId="{10519BD8-7CCC-4ABE-B112-F05003DFD741}" dt="2025-04-16T15:35:27.963" v="8009" actId="1076"/>
          <ac:picMkLst>
            <pc:docMk/>
            <pc:sldMk cId="2415149628" sldId="259"/>
            <ac:picMk id="12" creationId="{D63B8C76-8019-D186-8993-6219BF657493}"/>
          </ac:picMkLst>
        </pc:picChg>
        <pc:picChg chg="add mod">
          <ac:chgData name="Sofia Damachi" userId="03cd80ce-42a5-4404-94fc-1c37a1cddd9f" providerId="ADAL" clId="{10519BD8-7CCC-4ABE-B112-F05003DFD741}" dt="2025-04-16T15:41:50.756" v="8074" actId="1076"/>
          <ac:picMkLst>
            <pc:docMk/>
            <pc:sldMk cId="2415149628" sldId="259"/>
            <ac:picMk id="25" creationId="{D0240971-31DC-2FEA-6F96-FA3746D0D7EF}"/>
          </ac:picMkLst>
        </pc:picChg>
        <pc:picChg chg="add mod">
          <ac:chgData name="Sofia Damachi" userId="03cd80ce-42a5-4404-94fc-1c37a1cddd9f" providerId="ADAL" clId="{10519BD8-7CCC-4ABE-B112-F05003DFD741}" dt="2025-04-16T15:41:18.611" v="8070" actId="207"/>
          <ac:picMkLst>
            <pc:docMk/>
            <pc:sldMk cId="2415149628" sldId="259"/>
            <ac:picMk id="29" creationId="{F3AE2DBE-B4CE-DA61-FD41-6B9C3E7D17CB}"/>
          </ac:picMkLst>
        </pc:picChg>
        <pc:picChg chg="add mod">
          <ac:chgData name="Sofia Damachi" userId="03cd80ce-42a5-4404-94fc-1c37a1cddd9f" providerId="ADAL" clId="{10519BD8-7CCC-4ABE-B112-F05003DFD741}" dt="2025-04-28T12:50:28.826" v="10741"/>
          <ac:picMkLst>
            <pc:docMk/>
            <pc:sldMk cId="2415149628" sldId="259"/>
            <ac:picMk id="30" creationId="{9C98F658-B714-FEB6-396D-CDCE986A991E}"/>
          </ac:picMkLst>
        </pc:picChg>
        <pc:picChg chg="add mod">
          <ac:chgData name="Sofia Damachi" userId="03cd80ce-42a5-4404-94fc-1c37a1cddd9f" providerId="ADAL" clId="{10519BD8-7CCC-4ABE-B112-F05003DFD741}" dt="2025-04-16T15:32:38.098" v="7971" actId="1076"/>
          <ac:picMkLst>
            <pc:docMk/>
            <pc:sldMk cId="2415149628" sldId="259"/>
            <ac:picMk id="32" creationId="{285CB1BE-909B-D6F6-AA44-CED4C418F886}"/>
          </ac:picMkLst>
        </pc:picChg>
      </pc:sldChg>
      <pc:sldChg chg="add del">
        <pc:chgData name="Sofia Damachi" userId="03cd80ce-42a5-4404-94fc-1c37a1cddd9f" providerId="ADAL" clId="{10519BD8-7CCC-4ABE-B112-F05003DFD741}" dt="2025-03-26T15:56:06.436" v="66" actId="47"/>
        <pc:sldMkLst>
          <pc:docMk/>
          <pc:sldMk cId="2030712127" sldId="261"/>
        </pc:sldMkLst>
      </pc:sldChg>
      <pc:sldChg chg="addSp delSp modSp add mod">
        <pc:chgData name="Sofia Damachi" userId="03cd80ce-42a5-4404-94fc-1c37a1cddd9f" providerId="ADAL" clId="{10519BD8-7CCC-4ABE-B112-F05003DFD741}" dt="2025-04-28T14:14:49.251" v="10788" actId="2711"/>
        <pc:sldMkLst>
          <pc:docMk/>
          <pc:sldMk cId="3004721288" sldId="261"/>
        </pc:sldMkLst>
        <pc:spChg chg="mod">
          <ac:chgData name="Sofia Damachi" userId="03cd80ce-42a5-4404-94fc-1c37a1cddd9f" providerId="ADAL" clId="{10519BD8-7CCC-4ABE-B112-F05003DFD741}" dt="2025-04-28T14:14:49.251" v="10788" actId="2711"/>
          <ac:spMkLst>
            <pc:docMk/>
            <pc:sldMk cId="3004721288" sldId="261"/>
            <ac:spMk id="2" creationId="{4E4CF531-C1CE-6FA2-0120-7398D1CB8B21}"/>
          </ac:spMkLst>
        </pc:spChg>
        <pc:spChg chg="add mod">
          <ac:chgData name="Sofia Damachi" userId="03cd80ce-42a5-4404-94fc-1c37a1cddd9f" providerId="ADAL" clId="{10519BD8-7CCC-4ABE-B112-F05003DFD741}" dt="2025-04-28T14:14:49.251" v="10788" actId="2711"/>
          <ac:spMkLst>
            <pc:docMk/>
            <pc:sldMk cId="3004721288" sldId="261"/>
            <ac:spMk id="3" creationId="{BA765895-3DB3-4B10-8EF4-2C7F6509BFE1}"/>
          </ac:spMkLst>
        </pc:spChg>
        <pc:spChg chg="mod">
          <ac:chgData name="Sofia Damachi" userId="03cd80ce-42a5-4404-94fc-1c37a1cddd9f" providerId="ADAL" clId="{10519BD8-7CCC-4ABE-B112-F05003DFD741}" dt="2025-04-04T14:21:21.817" v="1947" actId="1035"/>
          <ac:spMkLst>
            <pc:docMk/>
            <pc:sldMk cId="3004721288" sldId="261"/>
            <ac:spMk id="4" creationId="{4C9F747A-2BC3-B5B2-CAC6-E660C32C6E1F}"/>
          </ac:spMkLst>
        </pc:spChg>
        <pc:spChg chg="mod">
          <ac:chgData name="Sofia Damachi" userId="03cd80ce-42a5-4404-94fc-1c37a1cddd9f" providerId="ADAL" clId="{10519BD8-7CCC-4ABE-B112-F05003DFD741}" dt="2025-04-28T14:14:49.251" v="10788" actId="2711"/>
          <ac:spMkLst>
            <pc:docMk/>
            <pc:sldMk cId="3004721288" sldId="261"/>
            <ac:spMk id="5" creationId="{50D43E0F-2A84-643A-8DA7-0CA05E833733}"/>
          </ac:spMkLst>
        </pc:spChg>
        <pc:spChg chg="mod">
          <ac:chgData name="Sofia Damachi" userId="03cd80ce-42a5-4404-94fc-1c37a1cddd9f" providerId="ADAL" clId="{10519BD8-7CCC-4ABE-B112-F05003DFD741}" dt="2025-04-04T14:21:21.817" v="1947" actId="1035"/>
          <ac:spMkLst>
            <pc:docMk/>
            <pc:sldMk cId="3004721288" sldId="261"/>
            <ac:spMk id="6" creationId="{510B1494-E518-5C06-5F66-83386A804628}"/>
          </ac:spMkLst>
        </pc:spChg>
        <pc:spChg chg="add mod">
          <ac:chgData name="Sofia Damachi" userId="03cd80ce-42a5-4404-94fc-1c37a1cddd9f" providerId="ADAL" clId="{10519BD8-7CCC-4ABE-B112-F05003DFD741}" dt="2025-04-28T14:14:49.251" v="10788" actId="2711"/>
          <ac:spMkLst>
            <pc:docMk/>
            <pc:sldMk cId="3004721288" sldId="261"/>
            <ac:spMk id="7" creationId="{2DD81C5B-E005-66D0-6B48-AF1049EB2CBD}"/>
          </ac:spMkLst>
        </pc:spChg>
        <pc:spChg chg="add mod">
          <ac:chgData name="Sofia Damachi" userId="03cd80ce-42a5-4404-94fc-1c37a1cddd9f" providerId="ADAL" clId="{10519BD8-7CCC-4ABE-B112-F05003DFD741}" dt="2025-04-28T14:14:49.251" v="10788" actId="2711"/>
          <ac:spMkLst>
            <pc:docMk/>
            <pc:sldMk cId="3004721288" sldId="261"/>
            <ac:spMk id="9" creationId="{0527C381-239C-C151-B29D-E4198DB5FA06}"/>
          </ac:spMkLst>
        </pc:spChg>
        <pc:spChg chg="add mod">
          <ac:chgData name="Sofia Damachi" userId="03cd80ce-42a5-4404-94fc-1c37a1cddd9f" providerId="ADAL" clId="{10519BD8-7CCC-4ABE-B112-F05003DFD741}" dt="2025-04-28T14:14:49.251" v="10788" actId="2711"/>
          <ac:spMkLst>
            <pc:docMk/>
            <pc:sldMk cId="3004721288" sldId="261"/>
            <ac:spMk id="10" creationId="{20B54ACC-D5DD-B8AF-1C56-F96667406590}"/>
          </ac:spMkLst>
        </pc:spChg>
        <pc:spChg chg="mod">
          <ac:chgData name="Sofia Damachi" userId="03cd80ce-42a5-4404-94fc-1c37a1cddd9f" providerId="ADAL" clId="{10519BD8-7CCC-4ABE-B112-F05003DFD741}" dt="2025-04-28T14:14:49.251" v="10788" actId="2711"/>
          <ac:spMkLst>
            <pc:docMk/>
            <pc:sldMk cId="3004721288" sldId="261"/>
            <ac:spMk id="15" creationId="{AAD71C6B-93DD-AF0C-15ED-D2C1D3C7C291}"/>
          </ac:spMkLst>
        </pc:spChg>
        <pc:spChg chg="add mod">
          <ac:chgData name="Sofia Damachi" userId="03cd80ce-42a5-4404-94fc-1c37a1cddd9f" providerId="ADAL" clId="{10519BD8-7CCC-4ABE-B112-F05003DFD741}" dt="2025-04-28T14:14:49.251" v="10788" actId="2711"/>
          <ac:spMkLst>
            <pc:docMk/>
            <pc:sldMk cId="3004721288" sldId="261"/>
            <ac:spMk id="16" creationId="{46B193D1-2E81-0253-B7DE-F100B9051746}"/>
          </ac:spMkLst>
        </pc:spChg>
        <pc:spChg chg="add mod">
          <ac:chgData name="Sofia Damachi" userId="03cd80ce-42a5-4404-94fc-1c37a1cddd9f" providerId="ADAL" clId="{10519BD8-7CCC-4ABE-B112-F05003DFD741}" dt="2025-04-04T14:20:41.667" v="1876" actId="1036"/>
          <ac:spMkLst>
            <pc:docMk/>
            <pc:sldMk cId="3004721288" sldId="261"/>
            <ac:spMk id="17" creationId="{45E3B16E-FE10-E4D2-7D4B-B5C68B10EE5A}"/>
          </ac:spMkLst>
        </pc:spChg>
        <pc:spChg chg="add mod">
          <ac:chgData name="Sofia Damachi" userId="03cd80ce-42a5-4404-94fc-1c37a1cddd9f" providerId="ADAL" clId="{10519BD8-7CCC-4ABE-B112-F05003DFD741}" dt="2025-04-28T14:14:49.251" v="10788" actId="2711"/>
          <ac:spMkLst>
            <pc:docMk/>
            <pc:sldMk cId="3004721288" sldId="261"/>
            <ac:spMk id="18" creationId="{9F119C60-C3EA-D533-DAC1-0A9DEE941990}"/>
          </ac:spMkLst>
        </pc:spChg>
        <pc:spChg chg="add mod">
          <ac:chgData name="Sofia Damachi" userId="03cd80ce-42a5-4404-94fc-1c37a1cddd9f" providerId="ADAL" clId="{10519BD8-7CCC-4ABE-B112-F05003DFD741}" dt="2025-04-28T14:14:49.251" v="10788" actId="2711"/>
          <ac:spMkLst>
            <pc:docMk/>
            <pc:sldMk cId="3004721288" sldId="261"/>
            <ac:spMk id="19" creationId="{FC8015B3-F171-6177-69C8-44D7FB56FCA8}"/>
          </ac:spMkLst>
        </pc:spChg>
        <pc:picChg chg="add mod">
          <ac:chgData name="Sofia Damachi" userId="03cd80ce-42a5-4404-94fc-1c37a1cddd9f" providerId="ADAL" clId="{10519BD8-7CCC-4ABE-B112-F05003DFD741}" dt="2025-04-04T14:20:48.545" v="1894" actId="1036"/>
          <ac:picMkLst>
            <pc:docMk/>
            <pc:sldMk cId="3004721288" sldId="261"/>
            <ac:picMk id="8" creationId="{D7C50FBB-69CB-9552-01D0-30AED2325F67}"/>
          </ac:picMkLst>
        </pc:picChg>
        <pc:picChg chg="add mod">
          <ac:chgData name="Sofia Damachi" userId="03cd80ce-42a5-4404-94fc-1c37a1cddd9f" providerId="ADAL" clId="{10519BD8-7CCC-4ABE-B112-F05003DFD741}" dt="2025-04-04T14:21:14.881" v="1927" actId="1076"/>
          <ac:picMkLst>
            <pc:docMk/>
            <pc:sldMk cId="3004721288" sldId="261"/>
            <ac:picMk id="11" creationId="{D1B9E0F0-69B7-531C-DA85-C09962BDC3A0}"/>
          </ac:picMkLst>
        </pc:picChg>
        <pc:picChg chg="add mod">
          <ac:chgData name="Sofia Damachi" userId="03cd80ce-42a5-4404-94fc-1c37a1cddd9f" providerId="ADAL" clId="{10519BD8-7CCC-4ABE-B112-F05003DFD741}" dt="2025-04-28T12:50:18.258" v="10739"/>
          <ac:picMkLst>
            <pc:docMk/>
            <pc:sldMk cId="3004721288" sldId="261"/>
            <ac:picMk id="12" creationId="{16E42E4C-CF49-F3FC-A00D-608479538C4F}"/>
          </ac:picMkLst>
        </pc:picChg>
        <pc:picChg chg="mod">
          <ac:chgData name="Sofia Damachi" userId="03cd80ce-42a5-4404-94fc-1c37a1cddd9f" providerId="ADAL" clId="{10519BD8-7CCC-4ABE-B112-F05003DFD741}" dt="2025-04-04T14:21:21.817" v="1947" actId="1035"/>
          <ac:picMkLst>
            <pc:docMk/>
            <pc:sldMk cId="3004721288" sldId="261"/>
            <ac:picMk id="20" creationId="{A59CFB95-0BBB-8F98-5FEB-111F32EC5039}"/>
          </ac:picMkLst>
        </pc:picChg>
      </pc:sldChg>
      <pc:sldChg chg="addSp delSp modSp add mod ord">
        <pc:chgData name="Sofia Damachi" userId="03cd80ce-42a5-4404-94fc-1c37a1cddd9f" providerId="ADAL" clId="{10519BD8-7CCC-4ABE-B112-F05003DFD741}" dt="2025-04-28T14:14:35.783" v="10786" actId="2711"/>
        <pc:sldMkLst>
          <pc:docMk/>
          <pc:sldMk cId="3975344590" sldId="262"/>
        </pc:sldMkLst>
        <pc:spChg chg="mod">
          <ac:chgData name="Sofia Damachi" userId="03cd80ce-42a5-4404-94fc-1c37a1cddd9f" providerId="ADAL" clId="{10519BD8-7CCC-4ABE-B112-F05003DFD741}" dt="2025-04-28T14:14:35.783" v="10786" actId="2711"/>
          <ac:spMkLst>
            <pc:docMk/>
            <pc:sldMk cId="3975344590" sldId="262"/>
            <ac:spMk id="2" creationId="{4E43EAB6-B221-4A65-646C-C77679879293}"/>
          </ac:spMkLst>
        </pc:spChg>
        <pc:spChg chg="add mod">
          <ac:chgData name="Sofia Damachi" userId="03cd80ce-42a5-4404-94fc-1c37a1cddd9f" providerId="ADAL" clId="{10519BD8-7CCC-4ABE-B112-F05003DFD741}" dt="2025-04-28T14:14:35.783" v="10786" actId="2711"/>
          <ac:spMkLst>
            <pc:docMk/>
            <pc:sldMk cId="3975344590" sldId="262"/>
            <ac:spMk id="3" creationId="{443F74DC-E53D-971D-CAD9-763EDA491C32}"/>
          </ac:spMkLst>
        </pc:spChg>
        <pc:spChg chg="add mod">
          <ac:chgData name="Sofia Damachi" userId="03cd80ce-42a5-4404-94fc-1c37a1cddd9f" providerId="ADAL" clId="{10519BD8-7CCC-4ABE-B112-F05003DFD741}" dt="2025-04-28T14:14:35.783" v="10786" actId="2711"/>
          <ac:spMkLst>
            <pc:docMk/>
            <pc:sldMk cId="3975344590" sldId="262"/>
            <ac:spMk id="23" creationId="{5BC3DC3A-89CB-B1F7-274F-B579090C4144}"/>
          </ac:spMkLst>
        </pc:spChg>
        <pc:picChg chg="add mod">
          <ac:chgData name="Sofia Damachi" userId="03cd80ce-42a5-4404-94fc-1c37a1cddd9f" providerId="ADAL" clId="{10519BD8-7CCC-4ABE-B112-F05003DFD741}" dt="2025-04-28T12:50:09.939" v="10737"/>
          <ac:picMkLst>
            <pc:docMk/>
            <pc:sldMk cId="3975344590" sldId="262"/>
            <ac:picMk id="4" creationId="{00EEFDD1-58B7-41E9-948E-C8140D25244D}"/>
          </ac:picMkLst>
        </pc:picChg>
        <pc:picChg chg="add mod">
          <ac:chgData name="Sofia Damachi" userId="03cd80ce-42a5-4404-94fc-1c37a1cddd9f" providerId="ADAL" clId="{10519BD8-7CCC-4ABE-B112-F05003DFD741}" dt="2025-03-26T15:57:04.956" v="80" actId="208"/>
          <ac:picMkLst>
            <pc:docMk/>
            <pc:sldMk cId="3975344590" sldId="262"/>
            <ac:picMk id="21" creationId="{8B499FFA-F17E-E476-85EF-52B8CB2044B0}"/>
          </ac:picMkLst>
        </pc:picChg>
        <pc:picChg chg="add mod">
          <ac:chgData name="Sofia Damachi" userId="03cd80ce-42a5-4404-94fc-1c37a1cddd9f" providerId="ADAL" clId="{10519BD8-7CCC-4ABE-B112-F05003DFD741}" dt="2025-03-26T15:57:08.120" v="82" actId="207"/>
          <ac:picMkLst>
            <pc:docMk/>
            <pc:sldMk cId="3975344590" sldId="262"/>
            <ac:picMk id="22" creationId="{1A2306C0-3FBF-576C-E7E2-E3FE0C979D35}"/>
          </ac:picMkLst>
        </pc:picChg>
      </pc:sldChg>
      <pc:sldChg chg="addSp delSp modSp add mod modNotesTx">
        <pc:chgData name="Sofia Damachi" userId="03cd80ce-42a5-4404-94fc-1c37a1cddd9f" providerId="ADAL" clId="{10519BD8-7CCC-4ABE-B112-F05003DFD741}" dt="2025-04-29T10:25:58.009" v="11512" actId="20577"/>
        <pc:sldMkLst>
          <pc:docMk/>
          <pc:sldMk cId="1041421639" sldId="263"/>
        </pc:sldMkLst>
        <pc:spChg chg="mod">
          <ac:chgData name="Sofia Damachi" userId="03cd80ce-42a5-4404-94fc-1c37a1cddd9f" providerId="ADAL" clId="{10519BD8-7CCC-4ABE-B112-F05003DFD741}" dt="2025-04-28T14:16:26.871" v="10811" actId="2711"/>
          <ac:spMkLst>
            <pc:docMk/>
            <pc:sldMk cId="1041421639" sldId="263"/>
            <ac:spMk id="4" creationId="{FECE26D6-4230-3C0F-6F62-9F9E203C1560}"/>
          </ac:spMkLst>
        </pc:spChg>
        <pc:spChg chg="mod">
          <ac:chgData name="Sofia Damachi" userId="03cd80ce-42a5-4404-94fc-1c37a1cddd9f" providerId="ADAL" clId="{10519BD8-7CCC-4ABE-B112-F05003DFD741}" dt="2025-04-28T14:16:26.871" v="10811" actId="2711"/>
          <ac:spMkLst>
            <pc:docMk/>
            <pc:sldMk cId="1041421639" sldId="263"/>
            <ac:spMk id="6" creationId="{FDC7BC7D-D677-0ACD-0B53-0CBE5840E539}"/>
          </ac:spMkLst>
        </pc:spChg>
        <pc:spChg chg="mod">
          <ac:chgData name="Sofia Damachi" userId="03cd80ce-42a5-4404-94fc-1c37a1cddd9f" providerId="ADAL" clId="{10519BD8-7CCC-4ABE-B112-F05003DFD741}" dt="2025-04-28T14:16:26.871" v="10811" actId="2711"/>
          <ac:spMkLst>
            <pc:docMk/>
            <pc:sldMk cId="1041421639" sldId="263"/>
            <ac:spMk id="7" creationId="{99E248CA-8CEF-6A2B-A9F4-7B3A2D26A66C}"/>
          </ac:spMkLst>
        </pc:spChg>
        <pc:spChg chg="mod">
          <ac:chgData name="Sofia Damachi" userId="03cd80ce-42a5-4404-94fc-1c37a1cddd9f" providerId="ADAL" clId="{10519BD8-7CCC-4ABE-B112-F05003DFD741}" dt="2025-04-28T14:16:46.059" v="10822" actId="1035"/>
          <ac:spMkLst>
            <pc:docMk/>
            <pc:sldMk cId="1041421639" sldId="263"/>
            <ac:spMk id="8" creationId="{D1E6586C-20FB-6B20-254F-6C0690475D88}"/>
          </ac:spMkLst>
        </pc:spChg>
        <pc:spChg chg="mod">
          <ac:chgData name="Sofia Damachi" userId="03cd80ce-42a5-4404-94fc-1c37a1cddd9f" providerId="ADAL" clId="{10519BD8-7CCC-4ABE-B112-F05003DFD741}" dt="2025-04-28T14:16:54.901" v="10835" actId="14100"/>
          <ac:spMkLst>
            <pc:docMk/>
            <pc:sldMk cId="1041421639" sldId="263"/>
            <ac:spMk id="9" creationId="{5B2843A8-3959-A509-6661-F1728E8B0623}"/>
          </ac:spMkLst>
        </pc:spChg>
        <pc:spChg chg="add mod">
          <ac:chgData name="Sofia Damachi" userId="03cd80ce-42a5-4404-94fc-1c37a1cddd9f" providerId="ADAL" clId="{10519BD8-7CCC-4ABE-B112-F05003DFD741}" dt="2025-04-28T14:16:26.871" v="10811" actId="2711"/>
          <ac:spMkLst>
            <pc:docMk/>
            <pc:sldMk cId="1041421639" sldId="263"/>
            <ac:spMk id="16" creationId="{CF432B47-CED8-2E93-758E-57FAEE6CED4C}"/>
          </ac:spMkLst>
        </pc:spChg>
        <pc:spChg chg="add mod">
          <ac:chgData name="Sofia Damachi" userId="03cd80ce-42a5-4404-94fc-1c37a1cddd9f" providerId="ADAL" clId="{10519BD8-7CCC-4ABE-B112-F05003DFD741}" dt="2025-04-28T14:17:03.794" v="10847" actId="1037"/>
          <ac:spMkLst>
            <pc:docMk/>
            <pc:sldMk cId="1041421639" sldId="263"/>
            <ac:spMk id="19" creationId="{1E5962D4-92F0-475E-DC17-08AF1BC89904}"/>
          </ac:spMkLst>
        </pc:spChg>
        <pc:picChg chg="add mod">
          <ac:chgData name="Sofia Damachi" userId="03cd80ce-42a5-4404-94fc-1c37a1cddd9f" providerId="ADAL" clId="{10519BD8-7CCC-4ABE-B112-F05003DFD741}" dt="2025-04-16T15:28:09.963" v="7901" actId="1035"/>
          <ac:picMkLst>
            <pc:docMk/>
            <pc:sldMk cId="1041421639" sldId="263"/>
            <ac:picMk id="42" creationId="{A2B70A17-0E2E-0B9D-730D-C7A6022B0765}"/>
          </ac:picMkLst>
        </pc:picChg>
      </pc:sldChg>
      <pc:sldChg chg="modSp add mod">
        <pc:chgData name="Sofia Damachi" userId="03cd80ce-42a5-4404-94fc-1c37a1cddd9f" providerId="ADAL" clId="{10519BD8-7CCC-4ABE-B112-F05003DFD741}" dt="2025-04-28T15:03:22.200" v="11052" actId="113"/>
        <pc:sldMkLst>
          <pc:docMk/>
          <pc:sldMk cId="3287499276" sldId="264"/>
        </pc:sldMkLst>
        <pc:spChg chg="mod">
          <ac:chgData name="Sofia Damachi" userId="03cd80ce-42a5-4404-94fc-1c37a1cddd9f" providerId="ADAL" clId="{10519BD8-7CCC-4ABE-B112-F05003DFD741}" dt="2025-04-28T15:03:22.200" v="11052" actId="113"/>
          <ac:spMkLst>
            <pc:docMk/>
            <pc:sldMk cId="3287499276" sldId="264"/>
            <ac:spMk id="2" creationId="{A5567559-9575-A23B-1970-A8889C48CFA0}"/>
          </ac:spMkLst>
        </pc:spChg>
        <pc:spChg chg="mod">
          <ac:chgData name="Sofia Damachi" userId="03cd80ce-42a5-4404-94fc-1c37a1cddd9f" providerId="ADAL" clId="{10519BD8-7CCC-4ABE-B112-F05003DFD741}" dt="2025-04-28T11:43:21.111" v="10712" actId="121"/>
          <ac:spMkLst>
            <pc:docMk/>
            <pc:sldMk cId="3287499276" sldId="264"/>
            <ac:spMk id="3" creationId="{88C155EF-F8C8-36B9-C170-8B8689C465A1}"/>
          </ac:spMkLst>
        </pc:spChg>
      </pc:sldChg>
      <pc:sldChg chg="modSp add mod">
        <pc:chgData name="Sofia Damachi" userId="03cd80ce-42a5-4404-94fc-1c37a1cddd9f" providerId="ADAL" clId="{10519BD8-7CCC-4ABE-B112-F05003DFD741}" dt="2025-04-28T15:03:17.004" v="11051" actId="113"/>
        <pc:sldMkLst>
          <pc:docMk/>
          <pc:sldMk cId="2314854627" sldId="265"/>
        </pc:sldMkLst>
        <pc:spChg chg="mod">
          <ac:chgData name="Sofia Damachi" userId="03cd80ce-42a5-4404-94fc-1c37a1cddd9f" providerId="ADAL" clId="{10519BD8-7CCC-4ABE-B112-F05003DFD741}" dt="2025-04-28T15:03:17.004" v="11051" actId="113"/>
          <ac:spMkLst>
            <pc:docMk/>
            <pc:sldMk cId="2314854627" sldId="265"/>
            <ac:spMk id="2" creationId="{89D9CFD7-A1BE-92BA-7CE1-F3853183B628}"/>
          </ac:spMkLst>
        </pc:spChg>
        <pc:spChg chg="mod">
          <ac:chgData name="Sofia Damachi" userId="03cd80ce-42a5-4404-94fc-1c37a1cddd9f" providerId="ADAL" clId="{10519BD8-7CCC-4ABE-B112-F05003DFD741}" dt="2025-04-28T11:43:41.856" v="10717" actId="121"/>
          <ac:spMkLst>
            <pc:docMk/>
            <pc:sldMk cId="2314854627" sldId="265"/>
            <ac:spMk id="3" creationId="{7F97ACE7-17CB-DAF7-C924-83D92A605A1C}"/>
          </ac:spMkLst>
        </pc:spChg>
      </pc:sldChg>
      <pc:sldChg chg="modSp add mod">
        <pc:chgData name="Sofia Damachi" userId="03cd80ce-42a5-4404-94fc-1c37a1cddd9f" providerId="ADAL" clId="{10519BD8-7CCC-4ABE-B112-F05003DFD741}" dt="2025-04-28T15:07:43.520" v="11178" actId="14100"/>
        <pc:sldMkLst>
          <pc:docMk/>
          <pc:sldMk cId="3317381855" sldId="266"/>
        </pc:sldMkLst>
        <pc:spChg chg="mod">
          <ac:chgData name="Sofia Damachi" userId="03cd80ce-42a5-4404-94fc-1c37a1cddd9f" providerId="ADAL" clId="{10519BD8-7CCC-4ABE-B112-F05003DFD741}" dt="2025-04-28T15:07:41.140" v="11177" actId="113"/>
          <ac:spMkLst>
            <pc:docMk/>
            <pc:sldMk cId="3317381855" sldId="266"/>
            <ac:spMk id="2" creationId="{7D0F5944-0DAE-CAAA-BABE-10E643417DF7}"/>
          </ac:spMkLst>
        </pc:spChg>
        <pc:spChg chg="mod">
          <ac:chgData name="Sofia Damachi" userId="03cd80ce-42a5-4404-94fc-1c37a1cddd9f" providerId="ADAL" clId="{10519BD8-7CCC-4ABE-B112-F05003DFD741}" dt="2025-04-28T15:07:43.520" v="11178" actId="14100"/>
          <ac:spMkLst>
            <pc:docMk/>
            <pc:sldMk cId="3317381855" sldId="266"/>
            <ac:spMk id="3" creationId="{826257CC-F3FD-8C14-517C-415482F3277A}"/>
          </ac:spMkLst>
        </pc:spChg>
      </pc:sldChg>
      <pc:sldChg chg="modSp add mod">
        <pc:chgData name="Sofia Damachi" userId="03cd80ce-42a5-4404-94fc-1c37a1cddd9f" providerId="ADAL" clId="{10519BD8-7CCC-4ABE-B112-F05003DFD741}" dt="2025-04-28T15:10:10.424" v="11218" actId="113"/>
        <pc:sldMkLst>
          <pc:docMk/>
          <pc:sldMk cId="2865426424" sldId="267"/>
        </pc:sldMkLst>
        <pc:spChg chg="mod">
          <ac:chgData name="Sofia Damachi" userId="03cd80ce-42a5-4404-94fc-1c37a1cddd9f" providerId="ADAL" clId="{10519BD8-7CCC-4ABE-B112-F05003DFD741}" dt="2025-04-28T15:10:10.424" v="11218" actId="113"/>
          <ac:spMkLst>
            <pc:docMk/>
            <pc:sldMk cId="2865426424" sldId="267"/>
            <ac:spMk id="2" creationId="{3B9D9BEF-0FB6-E4DE-88F2-26A3A29A53F2}"/>
          </ac:spMkLst>
        </pc:spChg>
        <pc:spChg chg="mod">
          <ac:chgData name="Sofia Damachi" userId="03cd80ce-42a5-4404-94fc-1c37a1cddd9f" providerId="ADAL" clId="{10519BD8-7CCC-4ABE-B112-F05003DFD741}" dt="2025-04-28T11:44:06.572" v="10729" actId="121"/>
          <ac:spMkLst>
            <pc:docMk/>
            <pc:sldMk cId="2865426424" sldId="267"/>
            <ac:spMk id="3" creationId="{98E0362F-A8B8-A9DD-5B6B-BFC1A9DD8498}"/>
          </ac:spMkLst>
        </pc:spChg>
      </pc:sldChg>
      <pc:sldChg chg="addSp delSp modSp add mod modNotesTx">
        <pc:chgData name="Sofia Damachi" userId="03cd80ce-42a5-4404-94fc-1c37a1cddd9f" providerId="ADAL" clId="{10519BD8-7CCC-4ABE-B112-F05003DFD741}" dt="2025-04-29T10:26:01.035" v="11515" actId="20577"/>
        <pc:sldMkLst>
          <pc:docMk/>
          <pc:sldMk cId="689285650" sldId="268"/>
        </pc:sldMkLst>
        <pc:spChg chg="mod">
          <ac:chgData name="Sofia Damachi" userId="03cd80ce-42a5-4404-94fc-1c37a1cddd9f" providerId="ADAL" clId="{10519BD8-7CCC-4ABE-B112-F05003DFD741}" dt="2025-04-28T14:17:32.226" v="10849" actId="2711"/>
          <ac:spMkLst>
            <pc:docMk/>
            <pc:sldMk cId="689285650" sldId="268"/>
            <ac:spMk id="4" creationId="{B15706A5-A569-1D08-FF35-80AF43236439}"/>
          </ac:spMkLst>
        </pc:spChg>
        <pc:spChg chg="mod">
          <ac:chgData name="Sofia Damachi" userId="03cd80ce-42a5-4404-94fc-1c37a1cddd9f" providerId="ADAL" clId="{10519BD8-7CCC-4ABE-B112-F05003DFD741}" dt="2025-04-29T07:27:41.911" v="11427" actId="20577"/>
          <ac:spMkLst>
            <pc:docMk/>
            <pc:sldMk cId="689285650" sldId="268"/>
            <ac:spMk id="5" creationId="{7923FFD4-3FE0-5946-B56C-FD1A837F261E}"/>
          </ac:spMkLst>
        </pc:spChg>
        <pc:spChg chg="mod">
          <ac:chgData name="Sofia Damachi" userId="03cd80ce-42a5-4404-94fc-1c37a1cddd9f" providerId="ADAL" clId="{10519BD8-7CCC-4ABE-B112-F05003DFD741}" dt="2025-04-28T14:17:16.295" v="10848" actId="2711"/>
          <ac:spMkLst>
            <pc:docMk/>
            <pc:sldMk cId="689285650" sldId="268"/>
            <ac:spMk id="6" creationId="{5059712E-8657-5830-235D-068EA4D8C5DF}"/>
          </ac:spMkLst>
        </pc:spChg>
        <pc:spChg chg="mod">
          <ac:chgData name="Sofia Damachi" userId="03cd80ce-42a5-4404-94fc-1c37a1cddd9f" providerId="ADAL" clId="{10519BD8-7CCC-4ABE-B112-F05003DFD741}" dt="2025-04-28T14:17:32.226" v="10849" actId="2711"/>
          <ac:spMkLst>
            <pc:docMk/>
            <pc:sldMk cId="689285650" sldId="268"/>
            <ac:spMk id="7" creationId="{D5D5E231-C8F0-E82E-6092-1C3D2A86632E}"/>
          </ac:spMkLst>
        </pc:spChg>
        <pc:spChg chg="mod">
          <ac:chgData name="Sofia Damachi" userId="03cd80ce-42a5-4404-94fc-1c37a1cddd9f" providerId="ADAL" clId="{10519BD8-7CCC-4ABE-B112-F05003DFD741}" dt="2025-04-28T14:17:16.295" v="10848" actId="2711"/>
          <ac:spMkLst>
            <pc:docMk/>
            <pc:sldMk cId="689285650" sldId="268"/>
            <ac:spMk id="8" creationId="{A8A989EE-9ACB-D705-B0FC-49BC7AD59910}"/>
          </ac:spMkLst>
        </pc:spChg>
        <pc:spChg chg="mod">
          <ac:chgData name="Sofia Damachi" userId="03cd80ce-42a5-4404-94fc-1c37a1cddd9f" providerId="ADAL" clId="{10519BD8-7CCC-4ABE-B112-F05003DFD741}" dt="2025-04-28T14:17:32.226" v="10849" actId="2711"/>
          <ac:spMkLst>
            <pc:docMk/>
            <pc:sldMk cId="689285650" sldId="268"/>
            <ac:spMk id="9" creationId="{60E7CF3E-E551-FAF8-C7B3-509B1217C101}"/>
          </ac:spMkLst>
        </pc:spChg>
        <pc:spChg chg="mod">
          <ac:chgData name="Sofia Damachi" userId="03cd80ce-42a5-4404-94fc-1c37a1cddd9f" providerId="ADAL" clId="{10519BD8-7CCC-4ABE-B112-F05003DFD741}" dt="2025-04-28T14:17:32.226" v="10849" actId="2711"/>
          <ac:spMkLst>
            <pc:docMk/>
            <pc:sldMk cId="689285650" sldId="268"/>
            <ac:spMk id="18" creationId="{9AFFF33D-3084-FF65-6484-596D987D0311}"/>
          </ac:spMkLst>
        </pc:spChg>
        <pc:spChg chg="mod">
          <ac:chgData name="Sofia Damachi" userId="03cd80ce-42a5-4404-94fc-1c37a1cddd9f" providerId="ADAL" clId="{10519BD8-7CCC-4ABE-B112-F05003DFD741}" dt="2025-04-28T14:17:40.052" v="10850" actId="20577"/>
          <ac:spMkLst>
            <pc:docMk/>
            <pc:sldMk cId="689285650" sldId="268"/>
            <ac:spMk id="20" creationId="{735ECE66-5FA4-886A-B75E-304B01D7B4C9}"/>
          </ac:spMkLst>
        </pc:spChg>
        <pc:spChg chg="mod">
          <ac:chgData name="Sofia Damachi" userId="03cd80ce-42a5-4404-94fc-1c37a1cddd9f" providerId="ADAL" clId="{10519BD8-7CCC-4ABE-B112-F05003DFD741}" dt="2025-04-28T14:17:32.226" v="10849" actId="2711"/>
          <ac:spMkLst>
            <pc:docMk/>
            <pc:sldMk cId="689285650" sldId="268"/>
            <ac:spMk id="21" creationId="{70991119-08E8-3AEF-2E68-01700A9F2D7C}"/>
          </ac:spMkLst>
        </pc:spChg>
        <pc:spChg chg="add mod">
          <ac:chgData name="Sofia Damachi" userId="03cd80ce-42a5-4404-94fc-1c37a1cddd9f" providerId="ADAL" clId="{10519BD8-7CCC-4ABE-B112-F05003DFD741}" dt="2025-04-28T14:18:56.902" v="10865" actId="1076"/>
          <ac:spMkLst>
            <pc:docMk/>
            <pc:sldMk cId="689285650" sldId="268"/>
            <ac:spMk id="24" creationId="{26AE0FEF-B7A8-2399-12A4-1048DA892896}"/>
          </ac:spMkLst>
        </pc:spChg>
        <pc:spChg chg="add mod">
          <ac:chgData name="Sofia Damachi" userId="03cd80ce-42a5-4404-94fc-1c37a1cddd9f" providerId="ADAL" clId="{10519BD8-7CCC-4ABE-B112-F05003DFD741}" dt="2025-04-28T14:18:53.303" v="10864" actId="14100"/>
          <ac:spMkLst>
            <pc:docMk/>
            <pc:sldMk cId="689285650" sldId="268"/>
            <ac:spMk id="27" creationId="{5A95AD6D-C9A4-C2AC-BC17-AE3EB77EBC23}"/>
          </ac:spMkLst>
        </pc:spChg>
        <pc:spChg chg="add mod">
          <ac:chgData name="Sofia Damachi" userId="03cd80ce-42a5-4404-94fc-1c37a1cddd9f" providerId="ADAL" clId="{10519BD8-7CCC-4ABE-B112-F05003DFD741}" dt="2025-04-28T14:17:16.295" v="10848" actId="2711"/>
          <ac:spMkLst>
            <pc:docMk/>
            <pc:sldMk cId="689285650" sldId="268"/>
            <ac:spMk id="29" creationId="{A9EEBBFD-C2AC-4C55-A0DC-6A51BD7DEFB9}"/>
          </ac:spMkLst>
        </pc:spChg>
        <pc:spChg chg="add mod">
          <ac:chgData name="Sofia Damachi" userId="03cd80ce-42a5-4404-94fc-1c37a1cddd9f" providerId="ADAL" clId="{10519BD8-7CCC-4ABE-B112-F05003DFD741}" dt="2025-04-28T14:18:00.857" v="10859" actId="20577"/>
          <ac:spMkLst>
            <pc:docMk/>
            <pc:sldMk cId="689285650" sldId="268"/>
            <ac:spMk id="33" creationId="{F3B02567-2DE2-AC95-BE0D-DAC45B1299AC}"/>
          </ac:spMkLst>
        </pc:spChg>
        <pc:spChg chg="add mod">
          <ac:chgData name="Sofia Damachi" userId="03cd80ce-42a5-4404-94fc-1c37a1cddd9f" providerId="ADAL" clId="{10519BD8-7CCC-4ABE-B112-F05003DFD741}" dt="2025-04-28T14:17:32.226" v="10849" actId="2711"/>
          <ac:spMkLst>
            <pc:docMk/>
            <pc:sldMk cId="689285650" sldId="268"/>
            <ac:spMk id="34" creationId="{A0446307-7BE0-6E2C-D5CE-5ED4055B3D3F}"/>
          </ac:spMkLst>
        </pc:spChg>
        <pc:grpChg chg="add mod">
          <ac:chgData name="Sofia Damachi" userId="03cd80ce-42a5-4404-94fc-1c37a1cddd9f" providerId="ADAL" clId="{10519BD8-7CCC-4ABE-B112-F05003DFD741}" dt="2025-04-07T13:45:59.193" v="2951" actId="1076"/>
          <ac:grpSpMkLst>
            <pc:docMk/>
            <pc:sldMk cId="689285650" sldId="268"/>
            <ac:grpSpMk id="17" creationId="{67EDC37E-1E24-461F-9390-862414E178C2}"/>
          </ac:grpSpMkLst>
        </pc:grpChg>
        <pc:grpChg chg="mod">
          <ac:chgData name="Sofia Damachi" userId="03cd80ce-42a5-4404-94fc-1c37a1cddd9f" providerId="ADAL" clId="{10519BD8-7CCC-4ABE-B112-F05003DFD741}" dt="2025-04-07T13:14:53.929" v="2751"/>
          <ac:grpSpMkLst>
            <pc:docMk/>
            <pc:sldMk cId="689285650" sldId="268"/>
            <ac:grpSpMk id="19" creationId="{03D7E361-DEAD-AD49-C2AB-0C36F01705D9}"/>
          </ac:grpSpMkLst>
        </pc:grpChg>
        <pc:grpChg chg="add mod">
          <ac:chgData name="Sofia Damachi" userId="03cd80ce-42a5-4404-94fc-1c37a1cddd9f" providerId="ADAL" clId="{10519BD8-7CCC-4ABE-B112-F05003DFD741}" dt="2025-04-07T13:45:51.835" v="2949" actId="1076"/>
          <ac:grpSpMkLst>
            <pc:docMk/>
            <pc:sldMk cId="689285650" sldId="268"/>
            <ac:grpSpMk id="28" creationId="{7EA67249-050B-20B0-83E9-71CBB12A25B0}"/>
          </ac:grpSpMkLst>
        </pc:grpChg>
        <pc:grpChg chg="add mod">
          <ac:chgData name="Sofia Damachi" userId="03cd80ce-42a5-4404-94fc-1c37a1cddd9f" providerId="ADAL" clId="{10519BD8-7CCC-4ABE-B112-F05003DFD741}" dt="2025-04-07T13:56:12.182" v="3039" actId="1076"/>
          <ac:grpSpMkLst>
            <pc:docMk/>
            <pc:sldMk cId="689285650" sldId="268"/>
            <ac:grpSpMk id="35" creationId="{38109BCA-2F3F-D77D-5274-B23B29C71950}"/>
          </ac:grpSpMkLst>
        </pc:grpChg>
        <pc:picChg chg="add mod">
          <ac:chgData name="Sofia Damachi" userId="03cd80ce-42a5-4404-94fc-1c37a1cddd9f" providerId="ADAL" clId="{10519BD8-7CCC-4ABE-B112-F05003DFD741}" dt="2025-04-07T13:46:33.845" v="2963" actId="1076"/>
          <ac:picMkLst>
            <pc:docMk/>
            <pc:sldMk cId="689285650" sldId="268"/>
            <ac:picMk id="22" creationId="{D33AE3BC-D8DE-B120-7668-37648F54CCCD}"/>
          </ac:picMkLst>
        </pc:picChg>
      </pc:sldChg>
      <pc:sldChg chg="addSp delSp modSp add mod modNotesTx">
        <pc:chgData name="Sofia Damachi" userId="03cd80ce-42a5-4404-94fc-1c37a1cddd9f" providerId="ADAL" clId="{10519BD8-7CCC-4ABE-B112-F05003DFD741}" dt="2025-04-29T10:26:04.273" v="11518" actId="20577"/>
        <pc:sldMkLst>
          <pc:docMk/>
          <pc:sldMk cId="232660302" sldId="269"/>
        </pc:sldMkLst>
        <pc:spChg chg="add mod">
          <ac:chgData name="Sofia Damachi" userId="03cd80ce-42a5-4404-94fc-1c37a1cddd9f" providerId="ADAL" clId="{10519BD8-7CCC-4ABE-B112-F05003DFD741}" dt="2025-04-28T14:19:24.758" v="10866" actId="2711"/>
          <ac:spMkLst>
            <pc:docMk/>
            <pc:sldMk cId="232660302" sldId="269"/>
            <ac:spMk id="2" creationId="{B018C863-1388-C411-20D3-B7D84C7947A8}"/>
          </ac:spMkLst>
        </pc:spChg>
        <pc:spChg chg="mod">
          <ac:chgData name="Sofia Damachi" userId="03cd80ce-42a5-4404-94fc-1c37a1cddd9f" providerId="ADAL" clId="{10519BD8-7CCC-4ABE-B112-F05003DFD741}" dt="2025-04-28T14:19:24.758" v="10866" actId="2711"/>
          <ac:spMkLst>
            <pc:docMk/>
            <pc:sldMk cId="232660302" sldId="269"/>
            <ac:spMk id="4" creationId="{57D1A380-F493-52FB-7DED-9A9B5A55ACE1}"/>
          </ac:spMkLst>
        </pc:spChg>
        <pc:spChg chg="mod">
          <ac:chgData name="Sofia Damachi" userId="03cd80ce-42a5-4404-94fc-1c37a1cddd9f" providerId="ADAL" clId="{10519BD8-7CCC-4ABE-B112-F05003DFD741}" dt="2025-04-28T14:19:24.758" v="10866" actId="2711"/>
          <ac:spMkLst>
            <pc:docMk/>
            <pc:sldMk cId="232660302" sldId="269"/>
            <ac:spMk id="6" creationId="{D630AA84-D0AC-67CE-AC2B-9C0D06EC7835}"/>
          </ac:spMkLst>
        </pc:spChg>
        <pc:spChg chg="mod">
          <ac:chgData name="Sofia Damachi" userId="03cd80ce-42a5-4404-94fc-1c37a1cddd9f" providerId="ADAL" clId="{10519BD8-7CCC-4ABE-B112-F05003DFD741}" dt="2025-04-28T14:19:24.758" v="10866" actId="2711"/>
          <ac:spMkLst>
            <pc:docMk/>
            <pc:sldMk cId="232660302" sldId="269"/>
            <ac:spMk id="7" creationId="{311E6E88-4CB2-E255-3BFC-B394963A98A7}"/>
          </ac:spMkLst>
        </pc:spChg>
        <pc:spChg chg="mod">
          <ac:chgData name="Sofia Damachi" userId="03cd80ce-42a5-4404-94fc-1c37a1cddd9f" providerId="ADAL" clId="{10519BD8-7CCC-4ABE-B112-F05003DFD741}" dt="2025-04-28T14:19:24.758" v="10866" actId="2711"/>
          <ac:spMkLst>
            <pc:docMk/>
            <pc:sldMk cId="232660302" sldId="269"/>
            <ac:spMk id="8" creationId="{B191921C-9E70-690F-9A2F-23EE8B79E27A}"/>
          </ac:spMkLst>
        </pc:spChg>
        <pc:spChg chg="mod">
          <ac:chgData name="Sofia Damachi" userId="03cd80ce-42a5-4404-94fc-1c37a1cddd9f" providerId="ADAL" clId="{10519BD8-7CCC-4ABE-B112-F05003DFD741}" dt="2025-04-28T14:19:24.758" v="10866" actId="2711"/>
          <ac:spMkLst>
            <pc:docMk/>
            <pc:sldMk cId="232660302" sldId="269"/>
            <ac:spMk id="9" creationId="{F6E3DDA6-F252-1FFC-1A2C-36A94EDE4B8E}"/>
          </ac:spMkLst>
        </pc:spChg>
        <pc:spChg chg="mod">
          <ac:chgData name="Sofia Damachi" userId="03cd80ce-42a5-4404-94fc-1c37a1cddd9f" providerId="ADAL" clId="{10519BD8-7CCC-4ABE-B112-F05003DFD741}" dt="2025-04-28T14:19:24.758" v="10866" actId="2711"/>
          <ac:spMkLst>
            <pc:docMk/>
            <pc:sldMk cId="232660302" sldId="269"/>
            <ac:spMk id="19" creationId="{D5E40ECF-8508-2C24-0E4B-9B09E0D7F4A3}"/>
          </ac:spMkLst>
        </pc:spChg>
        <pc:graphicFrameChg chg="add mod modGraphic">
          <ac:chgData name="Sofia Damachi" userId="03cd80ce-42a5-4404-94fc-1c37a1cddd9f" providerId="ADAL" clId="{10519BD8-7CCC-4ABE-B112-F05003DFD741}" dt="2025-04-09T07:35:46.812" v="6781" actId="20577"/>
          <ac:graphicFrameMkLst>
            <pc:docMk/>
            <pc:sldMk cId="232660302" sldId="269"/>
            <ac:graphicFrameMk id="5" creationId="{439C7CE0-2CCF-8F4E-1AB6-39DA8AED6ECD}"/>
          </ac:graphicFrameMkLst>
        </pc:graphicFrameChg>
      </pc:sldChg>
      <pc:sldChg chg="addSp delSp modSp add mod modNotesTx">
        <pc:chgData name="Sofia Damachi" userId="03cd80ce-42a5-4404-94fc-1c37a1cddd9f" providerId="ADAL" clId="{10519BD8-7CCC-4ABE-B112-F05003DFD741}" dt="2025-04-29T10:26:20.513" v="11528"/>
        <pc:sldMkLst>
          <pc:docMk/>
          <pc:sldMk cId="692194857" sldId="270"/>
        </pc:sldMkLst>
        <pc:spChg chg="add mod">
          <ac:chgData name="Sofia Damachi" userId="03cd80ce-42a5-4404-94fc-1c37a1cddd9f" providerId="ADAL" clId="{10519BD8-7CCC-4ABE-B112-F05003DFD741}" dt="2025-04-28T14:58:21.090" v="10953" actId="1036"/>
          <ac:spMkLst>
            <pc:docMk/>
            <pc:sldMk cId="692194857" sldId="270"/>
            <ac:spMk id="2" creationId="{B9917257-39C8-0017-F1AE-D96AFA384C1B}"/>
          </ac:spMkLst>
        </pc:spChg>
        <pc:spChg chg="add mod">
          <ac:chgData name="Sofia Damachi" userId="03cd80ce-42a5-4404-94fc-1c37a1cddd9f" providerId="ADAL" clId="{10519BD8-7CCC-4ABE-B112-F05003DFD741}" dt="2025-04-28T14:58:20.139" v="10950" actId="1036"/>
          <ac:spMkLst>
            <pc:docMk/>
            <pc:sldMk cId="692194857" sldId="270"/>
            <ac:spMk id="3" creationId="{C9245554-97E1-5340-79B6-644B6D2D5CD7}"/>
          </ac:spMkLst>
        </pc:spChg>
        <pc:spChg chg="mod">
          <ac:chgData name="Sofia Damachi" userId="03cd80ce-42a5-4404-94fc-1c37a1cddd9f" providerId="ADAL" clId="{10519BD8-7CCC-4ABE-B112-F05003DFD741}" dt="2025-04-28T14:21:05.095" v="10897" actId="2711"/>
          <ac:spMkLst>
            <pc:docMk/>
            <pc:sldMk cId="692194857" sldId="270"/>
            <ac:spMk id="4" creationId="{5564749B-F256-A13A-4632-479218A39F5A}"/>
          </ac:spMkLst>
        </pc:spChg>
        <pc:spChg chg="mod">
          <ac:chgData name="Sofia Damachi" userId="03cd80ce-42a5-4404-94fc-1c37a1cddd9f" providerId="ADAL" clId="{10519BD8-7CCC-4ABE-B112-F05003DFD741}" dt="2025-04-29T07:27:57.305" v="11437" actId="20577"/>
          <ac:spMkLst>
            <pc:docMk/>
            <pc:sldMk cId="692194857" sldId="270"/>
            <ac:spMk id="5" creationId="{F3247B2B-5C68-5B59-65E6-543A950A3A6C}"/>
          </ac:spMkLst>
        </pc:spChg>
        <pc:spChg chg="mod">
          <ac:chgData name="Sofia Damachi" userId="03cd80ce-42a5-4404-94fc-1c37a1cddd9f" providerId="ADAL" clId="{10519BD8-7CCC-4ABE-B112-F05003DFD741}" dt="2025-04-28T14:21:05.095" v="10897" actId="2711"/>
          <ac:spMkLst>
            <pc:docMk/>
            <pc:sldMk cId="692194857" sldId="270"/>
            <ac:spMk id="6" creationId="{37E05462-72B7-AE45-6290-5F67C487811D}"/>
          </ac:spMkLst>
        </pc:spChg>
        <pc:spChg chg="mod">
          <ac:chgData name="Sofia Damachi" userId="03cd80ce-42a5-4404-94fc-1c37a1cddd9f" providerId="ADAL" clId="{10519BD8-7CCC-4ABE-B112-F05003DFD741}" dt="2025-04-28T14:58:40.218" v="10975" actId="14100"/>
          <ac:spMkLst>
            <pc:docMk/>
            <pc:sldMk cId="692194857" sldId="270"/>
            <ac:spMk id="7" creationId="{DE6E20A3-5E96-53BE-F815-C5C49E5092FA}"/>
          </ac:spMkLst>
        </pc:spChg>
        <pc:spChg chg="mod">
          <ac:chgData name="Sofia Damachi" userId="03cd80ce-42a5-4404-94fc-1c37a1cddd9f" providerId="ADAL" clId="{10519BD8-7CCC-4ABE-B112-F05003DFD741}" dt="2025-04-28T14:58:31.572" v="10971" actId="1036"/>
          <ac:spMkLst>
            <pc:docMk/>
            <pc:sldMk cId="692194857" sldId="270"/>
            <ac:spMk id="8" creationId="{47E08BE3-C4AE-1244-CCD6-71ACEE96231A}"/>
          </ac:spMkLst>
        </pc:spChg>
        <pc:spChg chg="mod">
          <ac:chgData name="Sofia Damachi" userId="03cd80ce-42a5-4404-94fc-1c37a1cddd9f" providerId="ADAL" clId="{10519BD8-7CCC-4ABE-B112-F05003DFD741}" dt="2025-04-28T14:58:37.206" v="10974" actId="14100"/>
          <ac:spMkLst>
            <pc:docMk/>
            <pc:sldMk cId="692194857" sldId="270"/>
            <ac:spMk id="9" creationId="{A67704B6-87AE-2FC1-0BF0-F834774FA0BE}"/>
          </ac:spMkLst>
        </pc:spChg>
        <pc:spChg chg="mod topLvl">
          <ac:chgData name="Sofia Damachi" userId="03cd80ce-42a5-4404-94fc-1c37a1cddd9f" providerId="ADAL" clId="{10519BD8-7CCC-4ABE-B112-F05003DFD741}" dt="2025-04-23T08:08:05.799" v="9412" actId="14100"/>
          <ac:spMkLst>
            <pc:docMk/>
            <pc:sldMk cId="692194857" sldId="270"/>
            <ac:spMk id="13" creationId="{5FDB504E-404B-4B37-8D80-FB94587C3DCD}"/>
          </ac:spMkLst>
        </pc:spChg>
        <pc:spChg chg="mod topLvl">
          <ac:chgData name="Sofia Damachi" userId="03cd80ce-42a5-4404-94fc-1c37a1cddd9f" providerId="ADAL" clId="{10519BD8-7CCC-4ABE-B112-F05003DFD741}" dt="2025-04-28T14:21:05.095" v="10897" actId="2711"/>
          <ac:spMkLst>
            <pc:docMk/>
            <pc:sldMk cId="692194857" sldId="270"/>
            <ac:spMk id="16" creationId="{17618CEC-DE19-AAC5-7191-D54AE01E9DD5}"/>
          </ac:spMkLst>
        </pc:spChg>
        <pc:spChg chg="mod">
          <ac:chgData name="Sofia Damachi" userId="03cd80ce-42a5-4404-94fc-1c37a1cddd9f" providerId="ADAL" clId="{10519BD8-7CCC-4ABE-B112-F05003DFD741}" dt="2025-04-28T14:21:05.095" v="10897" actId="2711"/>
          <ac:spMkLst>
            <pc:docMk/>
            <pc:sldMk cId="692194857" sldId="270"/>
            <ac:spMk id="21" creationId="{D6E3C51C-CBD8-3607-573F-FAD7CD416BAD}"/>
          </ac:spMkLst>
        </pc:spChg>
        <pc:spChg chg="mod">
          <ac:chgData name="Sofia Damachi" userId="03cd80ce-42a5-4404-94fc-1c37a1cddd9f" providerId="ADAL" clId="{10519BD8-7CCC-4ABE-B112-F05003DFD741}" dt="2025-04-28T14:21:05.095" v="10897" actId="2711"/>
          <ac:spMkLst>
            <pc:docMk/>
            <pc:sldMk cId="692194857" sldId="270"/>
            <ac:spMk id="24" creationId="{69A1C986-B4DB-6A04-83AC-023AD8C209BC}"/>
          </ac:spMkLst>
        </pc:spChg>
        <pc:spChg chg="mod">
          <ac:chgData name="Sofia Damachi" userId="03cd80ce-42a5-4404-94fc-1c37a1cddd9f" providerId="ADAL" clId="{10519BD8-7CCC-4ABE-B112-F05003DFD741}" dt="2025-04-28T14:58:04.350" v="10932" actId="14100"/>
          <ac:spMkLst>
            <pc:docMk/>
            <pc:sldMk cId="692194857" sldId="270"/>
            <ac:spMk id="26" creationId="{C4BFFAB9-1B24-AE08-9360-FA603BB54752}"/>
          </ac:spMkLst>
        </pc:spChg>
        <pc:spChg chg="mod">
          <ac:chgData name="Sofia Damachi" userId="03cd80ce-42a5-4404-94fc-1c37a1cddd9f" providerId="ADAL" clId="{10519BD8-7CCC-4ABE-B112-F05003DFD741}" dt="2025-04-28T14:57:53.265" v="10931" actId="20577"/>
          <ac:spMkLst>
            <pc:docMk/>
            <pc:sldMk cId="692194857" sldId="270"/>
            <ac:spMk id="28" creationId="{2752508E-5FDE-B32A-7D65-308F107DC5E5}"/>
          </ac:spMkLst>
        </pc:spChg>
        <pc:spChg chg="mod">
          <ac:chgData name="Sofia Damachi" userId="03cd80ce-42a5-4404-94fc-1c37a1cddd9f" providerId="ADAL" clId="{10519BD8-7CCC-4ABE-B112-F05003DFD741}" dt="2025-04-23T08:12:46.210" v="9524" actId="1038"/>
          <ac:spMkLst>
            <pc:docMk/>
            <pc:sldMk cId="692194857" sldId="270"/>
            <ac:spMk id="29" creationId="{95A6CEFF-9428-B08C-D84B-211B1B5AAAC6}"/>
          </ac:spMkLst>
        </pc:spChg>
        <pc:spChg chg="add mod">
          <ac:chgData name="Sofia Damachi" userId="03cd80ce-42a5-4404-94fc-1c37a1cddd9f" providerId="ADAL" clId="{10519BD8-7CCC-4ABE-B112-F05003DFD741}" dt="2025-04-28T14:21:55.240" v="10907" actId="20577"/>
          <ac:spMkLst>
            <pc:docMk/>
            <pc:sldMk cId="692194857" sldId="270"/>
            <ac:spMk id="33" creationId="{0161A611-243C-4E29-CE5C-2F12E6BF1635}"/>
          </ac:spMkLst>
        </pc:spChg>
        <pc:spChg chg="add mod">
          <ac:chgData name="Sofia Damachi" userId="03cd80ce-42a5-4404-94fc-1c37a1cddd9f" providerId="ADAL" clId="{10519BD8-7CCC-4ABE-B112-F05003DFD741}" dt="2025-04-28T14:22:14.859" v="10921" actId="1035"/>
          <ac:spMkLst>
            <pc:docMk/>
            <pc:sldMk cId="692194857" sldId="270"/>
            <ac:spMk id="34" creationId="{CC95ED1F-14E0-9214-89CE-909717759080}"/>
          </ac:spMkLst>
        </pc:spChg>
        <pc:grpChg chg="add mod">
          <ac:chgData name="Sofia Damachi" userId="03cd80ce-42a5-4404-94fc-1c37a1cddd9f" providerId="ADAL" clId="{10519BD8-7CCC-4ABE-B112-F05003DFD741}" dt="2025-03-31T14:37:12.297" v="1051" actId="164"/>
          <ac:grpSpMkLst>
            <pc:docMk/>
            <pc:sldMk cId="692194857" sldId="270"/>
            <ac:grpSpMk id="20" creationId="{EAD99CF3-67CF-F7B1-04C4-F8DC05662853}"/>
          </ac:grpSpMkLst>
        </pc:grpChg>
        <pc:grpChg chg="add mod">
          <ac:chgData name="Sofia Damachi" userId="03cd80ce-42a5-4404-94fc-1c37a1cddd9f" providerId="ADAL" clId="{10519BD8-7CCC-4ABE-B112-F05003DFD741}" dt="2025-04-28T14:58:15.587" v="10937" actId="1036"/>
          <ac:grpSpMkLst>
            <pc:docMk/>
            <pc:sldMk cId="692194857" sldId="270"/>
            <ac:grpSpMk id="25" creationId="{6B43C754-151C-FE45-1A5C-33F80F954AC1}"/>
          </ac:grpSpMkLst>
        </pc:grpChg>
        <pc:grpChg chg="mod">
          <ac:chgData name="Sofia Damachi" userId="03cd80ce-42a5-4404-94fc-1c37a1cddd9f" providerId="ADAL" clId="{10519BD8-7CCC-4ABE-B112-F05003DFD741}" dt="2025-03-31T14:06:45.178" v="636"/>
          <ac:grpSpMkLst>
            <pc:docMk/>
            <pc:sldMk cId="692194857" sldId="270"/>
            <ac:grpSpMk id="27" creationId="{64691B94-5585-E624-3B66-35316F2659C3}"/>
          </ac:grpSpMkLst>
        </pc:grpChg>
        <pc:grpChg chg="add mod">
          <ac:chgData name="Sofia Damachi" userId="03cd80ce-42a5-4404-94fc-1c37a1cddd9f" providerId="ADAL" clId="{10519BD8-7CCC-4ABE-B112-F05003DFD741}" dt="2025-04-28T14:58:18.747" v="10943" actId="1036"/>
          <ac:grpSpMkLst>
            <pc:docMk/>
            <pc:sldMk cId="692194857" sldId="270"/>
            <ac:grpSpMk id="37" creationId="{5A4442E4-E462-1CA0-8950-839A9248B1D6}"/>
          </ac:grpSpMkLst>
        </pc:grpChg>
        <pc:grpChg chg="add mod">
          <ac:chgData name="Sofia Damachi" userId="03cd80ce-42a5-4404-94fc-1c37a1cddd9f" providerId="ADAL" clId="{10519BD8-7CCC-4ABE-B112-F05003DFD741}" dt="2025-04-28T14:58:28.621" v="10963" actId="1035"/>
          <ac:grpSpMkLst>
            <pc:docMk/>
            <pc:sldMk cId="692194857" sldId="270"/>
            <ac:grpSpMk id="38" creationId="{802F47CF-6DF3-39BE-26CB-BA3C849937CA}"/>
          </ac:grpSpMkLst>
        </pc:grpChg>
        <pc:picChg chg="add mod">
          <ac:chgData name="Sofia Damachi" userId="03cd80ce-42a5-4404-94fc-1c37a1cddd9f" providerId="ADAL" clId="{10519BD8-7CCC-4ABE-B112-F05003DFD741}" dt="2025-04-29T08:26:23.649" v="11484"/>
          <ac:picMkLst>
            <pc:docMk/>
            <pc:sldMk cId="692194857" sldId="270"/>
            <ac:picMk id="11" creationId="{AF18BF3F-75BE-0733-ECAF-6166CBCDC6C8}"/>
          </ac:picMkLst>
        </pc:picChg>
        <pc:picChg chg="add mod">
          <ac:chgData name="Sofia Damachi" userId="03cd80ce-42a5-4404-94fc-1c37a1cddd9f" providerId="ADAL" clId="{10519BD8-7CCC-4ABE-B112-F05003DFD741}" dt="2025-04-23T08:08:14.898" v="9415" actId="14100"/>
          <ac:picMkLst>
            <pc:docMk/>
            <pc:sldMk cId="692194857" sldId="270"/>
            <ac:picMk id="19" creationId="{3E4DC7B2-0A31-E6C1-5ABF-166214DF8EE2}"/>
          </ac:picMkLst>
        </pc:picChg>
      </pc:sldChg>
      <pc:sldChg chg="addSp delSp modSp add mod modNotesTx">
        <pc:chgData name="Sofia Damachi" userId="03cd80ce-42a5-4404-94fc-1c37a1cddd9f" providerId="ADAL" clId="{10519BD8-7CCC-4ABE-B112-F05003DFD741}" dt="2025-04-29T10:26:25.134" v="11529"/>
        <pc:sldMkLst>
          <pc:docMk/>
          <pc:sldMk cId="1624678185" sldId="271"/>
        </pc:sldMkLst>
        <pc:spChg chg="mod">
          <ac:chgData name="Sofia Damachi" userId="03cd80ce-42a5-4404-94fc-1c37a1cddd9f" providerId="ADAL" clId="{10519BD8-7CCC-4ABE-B112-F05003DFD741}" dt="2025-04-28T14:58:59.498" v="10976" actId="2711"/>
          <ac:spMkLst>
            <pc:docMk/>
            <pc:sldMk cId="1624678185" sldId="271"/>
            <ac:spMk id="4" creationId="{978752A3-E1B2-3653-6247-CDF9BE8B7E7E}"/>
          </ac:spMkLst>
        </pc:spChg>
        <pc:spChg chg="add mod">
          <ac:chgData name="Sofia Damachi" userId="03cd80ce-42a5-4404-94fc-1c37a1cddd9f" providerId="ADAL" clId="{10519BD8-7CCC-4ABE-B112-F05003DFD741}" dt="2025-04-28T14:58:59.498" v="10976" actId="2711"/>
          <ac:spMkLst>
            <pc:docMk/>
            <pc:sldMk cId="1624678185" sldId="271"/>
            <ac:spMk id="5" creationId="{9651CCD2-C74F-A1D1-9282-21A48F3460BD}"/>
          </ac:spMkLst>
        </pc:spChg>
        <pc:spChg chg="mod">
          <ac:chgData name="Sofia Damachi" userId="03cd80ce-42a5-4404-94fc-1c37a1cddd9f" providerId="ADAL" clId="{10519BD8-7CCC-4ABE-B112-F05003DFD741}" dt="2025-04-28T14:58:59.498" v="10976" actId="2711"/>
          <ac:spMkLst>
            <pc:docMk/>
            <pc:sldMk cId="1624678185" sldId="271"/>
            <ac:spMk id="6" creationId="{DB5B952A-85BD-E672-0EA7-5B079E4DFED2}"/>
          </ac:spMkLst>
        </pc:spChg>
        <pc:spChg chg="mod ord">
          <ac:chgData name="Sofia Damachi" userId="03cd80ce-42a5-4404-94fc-1c37a1cddd9f" providerId="ADAL" clId="{10519BD8-7CCC-4ABE-B112-F05003DFD741}" dt="2025-04-28T14:58:59.498" v="10976" actId="2711"/>
          <ac:spMkLst>
            <pc:docMk/>
            <pc:sldMk cId="1624678185" sldId="271"/>
            <ac:spMk id="7" creationId="{20FE6028-78E7-1538-C7A5-F0A0540E3DAA}"/>
          </ac:spMkLst>
        </pc:spChg>
        <pc:spChg chg="mod">
          <ac:chgData name="Sofia Damachi" userId="03cd80ce-42a5-4404-94fc-1c37a1cddd9f" providerId="ADAL" clId="{10519BD8-7CCC-4ABE-B112-F05003DFD741}" dt="2025-04-28T14:58:59.498" v="10976" actId="2711"/>
          <ac:spMkLst>
            <pc:docMk/>
            <pc:sldMk cId="1624678185" sldId="271"/>
            <ac:spMk id="8" creationId="{7AF0B9D7-C1E3-27CA-F150-91AF21123EDF}"/>
          </ac:spMkLst>
        </pc:spChg>
        <pc:spChg chg="mod">
          <ac:chgData name="Sofia Damachi" userId="03cd80ce-42a5-4404-94fc-1c37a1cddd9f" providerId="ADAL" clId="{10519BD8-7CCC-4ABE-B112-F05003DFD741}" dt="2025-04-28T14:58:59.498" v="10976" actId="2711"/>
          <ac:spMkLst>
            <pc:docMk/>
            <pc:sldMk cId="1624678185" sldId="271"/>
            <ac:spMk id="9" creationId="{A68EB0C6-3BBE-793C-91B6-B23E69EEC76F}"/>
          </ac:spMkLst>
        </pc:spChg>
        <pc:spChg chg="add mod">
          <ac:chgData name="Sofia Damachi" userId="03cd80ce-42a5-4404-94fc-1c37a1cddd9f" providerId="ADAL" clId="{10519BD8-7CCC-4ABE-B112-F05003DFD741}" dt="2025-04-28T14:58:59.498" v="10976" actId="2711"/>
          <ac:spMkLst>
            <pc:docMk/>
            <pc:sldMk cId="1624678185" sldId="271"/>
            <ac:spMk id="11" creationId="{2A7534EC-8F31-018D-230A-8739DAEC8F94}"/>
          </ac:spMkLst>
        </pc:spChg>
        <pc:spChg chg="add mod">
          <ac:chgData name="Sofia Damachi" userId="03cd80ce-42a5-4404-94fc-1c37a1cddd9f" providerId="ADAL" clId="{10519BD8-7CCC-4ABE-B112-F05003DFD741}" dt="2025-04-23T08:25:56.726" v="9825" actId="1076"/>
          <ac:spMkLst>
            <pc:docMk/>
            <pc:sldMk cId="1624678185" sldId="271"/>
            <ac:spMk id="18" creationId="{438AA7B4-7CB9-5A70-37F6-3A84E5C68466}"/>
          </ac:spMkLst>
        </pc:spChg>
        <pc:spChg chg="mod">
          <ac:chgData name="Sofia Damachi" userId="03cd80ce-42a5-4404-94fc-1c37a1cddd9f" providerId="ADAL" clId="{10519BD8-7CCC-4ABE-B112-F05003DFD741}" dt="2025-04-28T14:59:09.531" v="10987" actId="1037"/>
          <ac:spMkLst>
            <pc:docMk/>
            <pc:sldMk cId="1624678185" sldId="271"/>
            <ac:spMk id="19" creationId="{E2E6A849-C92C-B93D-CF0B-0A92524E8F80}"/>
          </ac:spMkLst>
        </pc:spChg>
        <pc:spChg chg="add mod">
          <ac:chgData name="Sofia Damachi" userId="03cd80ce-42a5-4404-94fc-1c37a1cddd9f" providerId="ADAL" clId="{10519BD8-7CCC-4ABE-B112-F05003DFD741}" dt="2025-04-28T14:58:59.498" v="10976" actId="2711"/>
          <ac:spMkLst>
            <pc:docMk/>
            <pc:sldMk cId="1624678185" sldId="271"/>
            <ac:spMk id="20" creationId="{C989C7A1-5915-9608-7015-3230DBAB9D5A}"/>
          </ac:spMkLst>
        </pc:spChg>
        <pc:spChg chg="add mod">
          <ac:chgData name="Sofia Damachi" userId="03cd80ce-42a5-4404-94fc-1c37a1cddd9f" providerId="ADAL" clId="{10519BD8-7CCC-4ABE-B112-F05003DFD741}" dt="2025-04-28T15:00:17.370" v="11006" actId="20577"/>
          <ac:spMkLst>
            <pc:docMk/>
            <pc:sldMk cId="1624678185" sldId="271"/>
            <ac:spMk id="21" creationId="{FB2B0259-D97E-9B51-1772-24EA4F22A4F6}"/>
          </ac:spMkLst>
        </pc:spChg>
        <pc:graphicFrameChg chg="add mod modGraphic">
          <ac:chgData name="Sofia Damachi" userId="03cd80ce-42a5-4404-94fc-1c37a1cddd9f" providerId="ADAL" clId="{10519BD8-7CCC-4ABE-B112-F05003DFD741}" dt="2025-04-28T14:59:53.600" v="11000" actId="20577"/>
          <ac:graphicFrameMkLst>
            <pc:docMk/>
            <pc:sldMk cId="1624678185" sldId="271"/>
            <ac:graphicFrameMk id="3" creationId="{0AC40DB1-E071-1AD8-A7F4-63AF84ABAC1F}"/>
          </ac:graphicFrameMkLst>
        </pc:graphicFrameChg>
        <pc:graphicFrameChg chg="add mod modGraphic">
          <ac:chgData name="Sofia Damachi" userId="03cd80ce-42a5-4404-94fc-1c37a1cddd9f" providerId="ADAL" clId="{10519BD8-7CCC-4ABE-B112-F05003DFD741}" dt="2025-04-23T08:25:06.713" v="9810" actId="1076"/>
          <ac:graphicFrameMkLst>
            <pc:docMk/>
            <pc:sldMk cId="1624678185" sldId="271"/>
            <ac:graphicFrameMk id="10" creationId="{A2DFD7EF-0D2E-2106-8135-C377A0211AED}"/>
          </ac:graphicFrameMkLst>
        </pc:graphicFrameChg>
        <pc:picChg chg="add mod ord modCrop">
          <ac:chgData name="Sofia Damachi" userId="03cd80ce-42a5-4404-94fc-1c37a1cddd9f" providerId="ADAL" clId="{10519BD8-7CCC-4ABE-B112-F05003DFD741}" dt="2025-04-23T08:33:53.558" v="9872" actId="732"/>
          <ac:picMkLst>
            <pc:docMk/>
            <pc:sldMk cId="1624678185" sldId="271"/>
            <ac:picMk id="12" creationId="{E9053F8C-763A-BAF0-A162-F3939ABCAF97}"/>
          </ac:picMkLst>
        </pc:picChg>
        <pc:picChg chg="add mod modCrop">
          <ac:chgData name="Sofia Damachi" userId="03cd80ce-42a5-4404-94fc-1c37a1cddd9f" providerId="ADAL" clId="{10519BD8-7CCC-4ABE-B112-F05003DFD741}" dt="2025-04-23T08:27:56.851" v="9865" actId="1038"/>
          <ac:picMkLst>
            <pc:docMk/>
            <pc:sldMk cId="1624678185" sldId="271"/>
            <ac:picMk id="14" creationId="{A295E1E5-65D9-C23A-3597-7BEE0BF95281}"/>
          </ac:picMkLst>
        </pc:picChg>
        <pc:picChg chg="add mod modCrop">
          <ac:chgData name="Sofia Damachi" userId="03cd80ce-42a5-4404-94fc-1c37a1cddd9f" providerId="ADAL" clId="{10519BD8-7CCC-4ABE-B112-F05003DFD741}" dt="2025-04-23T08:32:38.367" v="9870" actId="732"/>
          <ac:picMkLst>
            <pc:docMk/>
            <pc:sldMk cId="1624678185" sldId="271"/>
            <ac:picMk id="15" creationId="{D6383861-3A80-4D8A-510F-5AF9606067F7}"/>
          </ac:picMkLst>
        </pc:picChg>
        <pc:picChg chg="add mod modCrop">
          <ac:chgData name="Sofia Damachi" userId="03cd80ce-42a5-4404-94fc-1c37a1cddd9f" providerId="ADAL" clId="{10519BD8-7CCC-4ABE-B112-F05003DFD741}" dt="2025-04-23T08:31:02.669" v="9869" actId="732"/>
          <ac:picMkLst>
            <pc:docMk/>
            <pc:sldMk cId="1624678185" sldId="271"/>
            <ac:picMk id="16" creationId="{0EC1788D-00DE-F9DE-B027-890C3A51E5E4}"/>
          </ac:picMkLst>
        </pc:picChg>
      </pc:sldChg>
      <pc:sldChg chg="addSp delSp modSp add mod modNotesTx">
        <pc:chgData name="Sofia Damachi" userId="03cd80ce-42a5-4404-94fc-1c37a1cddd9f" providerId="ADAL" clId="{10519BD8-7CCC-4ABE-B112-F05003DFD741}" dt="2025-04-29T10:26:29.106" v="11532" actId="20577"/>
        <pc:sldMkLst>
          <pc:docMk/>
          <pc:sldMk cId="967564058" sldId="272"/>
        </pc:sldMkLst>
        <pc:spChg chg="add mod">
          <ac:chgData name="Sofia Damachi" userId="03cd80ce-42a5-4404-94fc-1c37a1cddd9f" providerId="ADAL" clId="{10519BD8-7CCC-4ABE-B112-F05003DFD741}" dt="2025-04-28T15:02:26.824" v="11044" actId="164"/>
          <ac:spMkLst>
            <pc:docMk/>
            <pc:sldMk cId="967564058" sldId="272"/>
            <ac:spMk id="3" creationId="{FD20984B-401A-9DD5-0127-3BB7EDC4C38A}"/>
          </ac:spMkLst>
        </pc:spChg>
        <pc:spChg chg="mod">
          <ac:chgData name="Sofia Damachi" userId="03cd80ce-42a5-4404-94fc-1c37a1cddd9f" providerId="ADAL" clId="{10519BD8-7CCC-4ABE-B112-F05003DFD741}" dt="2025-03-31T13:17:48.737" v="305"/>
          <ac:spMkLst>
            <pc:docMk/>
            <pc:sldMk cId="967564058" sldId="272"/>
            <ac:spMk id="4" creationId="{DEC10CFB-6D6E-07C5-397B-7F3CA49B3E20}"/>
          </ac:spMkLst>
        </pc:spChg>
        <pc:spChg chg="mod">
          <ac:chgData name="Sofia Damachi" userId="03cd80ce-42a5-4404-94fc-1c37a1cddd9f" providerId="ADAL" clId="{10519BD8-7CCC-4ABE-B112-F05003DFD741}" dt="2025-04-29T07:28:13.145" v="11442" actId="20577"/>
          <ac:spMkLst>
            <pc:docMk/>
            <pc:sldMk cId="967564058" sldId="272"/>
            <ac:spMk id="5" creationId="{397BA1AF-32CB-8F63-859F-0EE4EDBD1FC3}"/>
          </ac:spMkLst>
        </pc:spChg>
        <pc:spChg chg="mod">
          <ac:chgData name="Sofia Damachi" userId="03cd80ce-42a5-4404-94fc-1c37a1cddd9f" providerId="ADAL" clId="{10519BD8-7CCC-4ABE-B112-F05003DFD741}" dt="2025-04-28T15:01:07.821" v="11009" actId="2711"/>
          <ac:spMkLst>
            <pc:docMk/>
            <pc:sldMk cId="967564058" sldId="272"/>
            <ac:spMk id="7" creationId="{D2028F46-1C52-A23D-2BD0-45992355786B}"/>
          </ac:spMkLst>
        </pc:spChg>
        <pc:spChg chg="mod">
          <ac:chgData name="Sofia Damachi" userId="03cd80ce-42a5-4404-94fc-1c37a1cddd9f" providerId="ADAL" clId="{10519BD8-7CCC-4ABE-B112-F05003DFD741}" dt="2025-04-28T15:01:07.821" v="11009" actId="2711"/>
          <ac:spMkLst>
            <pc:docMk/>
            <pc:sldMk cId="967564058" sldId="272"/>
            <ac:spMk id="8" creationId="{8D07C18F-B9BB-EDC9-15DD-34E7218694B8}"/>
          </ac:spMkLst>
        </pc:spChg>
        <pc:spChg chg="mod">
          <ac:chgData name="Sofia Damachi" userId="03cd80ce-42a5-4404-94fc-1c37a1cddd9f" providerId="ADAL" clId="{10519BD8-7CCC-4ABE-B112-F05003DFD741}" dt="2025-04-28T15:01:07.821" v="11009" actId="2711"/>
          <ac:spMkLst>
            <pc:docMk/>
            <pc:sldMk cId="967564058" sldId="272"/>
            <ac:spMk id="9" creationId="{E33197CD-AB6D-17A4-1524-E2DEA21C39A2}"/>
          </ac:spMkLst>
        </pc:spChg>
        <pc:spChg chg="mod">
          <ac:chgData name="Sofia Damachi" userId="03cd80ce-42a5-4404-94fc-1c37a1cddd9f" providerId="ADAL" clId="{10519BD8-7CCC-4ABE-B112-F05003DFD741}" dt="2025-04-28T15:01:43.712" v="11023" actId="14100"/>
          <ac:spMkLst>
            <pc:docMk/>
            <pc:sldMk cId="967564058" sldId="272"/>
            <ac:spMk id="18" creationId="{6668036E-6563-4068-22D4-564AC1E9681C}"/>
          </ac:spMkLst>
        </pc:spChg>
        <pc:spChg chg="mod">
          <ac:chgData name="Sofia Damachi" userId="03cd80ce-42a5-4404-94fc-1c37a1cddd9f" providerId="ADAL" clId="{10519BD8-7CCC-4ABE-B112-F05003DFD741}" dt="2025-04-28T15:01:07.821" v="11009" actId="2711"/>
          <ac:spMkLst>
            <pc:docMk/>
            <pc:sldMk cId="967564058" sldId="272"/>
            <ac:spMk id="19" creationId="{A6E0ACB5-1251-B8EF-A485-8D3375161E4D}"/>
          </ac:spMkLst>
        </pc:spChg>
        <pc:spChg chg="mod">
          <ac:chgData name="Sofia Damachi" userId="03cd80ce-42a5-4404-94fc-1c37a1cddd9f" providerId="ADAL" clId="{10519BD8-7CCC-4ABE-B112-F05003DFD741}" dt="2025-04-28T15:01:41.356" v="11022" actId="1076"/>
          <ac:spMkLst>
            <pc:docMk/>
            <pc:sldMk cId="967564058" sldId="272"/>
            <ac:spMk id="21" creationId="{091D15D6-D877-42EB-726F-9BD56266FE5D}"/>
          </ac:spMkLst>
        </pc:spChg>
        <pc:spChg chg="add mod">
          <ac:chgData name="Sofia Damachi" userId="03cd80ce-42a5-4404-94fc-1c37a1cddd9f" providerId="ADAL" clId="{10519BD8-7CCC-4ABE-B112-F05003DFD741}" dt="2025-04-28T15:01:45.699" v="11028" actId="1038"/>
          <ac:spMkLst>
            <pc:docMk/>
            <pc:sldMk cId="967564058" sldId="272"/>
            <ac:spMk id="27" creationId="{79723F70-4B39-7957-2CDF-818DAF315437}"/>
          </ac:spMkLst>
        </pc:spChg>
        <pc:spChg chg="add mod">
          <ac:chgData name="Sofia Damachi" userId="03cd80ce-42a5-4404-94fc-1c37a1cddd9f" providerId="ADAL" clId="{10519BD8-7CCC-4ABE-B112-F05003DFD741}" dt="2025-04-28T15:01:51.729" v="11032" actId="20577"/>
          <ac:spMkLst>
            <pc:docMk/>
            <pc:sldMk cId="967564058" sldId="272"/>
            <ac:spMk id="29" creationId="{8AC06B54-C4B0-FB17-4641-B75754C63D0D}"/>
          </ac:spMkLst>
        </pc:spChg>
        <pc:spChg chg="add mod ord">
          <ac:chgData name="Sofia Damachi" userId="03cd80ce-42a5-4404-94fc-1c37a1cddd9f" providerId="ADAL" clId="{10519BD8-7CCC-4ABE-B112-F05003DFD741}" dt="2025-04-28T15:02:26.824" v="11044" actId="164"/>
          <ac:spMkLst>
            <pc:docMk/>
            <pc:sldMk cId="967564058" sldId="272"/>
            <ac:spMk id="30" creationId="{94B92737-E7F6-4BA1-882B-884D3EC229FA}"/>
          </ac:spMkLst>
        </pc:spChg>
        <pc:spChg chg="add mod">
          <ac:chgData name="Sofia Damachi" userId="03cd80ce-42a5-4404-94fc-1c37a1cddd9f" providerId="ADAL" clId="{10519BD8-7CCC-4ABE-B112-F05003DFD741}" dt="2025-03-31T16:02:47.989" v="1488" actId="20577"/>
          <ac:spMkLst>
            <pc:docMk/>
            <pc:sldMk cId="967564058" sldId="272"/>
            <ac:spMk id="31" creationId="{7E5F83D4-33D6-F414-B63C-9C847093BD90}"/>
          </ac:spMkLst>
        </pc:spChg>
        <pc:spChg chg="add mod">
          <ac:chgData name="Sofia Damachi" userId="03cd80ce-42a5-4404-94fc-1c37a1cddd9f" providerId="ADAL" clId="{10519BD8-7CCC-4ABE-B112-F05003DFD741}" dt="2025-04-28T15:02:26.824" v="11044" actId="164"/>
          <ac:spMkLst>
            <pc:docMk/>
            <pc:sldMk cId="967564058" sldId="272"/>
            <ac:spMk id="32" creationId="{4EF524CA-2A7E-A4B8-FE5C-EFB58E5AF780}"/>
          </ac:spMkLst>
        </pc:spChg>
        <pc:grpChg chg="add mod">
          <ac:chgData name="Sofia Damachi" userId="03cd80ce-42a5-4404-94fc-1c37a1cddd9f" providerId="ADAL" clId="{10519BD8-7CCC-4ABE-B112-F05003DFD741}" dt="2025-04-28T15:02:29.403" v="11045" actId="1076"/>
          <ac:grpSpMkLst>
            <pc:docMk/>
            <pc:sldMk cId="967564058" sldId="272"/>
            <ac:grpSpMk id="10" creationId="{CE4A9B70-6827-CF61-698D-06B70246C1D9}"/>
          </ac:grpSpMkLst>
        </pc:grpChg>
        <pc:grpChg chg="add mod">
          <ac:chgData name="Sofia Damachi" userId="03cd80ce-42a5-4404-94fc-1c37a1cddd9f" providerId="ADAL" clId="{10519BD8-7CCC-4ABE-B112-F05003DFD741}" dt="2025-04-08T10:11:33.428" v="3855" actId="1076"/>
          <ac:grpSpMkLst>
            <pc:docMk/>
            <pc:sldMk cId="967564058" sldId="272"/>
            <ac:grpSpMk id="17" creationId="{7D847CCF-C9CF-3B4E-E96E-454912BC1065}"/>
          </ac:grpSpMkLst>
        </pc:grpChg>
        <pc:grpChg chg="add mod">
          <ac:chgData name="Sofia Damachi" userId="03cd80ce-42a5-4404-94fc-1c37a1cddd9f" providerId="ADAL" clId="{10519BD8-7CCC-4ABE-B112-F05003DFD741}" dt="2025-03-31T14:54:54.027" v="1175" actId="1076"/>
          <ac:grpSpMkLst>
            <pc:docMk/>
            <pc:sldMk cId="967564058" sldId="272"/>
            <ac:grpSpMk id="33" creationId="{C6F47B23-7C8C-C445-86FE-F899AAF4FAA9}"/>
          </ac:grpSpMkLst>
        </pc:grpChg>
        <pc:picChg chg="add mod">
          <ac:chgData name="Sofia Damachi" userId="03cd80ce-42a5-4404-94fc-1c37a1cddd9f" providerId="ADAL" clId="{10519BD8-7CCC-4ABE-B112-F05003DFD741}" dt="2025-04-29T08:26:59.721" v="11487" actId="207"/>
          <ac:picMkLst>
            <pc:docMk/>
            <pc:sldMk cId="967564058" sldId="272"/>
            <ac:picMk id="11" creationId="{D5CE884F-1602-0E8F-BA44-63EB97939E90}"/>
          </ac:picMkLst>
        </pc:picChg>
        <pc:picChg chg="mod">
          <ac:chgData name="Sofia Damachi" userId="03cd80ce-42a5-4404-94fc-1c37a1cddd9f" providerId="ADAL" clId="{10519BD8-7CCC-4ABE-B112-F05003DFD741}" dt="2025-04-08T14:05:05.342" v="4975" actId="1076"/>
          <ac:picMkLst>
            <pc:docMk/>
            <pc:sldMk cId="967564058" sldId="272"/>
            <ac:picMk id="20" creationId="{AF6D0FF9-84CC-9E3F-281E-10CF6CB5E717}"/>
          </ac:picMkLst>
        </pc:picChg>
      </pc:sldChg>
      <pc:sldChg chg="addSp delSp modSp add mod modNotesTx">
        <pc:chgData name="Sofia Damachi" userId="03cd80ce-42a5-4404-94fc-1c37a1cddd9f" providerId="ADAL" clId="{10519BD8-7CCC-4ABE-B112-F05003DFD741}" dt="2025-04-29T10:26:31.393" v="11535" actId="20577"/>
        <pc:sldMkLst>
          <pc:docMk/>
          <pc:sldMk cId="2409853694" sldId="273"/>
        </pc:sldMkLst>
        <pc:spChg chg="mod">
          <ac:chgData name="Sofia Damachi" userId="03cd80ce-42a5-4404-94fc-1c37a1cddd9f" providerId="ADAL" clId="{10519BD8-7CCC-4ABE-B112-F05003DFD741}" dt="2025-04-28T15:02:45.272" v="11046" actId="2711"/>
          <ac:spMkLst>
            <pc:docMk/>
            <pc:sldMk cId="2409853694" sldId="273"/>
            <ac:spMk id="4" creationId="{0B42A7D5-91D4-A717-D975-52211742075A}"/>
          </ac:spMkLst>
        </pc:spChg>
        <pc:spChg chg="mod">
          <ac:chgData name="Sofia Damachi" userId="03cd80ce-42a5-4404-94fc-1c37a1cddd9f" providerId="ADAL" clId="{10519BD8-7CCC-4ABE-B112-F05003DFD741}" dt="2025-04-28T15:02:45.272" v="11046" actId="2711"/>
          <ac:spMkLst>
            <pc:docMk/>
            <pc:sldMk cId="2409853694" sldId="273"/>
            <ac:spMk id="6" creationId="{B20D7872-02AC-1CD2-1B03-B1AD54F5D9E3}"/>
          </ac:spMkLst>
        </pc:spChg>
        <pc:spChg chg="mod">
          <ac:chgData name="Sofia Damachi" userId="03cd80ce-42a5-4404-94fc-1c37a1cddd9f" providerId="ADAL" clId="{10519BD8-7CCC-4ABE-B112-F05003DFD741}" dt="2025-04-28T15:02:45.272" v="11046" actId="2711"/>
          <ac:spMkLst>
            <pc:docMk/>
            <pc:sldMk cId="2409853694" sldId="273"/>
            <ac:spMk id="7" creationId="{E2D95D7F-E36B-5D22-0444-B572CFC6A20D}"/>
          </ac:spMkLst>
        </pc:spChg>
        <pc:spChg chg="mod">
          <ac:chgData name="Sofia Damachi" userId="03cd80ce-42a5-4404-94fc-1c37a1cddd9f" providerId="ADAL" clId="{10519BD8-7CCC-4ABE-B112-F05003DFD741}" dt="2025-04-28T15:02:45.272" v="11046" actId="2711"/>
          <ac:spMkLst>
            <pc:docMk/>
            <pc:sldMk cId="2409853694" sldId="273"/>
            <ac:spMk id="8" creationId="{016E13F4-50BE-B0A4-F2A5-AEA88CA87F60}"/>
          </ac:spMkLst>
        </pc:spChg>
        <pc:spChg chg="mod">
          <ac:chgData name="Sofia Damachi" userId="03cd80ce-42a5-4404-94fc-1c37a1cddd9f" providerId="ADAL" clId="{10519BD8-7CCC-4ABE-B112-F05003DFD741}" dt="2025-04-28T15:02:45.272" v="11046" actId="2711"/>
          <ac:spMkLst>
            <pc:docMk/>
            <pc:sldMk cId="2409853694" sldId="273"/>
            <ac:spMk id="9" creationId="{3798D1AB-610D-4D4E-532A-C222F9B9F995}"/>
          </ac:spMkLst>
        </pc:spChg>
        <pc:spChg chg="mod">
          <ac:chgData name="Sofia Damachi" userId="03cd80ce-42a5-4404-94fc-1c37a1cddd9f" providerId="ADAL" clId="{10519BD8-7CCC-4ABE-B112-F05003DFD741}" dt="2025-04-28T15:03:05.228" v="11050" actId="2711"/>
          <ac:spMkLst>
            <pc:docMk/>
            <pc:sldMk cId="2409853694" sldId="273"/>
            <ac:spMk id="19" creationId="{DEE5BC15-CF6D-36BB-016C-3ED4C1593F7D}"/>
          </ac:spMkLst>
        </pc:spChg>
        <pc:spChg chg="add mod">
          <ac:chgData name="Sofia Damachi" userId="03cd80ce-42a5-4404-94fc-1c37a1cddd9f" providerId="ADAL" clId="{10519BD8-7CCC-4ABE-B112-F05003DFD741}" dt="2025-04-28T15:02:55.706" v="11049" actId="20577"/>
          <ac:spMkLst>
            <pc:docMk/>
            <pc:sldMk cId="2409853694" sldId="273"/>
            <ac:spMk id="29" creationId="{E247D787-E82C-983C-4727-66FC64830738}"/>
          </ac:spMkLst>
        </pc:spChg>
        <pc:spChg chg="add mod">
          <ac:chgData name="Sofia Damachi" userId="03cd80ce-42a5-4404-94fc-1c37a1cddd9f" providerId="ADAL" clId="{10519BD8-7CCC-4ABE-B112-F05003DFD741}" dt="2025-04-28T15:02:51.220" v="11047" actId="20577"/>
          <ac:spMkLst>
            <pc:docMk/>
            <pc:sldMk cId="2409853694" sldId="273"/>
            <ac:spMk id="30" creationId="{FC1F7A54-6CFB-B746-ED1A-BD66288A3177}"/>
          </ac:spMkLst>
        </pc:spChg>
        <pc:graphicFrameChg chg="add mod modGraphic">
          <ac:chgData name="Sofia Damachi" userId="03cd80ce-42a5-4404-94fc-1c37a1cddd9f" providerId="ADAL" clId="{10519BD8-7CCC-4ABE-B112-F05003DFD741}" dt="2025-04-09T07:46:49.973" v="6862" actId="1035"/>
          <ac:graphicFrameMkLst>
            <pc:docMk/>
            <pc:sldMk cId="2409853694" sldId="273"/>
            <ac:graphicFrameMk id="2" creationId="{8E6A5E28-CCDC-E903-2F8F-4AEEA2ECFEFC}"/>
          </ac:graphicFrameMkLst>
        </pc:graphicFrameChg>
        <pc:graphicFrameChg chg="add mod modGraphic">
          <ac:chgData name="Sofia Damachi" userId="03cd80ce-42a5-4404-94fc-1c37a1cddd9f" providerId="ADAL" clId="{10519BD8-7CCC-4ABE-B112-F05003DFD741}" dt="2025-04-08T09:43:48.413" v="3808" actId="1076"/>
          <ac:graphicFrameMkLst>
            <pc:docMk/>
            <pc:sldMk cId="2409853694" sldId="273"/>
            <ac:graphicFrameMk id="27" creationId="{9BB4A0A8-52F7-A0B4-4505-CE5D60E3F3E8}"/>
          </ac:graphicFrameMkLst>
        </pc:graphicFrameChg>
      </pc:sldChg>
      <pc:sldChg chg="addSp delSp modSp add mod modNotesTx">
        <pc:chgData name="Sofia Damachi" userId="03cd80ce-42a5-4404-94fc-1c37a1cddd9f" providerId="ADAL" clId="{10519BD8-7CCC-4ABE-B112-F05003DFD741}" dt="2025-04-29T10:26:34.781" v="11536" actId="20577"/>
        <pc:sldMkLst>
          <pc:docMk/>
          <pc:sldMk cId="1896635304" sldId="274"/>
        </pc:sldMkLst>
        <pc:spChg chg="mod">
          <ac:chgData name="Sofia Damachi" userId="03cd80ce-42a5-4404-94fc-1c37a1cddd9f" providerId="ADAL" clId="{10519BD8-7CCC-4ABE-B112-F05003DFD741}" dt="2025-04-28T15:03:43.072" v="11054" actId="2711"/>
          <ac:spMkLst>
            <pc:docMk/>
            <pc:sldMk cId="1896635304" sldId="274"/>
            <ac:spMk id="4" creationId="{C297ED19-DFD0-DED2-2CCA-D252464D7D9F}"/>
          </ac:spMkLst>
        </pc:spChg>
        <pc:spChg chg="mod">
          <ac:chgData name="Sofia Damachi" userId="03cd80ce-42a5-4404-94fc-1c37a1cddd9f" providerId="ADAL" clId="{10519BD8-7CCC-4ABE-B112-F05003DFD741}" dt="2025-04-29T07:28:20.815" v="11447" actId="20577"/>
          <ac:spMkLst>
            <pc:docMk/>
            <pc:sldMk cId="1896635304" sldId="274"/>
            <ac:spMk id="5" creationId="{455F3B64-30D0-E6A1-3306-855460CDAEE1}"/>
          </ac:spMkLst>
        </pc:spChg>
        <pc:spChg chg="mod">
          <ac:chgData name="Sofia Damachi" userId="03cd80ce-42a5-4404-94fc-1c37a1cddd9f" providerId="ADAL" clId="{10519BD8-7CCC-4ABE-B112-F05003DFD741}" dt="2025-04-28T15:03:43.072" v="11054" actId="2711"/>
          <ac:spMkLst>
            <pc:docMk/>
            <pc:sldMk cId="1896635304" sldId="274"/>
            <ac:spMk id="7" creationId="{DE4B524C-6989-6539-2566-3697240DA089}"/>
          </ac:spMkLst>
        </pc:spChg>
        <pc:spChg chg="mod">
          <ac:chgData name="Sofia Damachi" userId="03cd80ce-42a5-4404-94fc-1c37a1cddd9f" providerId="ADAL" clId="{10519BD8-7CCC-4ABE-B112-F05003DFD741}" dt="2025-04-28T15:03:43.072" v="11054" actId="2711"/>
          <ac:spMkLst>
            <pc:docMk/>
            <pc:sldMk cId="1896635304" sldId="274"/>
            <ac:spMk id="8" creationId="{5AD16758-6F64-F587-3D55-EAAEF0261A94}"/>
          </ac:spMkLst>
        </pc:spChg>
        <pc:spChg chg="mod">
          <ac:chgData name="Sofia Damachi" userId="03cd80ce-42a5-4404-94fc-1c37a1cddd9f" providerId="ADAL" clId="{10519BD8-7CCC-4ABE-B112-F05003DFD741}" dt="2025-04-28T15:03:43.072" v="11054" actId="2711"/>
          <ac:spMkLst>
            <pc:docMk/>
            <pc:sldMk cId="1896635304" sldId="274"/>
            <ac:spMk id="9" creationId="{E9369F12-4B0E-FBC1-12EC-52EFB767625F}"/>
          </ac:spMkLst>
        </pc:spChg>
        <pc:spChg chg="mod">
          <ac:chgData name="Sofia Damachi" userId="03cd80ce-42a5-4404-94fc-1c37a1cddd9f" providerId="ADAL" clId="{10519BD8-7CCC-4ABE-B112-F05003DFD741}" dt="2025-04-28T15:04:22.287" v="11068" actId="14100"/>
          <ac:spMkLst>
            <pc:docMk/>
            <pc:sldMk cId="1896635304" sldId="274"/>
            <ac:spMk id="19" creationId="{7BB42D22-9964-9C0F-1DEB-01319B003B1F}"/>
          </ac:spMkLst>
        </pc:spChg>
        <pc:spChg chg="mod">
          <ac:chgData name="Sofia Damachi" userId="03cd80ce-42a5-4404-94fc-1c37a1cddd9f" providerId="ADAL" clId="{10519BD8-7CCC-4ABE-B112-F05003DFD741}" dt="2025-04-28T15:03:43.072" v="11054" actId="2711"/>
          <ac:spMkLst>
            <pc:docMk/>
            <pc:sldMk cId="1896635304" sldId="274"/>
            <ac:spMk id="20" creationId="{714BF6BC-0FF0-7C7F-EABB-156AA321232E}"/>
          </ac:spMkLst>
        </pc:spChg>
        <pc:spChg chg="mod">
          <ac:chgData name="Sofia Damachi" userId="03cd80ce-42a5-4404-94fc-1c37a1cddd9f" providerId="ADAL" clId="{10519BD8-7CCC-4ABE-B112-F05003DFD741}" dt="2025-04-28T15:04:15.264" v="11067" actId="20577"/>
          <ac:spMkLst>
            <pc:docMk/>
            <pc:sldMk cId="1896635304" sldId="274"/>
            <ac:spMk id="22" creationId="{3D37EC81-836A-89AF-1A8F-6999EC0D7700}"/>
          </ac:spMkLst>
        </pc:spChg>
        <pc:spChg chg="add mod">
          <ac:chgData name="Sofia Damachi" userId="03cd80ce-42a5-4404-94fc-1c37a1cddd9f" providerId="ADAL" clId="{10519BD8-7CCC-4ABE-B112-F05003DFD741}" dt="2025-04-28T15:04:41.912" v="11115" actId="1037"/>
          <ac:spMkLst>
            <pc:docMk/>
            <pc:sldMk cId="1896635304" sldId="274"/>
            <ac:spMk id="23" creationId="{AA92BEC1-C33F-1420-F663-CA67153587B7}"/>
          </ac:spMkLst>
        </pc:spChg>
        <pc:spChg chg="add mod">
          <ac:chgData name="Sofia Damachi" userId="03cd80ce-42a5-4404-94fc-1c37a1cddd9f" providerId="ADAL" clId="{10519BD8-7CCC-4ABE-B112-F05003DFD741}" dt="2025-04-28T15:05:06.351" v="11122" actId="20577"/>
          <ac:spMkLst>
            <pc:docMk/>
            <pc:sldMk cId="1896635304" sldId="274"/>
            <ac:spMk id="24" creationId="{80A79397-EA2F-7E9E-3DD2-1D2B1045EAAF}"/>
          </ac:spMkLst>
        </pc:spChg>
        <pc:spChg chg="add mod">
          <ac:chgData name="Sofia Damachi" userId="03cd80ce-42a5-4404-94fc-1c37a1cddd9f" providerId="ADAL" clId="{10519BD8-7CCC-4ABE-B112-F05003DFD741}" dt="2025-04-28T15:03:43.072" v="11054" actId="2711"/>
          <ac:spMkLst>
            <pc:docMk/>
            <pc:sldMk cId="1896635304" sldId="274"/>
            <ac:spMk id="25" creationId="{434FB49A-4809-04DF-0BB6-62072E94DBAE}"/>
          </ac:spMkLst>
        </pc:spChg>
        <pc:spChg chg="add mod">
          <ac:chgData name="Sofia Damachi" userId="03cd80ce-42a5-4404-94fc-1c37a1cddd9f" providerId="ADAL" clId="{10519BD8-7CCC-4ABE-B112-F05003DFD741}" dt="2025-04-08T10:24:29.792" v="4112" actId="164"/>
          <ac:spMkLst>
            <pc:docMk/>
            <pc:sldMk cId="1896635304" sldId="274"/>
            <ac:spMk id="26" creationId="{9A97CF28-7A65-C0AD-ECD1-09C6280564E2}"/>
          </ac:spMkLst>
        </pc:spChg>
        <pc:spChg chg="add mod">
          <ac:chgData name="Sofia Damachi" userId="03cd80ce-42a5-4404-94fc-1c37a1cddd9f" providerId="ADAL" clId="{10519BD8-7CCC-4ABE-B112-F05003DFD741}" dt="2025-04-28T15:04:43.719" v="11116" actId="1076"/>
          <ac:spMkLst>
            <pc:docMk/>
            <pc:sldMk cId="1896635304" sldId="274"/>
            <ac:spMk id="28" creationId="{0ECF2D0B-474A-BA9A-36E3-37731CE04B86}"/>
          </ac:spMkLst>
        </pc:spChg>
        <pc:spChg chg="add mod">
          <ac:chgData name="Sofia Damachi" userId="03cd80ce-42a5-4404-94fc-1c37a1cddd9f" providerId="ADAL" clId="{10519BD8-7CCC-4ABE-B112-F05003DFD741}" dt="2025-04-28T15:04:41.912" v="11115" actId="1037"/>
          <ac:spMkLst>
            <pc:docMk/>
            <pc:sldMk cId="1896635304" sldId="274"/>
            <ac:spMk id="29" creationId="{255CE3AF-94A1-4269-BBD7-88182BD9B684}"/>
          </ac:spMkLst>
        </pc:spChg>
        <pc:grpChg chg="add mod">
          <ac:chgData name="Sofia Damachi" userId="03cd80ce-42a5-4404-94fc-1c37a1cddd9f" providerId="ADAL" clId="{10519BD8-7CCC-4ABE-B112-F05003DFD741}" dt="2025-04-28T15:04:27.580" v="11075" actId="1037"/>
          <ac:grpSpMkLst>
            <pc:docMk/>
            <pc:sldMk cId="1896635304" sldId="274"/>
            <ac:grpSpMk id="17" creationId="{6795FC37-E82E-4C5E-6038-4FA979F4683F}"/>
          </ac:grpSpMkLst>
        </pc:grpChg>
        <pc:grpChg chg="add mod">
          <ac:chgData name="Sofia Damachi" userId="03cd80ce-42a5-4404-94fc-1c37a1cddd9f" providerId="ADAL" clId="{10519BD8-7CCC-4ABE-B112-F05003DFD741}" dt="2025-04-28T15:04:33.735" v="11088" actId="1038"/>
          <ac:grpSpMkLst>
            <pc:docMk/>
            <pc:sldMk cId="1896635304" sldId="274"/>
            <ac:grpSpMk id="32" creationId="{A65BBA56-553C-9D07-31FA-0653F8D22102}"/>
          </ac:grpSpMkLst>
        </pc:grpChg>
        <pc:graphicFrameChg chg="add mod modGraphic">
          <ac:chgData name="Sofia Damachi" userId="03cd80ce-42a5-4404-94fc-1c37a1cddd9f" providerId="ADAL" clId="{10519BD8-7CCC-4ABE-B112-F05003DFD741}" dt="2025-04-28T15:04:49.660" v="11118" actId="20577"/>
          <ac:graphicFrameMkLst>
            <pc:docMk/>
            <pc:sldMk cId="1896635304" sldId="274"/>
            <ac:graphicFrameMk id="2" creationId="{1A7F4DE3-E59B-C9E4-D716-7D009FA27727}"/>
          </ac:graphicFrameMkLst>
        </pc:graphicFrameChg>
        <pc:graphicFrameChg chg="add mod modGraphic">
          <ac:chgData name="Sofia Damachi" userId="03cd80ce-42a5-4404-94fc-1c37a1cddd9f" providerId="ADAL" clId="{10519BD8-7CCC-4ABE-B112-F05003DFD741}" dt="2025-04-28T15:04:59.610" v="11120" actId="20577"/>
          <ac:graphicFrameMkLst>
            <pc:docMk/>
            <pc:sldMk cId="1896635304" sldId="274"/>
            <ac:graphicFrameMk id="27" creationId="{713D794D-52B0-342A-23CB-B32852D1D64D}"/>
          </ac:graphicFrameMkLst>
        </pc:graphicFrameChg>
        <pc:picChg chg="mod">
          <ac:chgData name="Sofia Damachi" userId="03cd80ce-42a5-4404-94fc-1c37a1cddd9f" providerId="ADAL" clId="{10519BD8-7CCC-4ABE-B112-F05003DFD741}" dt="2025-04-11T14:30:02.597" v="7010" actId="1076"/>
          <ac:picMkLst>
            <pc:docMk/>
            <pc:sldMk cId="1896635304" sldId="274"/>
            <ac:picMk id="21" creationId="{0147D210-3C1D-7AD9-1826-A49503050435}"/>
          </ac:picMkLst>
        </pc:picChg>
        <pc:picChg chg="add mod">
          <ac:chgData name="Sofia Damachi" userId="03cd80ce-42a5-4404-94fc-1c37a1cddd9f" providerId="ADAL" clId="{10519BD8-7CCC-4ABE-B112-F05003DFD741}" dt="2025-04-28T15:04:41.912" v="11115" actId="1037"/>
          <ac:picMkLst>
            <pc:docMk/>
            <pc:sldMk cId="1896635304" sldId="274"/>
            <ac:picMk id="31" creationId="{192DF5F8-85A4-0EE7-271E-7B9B56BCF8AA}"/>
          </ac:picMkLst>
        </pc:picChg>
      </pc:sldChg>
      <pc:sldChg chg="addSp delSp modSp add mod modNotesTx">
        <pc:chgData name="Sofia Damachi" userId="03cd80ce-42a5-4404-94fc-1c37a1cddd9f" providerId="ADAL" clId="{10519BD8-7CCC-4ABE-B112-F05003DFD741}" dt="2025-04-29T10:26:37.272" v="11537" actId="20577"/>
        <pc:sldMkLst>
          <pc:docMk/>
          <pc:sldMk cId="2181163182" sldId="275"/>
        </pc:sldMkLst>
        <pc:spChg chg="add mod">
          <ac:chgData name="Sofia Damachi" userId="03cd80ce-42a5-4404-94fc-1c37a1cddd9f" providerId="ADAL" clId="{10519BD8-7CCC-4ABE-B112-F05003DFD741}" dt="2025-04-28T15:07:02.354" v="11150" actId="2711"/>
          <ac:spMkLst>
            <pc:docMk/>
            <pc:sldMk cId="2181163182" sldId="275"/>
            <ac:spMk id="2" creationId="{D72131AA-5DCC-B9BD-3A3B-A230E9C9C5EC}"/>
          </ac:spMkLst>
        </pc:spChg>
        <pc:spChg chg="add mod">
          <ac:chgData name="Sofia Damachi" userId="03cd80ce-42a5-4404-94fc-1c37a1cddd9f" providerId="ADAL" clId="{10519BD8-7CCC-4ABE-B112-F05003DFD741}" dt="2025-04-28T15:07:02.354" v="11150" actId="2711"/>
          <ac:spMkLst>
            <pc:docMk/>
            <pc:sldMk cId="2181163182" sldId="275"/>
            <ac:spMk id="3" creationId="{00CF2945-B9F6-60CC-D1FA-DC17775A4C56}"/>
          </ac:spMkLst>
        </pc:spChg>
        <pc:spChg chg="mod">
          <ac:chgData name="Sofia Damachi" userId="03cd80ce-42a5-4404-94fc-1c37a1cddd9f" providerId="ADAL" clId="{10519BD8-7CCC-4ABE-B112-F05003DFD741}" dt="2025-04-28T15:07:02.354" v="11150" actId="2711"/>
          <ac:spMkLst>
            <pc:docMk/>
            <pc:sldMk cId="2181163182" sldId="275"/>
            <ac:spMk id="4" creationId="{2D3CFC5F-B0B5-1757-4E03-36E532C03634}"/>
          </ac:spMkLst>
        </pc:spChg>
        <pc:spChg chg="mod">
          <ac:chgData name="Sofia Damachi" userId="03cd80ce-42a5-4404-94fc-1c37a1cddd9f" providerId="ADAL" clId="{10519BD8-7CCC-4ABE-B112-F05003DFD741}" dt="2025-04-28T15:07:02.354" v="11150" actId="2711"/>
          <ac:spMkLst>
            <pc:docMk/>
            <pc:sldMk cId="2181163182" sldId="275"/>
            <ac:spMk id="6" creationId="{56B1A117-50BC-E38B-933B-8C427E5D4CB8}"/>
          </ac:spMkLst>
        </pc:spChg>
        <pc:spChg chg="mod">
          <ac:chgData name="Sofia Damachi" userId="03cd80ce-42a5-4404-94fc-1c37a1cddd9f" providerId="ADAL" clId="{10519BD8-7CCC-4ABE-B112-F05003DFD741}" dt="2025-04-28T15:07:25.106" v="11164" actId="1035"/>
          <ac:spMkLst>
            <pc:docMk/>
            <pc:sldMk cId="2181163182" sldId="275"/>
            <ac:spMk id="8" creationId="{D3CEF5AD-16C8-18D8-A968-B48C920C56A1}"/>
          </ac:spMkLst>
        </pc:spChg>
        <pc:spChg chg="mod">
          <ac:chgData name="Sofia Damachi" userId="03cd80ce-42a5-4404-94fc-1c37a1cddd9f" providerId="ADAL" clId="{10519BD8-7CCC-4ABE-B112-F05003DFD741}" dt="2025-04-28T15:07:31.563" v="11176" actId="14100"/>
          <ac:spMkLst>
            <pc:docMk/>
            <pc:sldMk cId="2181163182" sldId="275"/>
            <ac:spMk id="9" creationId="{981E77CC-1619-CDBE-9180-FED9CD98421E}"/>
          </ac:spMkLst>
        </pc:spChg>
        <pc:spChg chg="mod">
          <ac:chgData name="Sofia Damachi" userId="03cd80ce-42a5-4404-94fc-1c37a1cddd9f" providerId="ADAL" clId="{10519BD8-7CCC-4ABE-B112-F05003DFD741}" dt="2025-04-28T15:07:02.354" v="11150" actId="2711"/>
          <ac:spMkLst>
            <pc:docMk/>
            <pc:sldMk cId="2181163182" sldId="275"/>
            <ac:spMk id="11" creationId="{A12247C4-1DFF-235F-3D25-66021B8A6AEE}"/>
          </ac:spMkLst>
        </pc:spChg>
        <pc:spChg chg="mod ord">
          <ac:chgData name="Sofia Damachi" userId="03cd80ce-42a5-4404-94fc-1c37a1cddd9f" providerId="ADAL" clId="{10519BD8-7CCC-4ABE-B112-F05003DFD741}" dt="2025-04-28T15:07:02.354" v="11150" actId="2711"/>
          <ac:spMkLst>
            <pc:docMk/>
            <pc:sldMk cId="2181163182" sldId="275"/>
            <ac:spMk id="12" creationId="{AABBE0F9-1F00-9664-B6FC-3750044087C5}"/>
          </ac:spMkLst>
        </pc:spChg>
        <pc:spChg chg="mod">
          <ac:chgData name="Sofia Damachi" userId="03cd80ce-42a5-4404-94fc-1c37a1cddd9f" providerId="ADAL" clId="{10519BD8-7CCC-4ABE-B112-F05003DFD741}" dt="2025-04-08T14:12:03.671" v="5052" actId="14100"/>
          <ac:spMkLst>
            <pc:docMk/>
            <pc:sldMk cId="2181163182" sldId="275"/>
            <ac:spMk id="13" creationId="{121813A9-C93B-E4EF-0D84-1B171E1E0C41}"/>
          </ac:spMkLst>
        </pc:spChg>
        <pc:spChg chg="mod">
          <ac:chgData name="Sofia Damachi" userId="03cd80ce-42a5-4404-94fc-1c37a1cddd9f" providerId="ADAL" clId="{10519BD8-7CCC-4ABE-B112-F05003DFD741}" dt="2025-04-28T15:07:02.354" v="11150" actId="2711"/>
          <ac:spMkLst>
            <pc:docMk/>
            <pc:sldMk cId="2181163182" sldId="275"/>
            <ac:spMk id="17" creationId="{7757DBD5-58C4-2372-08E8-A94F138269F3}"/>
          </ac:spMkLst>
        </pc:spChg>
        <pc:spChg chg="mod">
          <ac:chgData name="Sofia Damachi" userId="03cd80ce-42a5-4404-94fc-1c37a1cddd9f" providerId="ADAL" clId="{10519BD8-7CCC-4ABE-B112-F05003DFD741}" dt="2025-04-28T15:07:28.039" v="11175" actId="1035"/>
          <ac:spMkLst>
            <pc:docMk/>
            <pc:sldMk cId="2181163182" sldId="275"/>
            <ac:spMk id="19" creationId="{08CCDB5A-3DB9-8BEE-74D8-F0D9FB339761}"/>
          </ac:spMkLst>
        </pc:spChg>
        <pc:grpChg chg="add mod">
          <ac:chgData name="Sofia Damachi" userId="03cd80ce-42a5-4404-94fc-1c37a1cddd9f" providerId="ADAL" clId="{10519BD8-7CCC-4ABE-B112-F05003DFD741}" dt="2025-04-08T14:12:07.911" v="5053" actId="1076"/>
          <ac:grpSpMkLst>
            <pc:docMk/>
            <pc:sldMk cId="2181163182" sldId="275"/>
            <ac:grpSpMk id="5" creationId="{CD429F9A-A8BA-91C3-5DF7-C4750BEFA9EE}"/>
          </ac:grpSpMkLst>
        </pc:grpChg>
        <pc:grpChg chg="add mod">
          <ac:chgData name="Sofia Damachi" userId="03cd80ce-42a5-4404-94fc-1c37a1cddd9f" providerId="ADAL" clId="{10519BD8-7CCC-4ABE-B112-F05003DFD741}" dt="2025-04-28T15:06:06.365" v="11130" actId="1076"/>
          <ac:grpSpMkLst>
            <pc:docMk/>
            <pc:sldMk cId="2181163182" sldId="275"/>
            <ac:grpSpMk id="16" creationId="{3E539CD6-128B-995D-D65C-E35D7A8A2BE0}"/>
          </ac:grpSpMkLst>
        </pc:grpChg>
        <pc:graphicFrameChg chg="add mod modGraphic">
          <ac:chgData name="Sofia Damachi" userId="03cd80ce-42a5-4404-94fc-1c37a1cddd9f" providerId="ADAL" clId="{10519BD8-7CCC-4ABE-B112-F05003DFD741}" dt="2025-04-28T15:07:10.856" v="11151" actId="2711"/>
          <ac:graphicFrameMkLst>
            <pc:docMk/>
            <pc:sldMk cId="2181163182" sldId="275"/>
            <ac:graphicFrameMk id="18" creationId="{628772A5-B268-F9AA-E210-D65F1AF8D4C8}"/>
          </ac:graphicFrameMkLst>
        </pc:graphicFrameChg>
      </pc:sldChg>
      <pc:sldChg chg="addSp delSp modSp add mod modNotesTx">
        <pc:chgData name="Sofia Damachi" userId="03cd80ce-42a5-4404-94fc-1c37a1cddd9f" providerId="ADAL" clId="{10519BD8-7CCC-4ABE-B112-F05003DFD741}" dt="2025-04-29T10:26:42.023" v="11540" actId="20577"/>
        <pc:sldMkLst>
          <pc:docMk/>
          <pc:sldMk cId="2053441043" sldId="276"/>
        </pc:sldMkLst>
        <pc:spChg chg="mod">
          <ac:chgData name="Sofia Damachi" userId="03cd80ce-42a5-4404-94fc-1c37a1cddd9f" providerId="ADAL" clId="{10519BD8-7CCC-4ABE-B112-F05003DFD741}" dt="2025-04-28T15:08:08.294" v="11179" actId="2711"/>
          <ac:spMkLst>
            <pc:docMk/>
            <pc:sldMk cId="2053441043" sldId="276"/>
            <ac:spMk id="3" creationId="{05332310-987A-5D04-2120-518AECEBFCA7}"/>
          </ac:spMkLst>
        </pc:spChg>
        <pc:spChg chg="mod">
          <ac:chgData name="Sofia Damachi" userId="03cd80ce-42a5-4404-94fc-1c37a1cddd9f" providerId="ADAL" clId="{10519BD8-7CCC-4ABE-B112-F05003DFD741}" dt="2025-04-28T15:08:08.294" v="11179" actId="2711"/>
          <ac:spMkLst>
            <pc:docMk/>
            <pc:sldMk cId="2053441043" sldId="276"/>
            <ac:spMk id="4" creationId="{745C9950-6B9A-CCF2-5E2D-0CDFD0727D63}"/>
          </ac:spMkLst>
        </pc:spChg>
        <pc:spChg chg="mod">
          <ac:chgData name="Sofia Damachi" userId="03cd80ce-42a5-4404-94fc-1c37a1cddd9f" providerId="ADAL" clId="{10519BD8-7CCC-4ABE-B112-F05003DFD741}" dt="2025-04-29T07:28:28.512" v="11452" actId="20577"/>
          <ac:spMkLst>
            <pc:docMk/>
            <pc:sldMk cId="2053441043" sldId="276"/>
            <ac:spMk id="5" creationId="{1CFFD2C3-35A4-8C08-0621-AA35257CAEA9}"/>
          </ac:spMkLst>
        </pc:spChg>
        <pc:spChg chg="mod">
          <ac:chgData name="Sofia Damachi" userId="03cd80ce-42a5-4404-94fc-1c37a1cddd9f" providerId="ADAL" clId="{10519BD8-7CCC-4ABE-B112-F05003DFD741}" dt="2025-04-28T15:08:08.294" v="11179" actId="2711"/>
          <ac:spMkLst>
            <pc:docMk/>
            <pc:sldMk cId="2053441043" sldId="276"/>
            <ac:spMk id="6" creationId="{4460F5BA-F572-68FA-E955-C7941E771D57}"/>
          </ac:spMkLst>
        </pc:spChg>
        <pc:spChg chg="mod">
          <ac:chgData name="Sofia Damachi" userId="03cd80ce-42a5-4404-94fc-1c37a1cddd9f" providerId="ADAL" clId="{10519BD8-7CCC-4ABE-B112-F05003DFD741}" dt="2025-04-28T15:08:08.294" v="11179" actId="2711"/>
          <ac:spMkLst>
            <pc:docMk/>
            <pc:sldMk cId="2053441043" sldId="276"/>
            <ac:spMk id="7" creationId="{821E0EDE-13F9-4417-FC9B-FA99E3FF8E5F}"/>
          </ac:spMkLst>
        </pc:spChg>
        <pc:spChg chg="mod">
          <ac:chgData name="Sofia Damachi" userId="03cd80ce-42a5-4404-94fc-1c37a1cddd9f" providerId="ADAL" clId="{10519BD8-7CCC-4ABE-B112-F05003DFD741}" dt="2025-04-23T07:03:59.980" v="8858" actId="1038"/>
          <ac:spMkLst>
            <pc:docMk/>
            <pc:sldMk cId="2053441043" sldId="276"/>
            <ac:spMk id="8" creationId="{1CC999F9-EC54-985C-806C-CB07D2798764}"/>
          </ac:spMkLst>
        </pc:spChg>
        <pc:spChg chg="mod">
          <ac:chgData name="Sofia Damachi" userId="03cd80ce-42a5-4404-94fc-1c37a1cddd9f" providerId="ADAL" clId="{10519BD8-7CCC-4ABE-B112-F05003DFD741}" dt="2025-04-23T07:03:33.287" v="8840" actId="14100"/>
          <ac:spMkLst>
            <pc:docMk/>
            <pc:sldMk cId="2053441043" sldId="276"/>
            <ac:spMk id="9" creationId="{14EFFD42-BD6B-C5CE-BE6E-BC40D79408FD}"/>
          </ac:spMkLst>
        </pc:spChg>
        <pc:spChg chg="add mod">
          <ac:chgData name="Sofia Damachi" userId="03cd80ce-42a5-4404-94fc-1c37a1cddd9f" providerId="ADAL" clId="{10519BD8-7CCC-4ABE-B112-F05003DFD741}" dt="2025-04-28T15:08:47.570" v="11199" actId="20577"/>
          <ac:spMkLst>
            <pc:docMk/>
            <pc:sldMk cId="2053441043" sldId="276"/>
            <ac:spMk id="10" creationId="{1445A79B-B9DC-4A62-470B-D13BDF5989E4}"/>
          </ac:spMkLst>
        </pc:spChg>
        <pc:spChg chg="add mod">
          <ac:chgData name="Sofia Damachi" userId="03cd80ce-42a5-4404-94fc-1c37a1cddd9f" providerId="ADAL" clId="{10519BD8-7CCC-4ABE-B112-F05003DFD741}" dt="2025-04-23T07:16:51.716" v="9112" actId="1076"/>
          <ac:spMkLst>
            <pc:docMk/>
            <pc:sldMk cId="2053441043" sldId="276"/>
            <ac:spMk id="11" creationId="{86D306C2-AFFE-02F6-D03F-9B282CB3ADAB}"/>
          </ac:spMkLst>
        </pc:spChg>
        <pc:spChg chg="add mod">
          <ac:chgData name="Sofia Damachi" userId="03cd80ce-42a5-4404-94fc-1c37a1cddd9f" providerId="ADAL" clId="{10519BD8-7CCC-4ABE-B112-F05003DFD741}" dt="2025-04-23T07:15:46.274" v="9097" actId="1076"/>
          <ac:spMkLst>
            <pc:docMk/>
            <pc:sldMk cId="2053441043" sldId="276"/>
            <ac:spMk id="12" creationId="{88A2CA93-E630-F167-94AC-CFE2542A338F}"/>
          </ac:spMkLst>
        </pc:spChg>
        <pc:spChg chg="mod">
          <ac:chgData name="Sofia Damachi" userId="03cd80ce-42a5-4404-94fc-1c37a1cddd9f" providerId="ADAL" clId="{10519BD8-7CCC-4ABE-B112-F05003DFD741}" dt="2025-04-28T08:37:30.162" v="10381" actId="1076"/>
          <ac:spMkLst>
            <pc:docMk/>
            <pc:sldMk cId="2053441043" sldId="276"/>
            <ac:spMk id="17" creationId="{EA75960D-E50D-1457-6132-E1B18B7898A2}"/>
          </ac:spMkLst>
        </pc:spChg>
        <pc:spChg chg="mod">
          <ac:chgData name="Sofia Damachi" userId="03cd80ce-42a5-4404-94fc-1c37a1cddd9f" providerId="ADAL" clId="{10519BD8-7CCC-4ABE-B112-F05003DFD741}" dt="2025-04-28T15:08:53.054" v="11204" actId="20577"/>
          <ac:spMkLst>
            <pc:docMk/>
            <pc:sldMk cId="2053441043" sldId="276"/>
            <ac:spMk id="19" creationId="{16023CF0-404F-1A09-80A7-D9CCDAE1BC8C}"/>
          </ac:spMkLst>
        </pc:spChg>
        <pc:spChg chg="add mod">
          <ac:chgData name="Sofia Damachi" userId="03cd80ce-42a5-4404-94fc-1c37a1cddd9f" providerId="ADAL" clId="{10519BD8-7CCC-4ABE-B112-F05003DFD741}" dt="2025-04-28T15:08:43.705" v="11195" actId="20577"/>
          <ac:spMkLst>
            <pc:docMk/>
            <pc:sldMk cId="2053441043" sldId="276"/>
            <ac:spMk id="22" creationId="{8E8FC24D-6B37-3A6B-F508-3631B5817AE6}"/>
          </ac:spMkLst>
        </pc:spChg>
        <pc:spChg chg="add mod">
          <ac:chgData name="Sofia Damachi" userId="03cd80ce-42a5-4404-94fc-1c37a1cddd9f" providerId="ADAL" clId="{10519BD8-7CCC-4ABE-B112-F05003DFD741}" dt="2025-04-23T07:16:48.681" v="9111" actId="1076"/>
          <ac:spMkLst>
            <pc:docMk/>
            <pc:sldMk cId="2053441043" sldId="276"/>
            <ac:spMk id="23" creationId="{E262F670-60A4-E5AB-9E26-513F93AA611F}"/>
          </ac:spMkLst>
        </pc:spChg>
        <pc:spChg chg="mod">
          <ac:chgData name="Sofia Damachi" userId="03cd80ce-42a5-4404-94fc-1c37a1cddd9f" providerId="ADAL" clId="{10519BD8-7CCC-4ABE-B112-F05003DFD741}" dt="2025-04-28T15:08:08.294" v="11179" actId="2711"/>
          <ac:spMkLst>
            <pc:docMk/>
            <pc:sldMk cId="2053441043" sldId="276"/>
            <ac:spMk id="27" creationId="{F9EABA27-2A54-9BBE-0FDD-E615834BA601}"/>
          </ac:spMkLst>
        </pc:spChg>
        <pc:spChg chg="add mod">
          <ac:chgData name="Sofia Damachi" userId="03cd80ce-42a5-4404-94fc-1c37a1cddd9f" providerId="ADAL" clId="{10519BD8-7CCC-4ABE-B112-F05003DFD741}" dt="2025-04-28T15:08:08.294" v="11179" actId="2711"/>
          <ac:spMkLst>
            <pc:docMk/>
            <pc:sldMk cId="2053441043" sldId="276"/>
            <ac:spMk id="29" creationId="{991465AC-43D5-84A9-6177-8496D7BF9CAD}"/>
          </ac:spMkLst>
        </pc:spChg>
        <pc:spChg chg="add mod">
          <ac:chgData name="Sofia Damachi" userId="03cd80ce-42a5-4404-94fc-1c37a1cddd9f" providerId="ADAL" clId="{10519BD8-7CCC-4ABE-B112-F05003DFD741}" dt="2025-04-28T15:09:04.388" v="11211" actId="20577"/>
          <ac:spMkLst>
            <pc:docMk/>
            <pc:sldMk cId="2053441043" sldId="276"/>
            <ac:spMk id="31" creationId="{7FB306A9-D9BF-61C6-E392-75D4B2A4C0F1}"/>
          </ac:spMkLst>
        </pc:spChg>
        <pc:spChg chg="mod topLvl">
          <ac:chgData name="Sofia Damachi" userId="03cd80ce-42a5-4404-94fc-1c37a1cddd9f" providerId="ADAL" clId="{10519BD8-7CCC-4ABE-B112-F05003DFD741}" dt="2025-04-28T15:09:01.757" v="11209" actId="14100"/>
          <ac:spMkLst>
            <pc:docMk/>
            <pc:sldMk cId="2053441043" sldId="276"/>
            <ac:spMk id="36" creationId="{86EB3FD5-6A60-FFEF-4784-F5DF055E2D4A}"/>
          </ac:spMkLst>
        </pc:spChg>
        <pc:spChg chg="add mod">
          <ac:chgData name="Sofia Damachi" userId="03cd80ce-42a5-4404-94fc-1c37a1cddd9f" providerId="ADAL" clId="{10519BD8-7CCC-4ABE-B112-F05003DFD741}" dt="2025-04-28T15:09:14.026" v="11212" actId="1076"/>
          <ac:spMkLst>
            <pc:docMk/>
            <pc:sldMk cId="2053441043" sldId="276"/>
            <ac:spMk id="40" creationId="{CED548EC-62D3-AB7E-AB0B-A29181630641}"/>
          </ac:spMkLst>
        </pc:spChg>
        <pc:spChg chg="add mod">
          <ac:chgData name="Sofia Damachi" userId="03cd80ce-42a5-4404-94fc-1c37a1cddd9f" providerId="ADAL" clId="{10519BD8-7CCC-4ABE-B112-F05003DFD741}" dt="2025-04-23T07:15:48.409" v="9098" actId="1076"/>
          <ac:spMkLst>
            <pc:docMk/>
            <pc:sldMk cId="2053441043" sldId="276"/>
            <ac:spMk id="41" creationId="{46C52CFD-0CB7-0C28-F30D-E10A5BB44F07}"/>
          </ac:spMkLst>
        </pc:spChg>
        <pc:grpChg chg="add mod">
          <ac:chgData name="Sofia Damachi" userId="03cd80ce-42a5-4404-94fc-1c37a1cddd9f" providerId="ADAL" clId="{10519BD8-7CCC-4ABE-B112-F05003DFD741}" dt="2025-04-23T07:04:13.260" v="8887" actId="1076"/>
          <ac:grpSpMkLst>
            <pc:docMk/>
            <pc:sldMk cId="2053441043" sldId="276"/>
            <ac:grpSpMk id="2" creationId="{BDE39DAE-936F-3006-7ECE-F387F382CD09}"/>
          </ac:grpSpMkLst>
        </pc:grpChg>
        <pc:grpChg chg="add mod">
          <ac:chgData name="Sofia Damachi" userId="03cd80ce-42a5-4404-94fc-1c37a1cddd9f" providerId="ADAL" clId="{10519BD8-7CCC-4ABE-B112-F05003DFD741}" dt="2025-04-23T07:16:01.822" v="9101" actId="1076"/>
          <ac:grpSpMkLst>
            <pc:docMk/>
            <pc:sldMk cId="2053441043" sldId="276"/>
            <ac:grpSpMk id="13" creationId="{59928916-B528-E211-7E6C-528169C852EC}"/>
          </ac:grpSpMkLst>
        </pc:grpChg>
        <pc:grpChg chg="add mod">
          <ac:chgData name="Sofia Damachi" userId="03cd80ce-42a5-4404-94fc-1c37a1cddd9f" providerId="ADAL" clId="{10519BD8-7CCC-4ABE-B112-F05003DFD741}" dt="2025-04-08T14:33:33.630" v="5407" actId="164"/>
          <ac:grpSpMkLst>
            <pc:docMk/>
            <pc:sldMk cId="2053441043" sldId="276"/>
            <ac:grpSpMk id="33" creationId="{BE55EBE6-0CA7-8807-2B36-46B776AE0779}"/>
          </ac:grpSpMkLst>
        </pc:grpChg>
        <pc:grpChg chg="add mod">
          <ac:chgData name="Sofia Damachi" userId="03cd80ce-42a5-4404-94fc-1c37a1cddd9f" providerId="ADAL" clId="{10519BD8-7CCC-4ABE-B112-F05003DFD741}" dt="2025-04-23T07:15:07.837" v="9087" actId="1076"/>
          <ac:grpSpMkLst>
            <pc:docMk/>
            <pc:sldMk cId="2053441043" sldId="276"/>
            <ac:grpSpMk id="42" creationId="{196B317C-5C02-B984-769B-1D5ECA71BE88}"/>
          </ac:grpSpMkLst>
        </pc:grpChg>
        <pc:grpChg chg="add mod">
          <ac:chgData name="Sofia Damachi" userId="03cd80ce-42a5-4404-94fc-1c37a1cddd9f" providerId="ADAL" clId="{10519BD8-7CCC-4ABE-B112-F05003DFD741}" dt="2025-04-23T07:11:07.685" v="9001" actId="164"/>
          <ac:grpSpMkLst>
            <pc:docMk/>
            <pc:sldMk cId="2053441043" sldId="276"/>
            <ac:grpSpMk id="43" creationId="{87111096-DE0C-304F-38D6-2D47803E2CA7}"/>
          </ac:grpSpMkLst>
        </pc:grpChg>
        <pc:graphicFrameChg chg="add mod">
          <ac:chgData name="Sofia Damachi" userId="03cd80ce-42a5-4404-94fc-1c37a1cddd9f" providerId="ADAL" clId="{10519BD8-7CCC-4ABE-B112-F05003DFD741}" dt="2025-04-23T07:16:12.602" v="9104" actId="1076"/>
          <ac:graphicFrameMkLst>
            <pc:docMk/>
            <pc:sldMk cId="2053441043" sldId="276"/>
            <ac:graphicFrameMk id="14" creationId="{A098DBCD-26DA-D48E-8F96-714895F3B301}"/>
          </ac:graphicFrameMkLst>
        </pc:graphicFrameChg>
        <pc:picChg chg="mod">
          <ac:chgData name="Sofia Damachi" userId="03cd80ce-42a5-4404-94fc-1c37a1cddd9f" providerId="ADAL" clId="{10519BD8-7CCC-4ABE-B112-F05003DFD741}" dt="2025-04-28T08:37:36.660" v="10383" actId="1076"/>
          <ac:picMkLst>
            <pc:docMk/>
            <pc:sldMk cId="2053441043" sldId="276"/>
            <ac:picMk id="18" creationId="{EFFD5837-3219-D238-FB08-4D6EC4EBBE24}"/>
          </ac:picMkLst>
        </pc:picChg>
        <pc:picChg chg="add mod ord">
          <ac:chgData name="Sofia Damachi" userId="03cd80ce-42a5-4404-94fc-1c37a1cddd9f" providerId="ADAL" clId="{10519BD8-7CCC-4ABE-B112-F05003DFD741}" dt="2025-04-23T07:15:11.793" v="9088" actId="1076"/>
          <ac:picMkLst>
            <pc:docMk/>
            <pc:sldMk cId="2053441043" sldId="276"/>
            <ac:picMk id="24" creationId="{1A263DA3-46E5-DFCA-D908-EA3DDA7DA51A}"/>
          </ac:picMkLst>
        </pc:picChg>
      </pc:sldChg>
      <pc:sldChg chg="addSp delSp modSp add mod modNotesTx">
        <pc:chgData name="Sofia Damachi" userId="03cd80ce-42a5-4404-94fc-1c37a1cddd9f" providerId="ADAL" clId="{10519BD8-7CCC-4ABE-B112-F05003DFD741}" dt="2025-04-29T10:26:45.884" v="11543" actId="20577"/>
        <pc:sldMkLst>
          <pc:docMk/>
          <pc:sldMk cId="3886860595" sldId="277"/>
        </pc:sldMkLst>
        <pc:spChg chg="add mod">
          <ac:chgData name="Sofia Damachi" userId="03cd80ce-42a5-4404-94fc-1c37a1cddd9f" providerId="ADAL" clId="{10519BD8-7CCC-4ABE-B112-F05003DFD741}" dt="2025-04-28T15:09:35.167" v="11213" actId="2711"/>
          <ac:spMkLst>
            <pc:docMk/>
            <pc:sldMk cId="3886860595" sldId="277"/>
            <ac:spMk id="2" creationId="{2B04A60C-2801-99F6-176D-52CBC379585B}"/>
          </ac:spMkLst>
        </pc:spChg>
        <pc:spChg chg="mod">
          <ac:chgData name="Sofia Damachi" userId="03cd80ce-42a5-4404-94fc-1c37a1cddd9f" providerId="ADAL" clId="{10519BD8-7CCC-4ABE-B112-F05003DFD741}" dt="2025-04-28T15:09:35.167" v="11213" actId="2711"/>
          <ac:spMkLst>
            <pc:docMk/>
            <pc:sldMk cId="3886860595" sldId="277"/>
            <ac:spMk id="4" creationId="{21182A2A-DA1E-EE7C-2D89-9E94C4815EDA}"/>
          </ac:spMkLst>
        </pc:spChg>
        <pc:spChg chg="add mod">
          <ac:chgData name="Sofia Damachi" userId="03cd80ce-42a5-4404-94fc-1c37a1cddd9f" providerId="ADAL" clId="{10519BD8-7CCC-4ABE-B112-F05003DFD741}" dt="2025-04-28T15:09:59.322" v="11217" actId="20577"/>
          <ac:spMkLst>
            <pc:docMk/>
            <pc:sldMk cId="3886860595" sldId="277"/>
            <ac:spMk id="5" creationId="{3D5010D5-38C4-932C-7B02-438BF79B6BD4}"/>
          </ac:spMkLst>
        </pc:spChg>
        <pc:spChg chg="mod">
          <ac:chgData name="Sofia Damachi" userId="03cd80ce-42a5-4404-94fc-1c37a1cddd9f" providerId="ADAL" clId="{10519BD8-7CCC-4ABE-B112-F05003DFD741}" dt="2025-04-28T15:09:35.167" v="11213" actId="2711"/>
          <ac:spMkLst>
            <pc:docMk/>
            <pc:sldMk cId="3886860595" sldId="277"/>
            <ac:spMk id="6" creationId="{41F090A9-90E6-E7C7-6AAA-C915BC446E68}"/>
          </ac:spMkLst>
        </pc:spChg>
        <pc:spChg chg="mod">
          <ac:chgData name="Sofia Damachi" userId="03cd80ce-42a5-4404-94fc-1c37a1cddd9f" providerId="ADAL" clId="{10519BD8-7CCC-4ABE-B112-F05003DFD741}" dt="2025-04-28T15:09:35.167" v="11213" actId="2711"/>
          <ac:spMkLst>
            <pc:docMk/>
            <pc:sldMk cId="3886860595" sldId="277"/>
            <ac:spMk id="7" creationId="{013088B0-F21F-2477-2691-E78BF2092393}"/>
          </ac:spMkLst>
        </pc:spChg>
        <pc:spChg chg="mod">
          <ac:chgData name="Sofia Damachi" userId="03cd80ce-42a5-4404-94fc-1c37a1cddd9f" providerId="ADAL" clId="{10519BD8-7CCC-4ABE-B112-F05003DFD741}" dt="2025-04-28T15:09:35.167" v="11213" actId="2711"/>
          <ac:spMkLst>
            <pc:docMk/>
            <pc:sldMk cId="3886860595" sldId="277"/>
            <ac:spMk id="8" creationId="{B1EFF428-C0A3-87B3-0258-FE63378D6569}"/>
          </ac:spMkLst>
        </pc:spChg>
        <pc:spChg chg="mod">
          <ac:chgData name="Sofia Damachi" userId="03cd80ce-42a5-4404-94fc-1c37a1cddd9f" providerId="ADAL" clId="{10519BD8-7CCC-4ABE-B112-F05003DFD741}" dt="2025-04-28T15:09:35.167" v="11213" actId="2711"/>
          <ac:spMkLst>
            <pc:docMk/>
            <pc:sldMk cId="3886860595" sldId="277"/>
            <ac:spMk id="9" creationId="{C0CAC008-6CC1-EC19-C33A-EDC6D33B1EC1}"/>
          </ac:spMkLst>
        </pc:spChg>
        <pc:spChg chg="add mod">
          <ac:chgData name="Sofia Damachi" userId="03cd80ce-42a5-4404-94fc-1c37a1cddd9f" providerId="ADAL" clId="{10519BD8-7CCC-4ABE-B112-F05003DFD741}" dt="2025-04-28T15:09:35.167" v="11213" actId="2711"/>
          <ac:spMkLst>
            <pc:docMk/>
            <pc:sldMk cId="3886860595" sldId="277"/>
            <ac:spMk id="10" creationId="{5881468A-E85F-D074-1D00-3FE6C01F10AB}"/>
          </ac:spMkLst>
        </pc:spChg>
        <pc:spChg chg="mod">
          <ac:chgData name="Sofia Damachi" userId="03cd80ce-42a5-4404-94fc-1c37a1cddd9f" providerId="ADAL" clId="{10519BD8-7CCC-4ABE-B112-F05003DFD741}" dt="2025-04-28T15:09:35.167" v="11213" actId="2711"/>
          <ac:spMkLst>
            <pc:docMk/>
            <pc:sldMk cId="3886860595" sldId="277"/>
            <ac:spMk id="17" creationId="{0F8CB630-47B6-6A47-397C-0ADF29172AEC}"/>
          </ac:spMkLst>
        </pc:spChg>
        <pc:spChg chg="add mod">
          <ac:chgData name="Sofia Damachi" userId="03cd80ce-42a5-4404-94fc-1c37a1cddd9f" providerId="ADAL" clId="{10519BD8-7CCC-4ABE-B112-F05003DFD741}" dt="2025-04-28T15:09:35.167" v="11213" actId="2711"/>
          <ac:spMkLst>
            <pc:docMk/>
            <pc:sldMk cId="3886860595" sldId="277"/>
            <ac:spMk id="19" creationId="{B1AD4C9B-CEA0-0E55-3206-AC4B7015ED6E}"/>
          </ac:spMkLst>
        </pc:spChg>
        <pc:spChg chg="add mod">
          <ac:chgData name="Sofia Damachi" userId="03cd80ce-42a5-4404-94fc-1c37a1cddd9f" providerId="ADAL" clId="{10519BD8-7CCC-4ABE-B112-F05003DFD741}" dt="2025-04-28T15:09:35.167" v="11213" actId="2711"/>
          <ac:spMkLst>
            <pc:docMk/>
            <pc:sldMk cId="3886860595" sldId="277"/>
            <ac:spMk id="20" creationId="{FF8F305F-BBBE-9A2A-2AEA-A7E17139E0D5}"/>
          </ac:spMkLst>
        </pc:spChg>
        <pc:grpChg chg="add mod">
          <ac:chgData name="Sofia Damachi" userId="03cd80ce-42a5-4404-94fc-1c37a1cddd9f" providerId="ADAL" clId="{10519BD8-7CCC-4ABE-B112-F05003DFD741}" dt="2025-04-23T07:23:02.648" v="9203" actId="1076"/>
          <ac:grpSpMkLst>
            <pc:docMk/>
            <pc:sldMk cId="3886860595" sldId="277"/>
            <ac:grpSpMk id="3" creationId="{80A442AB-CF01-DFAB-BA14-21C81842534A}"/>
          </ac:grpSpMkLst>
        </pc:grpChg>
        <pc:grpChg chg="add mod">
          <ac:chgData name="Sofia Damachi" userId="03cd80ce-42a5-4404-94fc-1c37a1cddd9f" providerId="ADAL" clId="{10519BD8-7CCC-4ABE-B112-F05003DFD741}" dt="2025-04-23T07:22:59.703" v="9202" actId="164"/>
          <ac:grpSpMkLst>
            <pc:docMk/>
            <pc:sldMk cId="3886860595" sldId="277"/>
            <ac:grpSpMk id="18" creationId="{F2CCF2F0-AF70-9CF9-9370-4DCA9CA44ECC}"/>
          </ac:grpSpMkLst>
        </pc:grpChg>
        <pc:graphicFrameChg chg="add mod modGraphic">
          <ac:chgData name="Sofia Damachi" userId="03cd80ce-42a5-4404-94fc-1c37a1cddd9f" providerId="ADAL" clId="{10519BD8-7CCC-4ABE-B112-F05003DFD741}" dt="2025-04-28T15:09:44.296" v="11214" actId="2711"/>
          <ac:graphicFrameMkLst>
            <pc:docMk/>
            <pc:sldMk cId="3886860595" sldId="277"/>
            <ac:graphicFrameMk id="11" creationId="{B99AC94A-699A-190F-7B55-9B660565170A}"/>
          </ac:graphicFrameMkLst>
        </pc:graphicFrameChg>
        <pc:graphicFrameChg chg="add mod modGraphic">
          <ac:chgData name="Sofia Damachi" userId="03cd80ce-42a5-4404-94fc-1c37a1cddd9f" providerId="ADAL" clId="{10519BD8-7CCC-4ABE-B112-F05003DFD741}" dt="2025-04-28T15:09:48.494" v="11215" actId="2711"/>
          <ac:graphicFrameMkLst>
            <pc:docMk/>
            <pc:sldMk cId="3886860595" sldId="277"/>
            <ac:graphicFrameMk id="16" creationId="{F0673A9E-B6AC-C6E4-1BF1-E378C300800E}"/>
          </ac:graphicFrameMkLst>
        </pc:graphicFrameChg>
      </pc:sldChg>
      <pc:sldChg chg="addSp delSp modSp add mod modNotesTx">
        <pc:chgData name="Sofia Damachi" userId="03cd80ce-42a5-4404-94fc-1c37a1cddd9f" providerId="ADAL" clId="{10519BD8-7CCC-4ABE-B112-F05003DFD741}" dt="2025-04-29T10:26:49.248" v="11546" actId="20577"/>
        <pc:sldMkLst>
          <pc:docMk/>
          <pc:sldMk cId="1636951531" sldId="278"/>
        </pc:sldMkLst>
        <pc:spChg chg="add mod">
          <ac:chgData name="Sofia Damachi" userId="03cd80ce-42a5-4404-94fc-1c37a1cddd9f" providerId="ADAL" clId="{10519BD8-7CCC-4ABE-B112-F05003DFD741}" dt="2025-04-28T15:10:17.033" v="11219" actId="2711"/>
          <ac:spMkLst>
            <pc:docMk/>
            <pc:sldMk cId="1636951531" sldId="278"/>
            <ac:spMk id="3" creationId="{24373EDC-FD65-C7B6-792D-F2765C3F6D51}"/>
          </ac:spMkLst>
        </pc:spChg>
        <pc:spChg chg="mod">
          <ac:chgData name="Sofia Damachi" userId="03cd80ce-42a5-4404-94fc-1c37a1cddd9f" providerId="ADAL" clId="{10519BD8-7CCC-4ABE-B112-F05003DFD741}" dt="2025-04-28T15:10:17.033" v="11219" actId="2711"/>
          <ac:spMkLst>
            <pc:docMk/>
            <pc:sldMk cId="1636951531" sldId="278"/>
            <ac:spMk id="4" creationId="{B2DE0344-2C03-EA6C-B7A6-81F1E5A5C3E3}"/>
          </ac:spMkLst>
        </pc:spChg>
        <pc:spChg chg="mod">
          <ac:chgData name="Sofia Damachi" userId="03cd80ce-42a5-4404-94fc-1c37a1cddd9f" providerId="ADAL" clId="{10519BD8-7CCC-4ABE-B112-F05003DFD741}" dt="2025-04-29T07:28:34.576" v="11457" actId="20577"/>
          <ac:spMkLst>
            <pc:docMk/>
            <pc:sldMk cId="1636951531" sldId="278"/>
            <ac:spMk id="5" creationId="{2B69D9D1-0A13-DEEE-A1FE-42D2B550EC36}"/>
          </ac:spMkLst>
        </pc:spChg>
        <pc:spChg chg="mod">
          <ac:chgData name="Sofia Damachi" userId="03cd80ce-42a5-4404-94fc-1c37a1cddd9f" providerId="ADAL" clId="{10519BD8-7CCC-4ABE-B112-F05003DFD741}" dt="2025-04-28T15:10:17.033" v="11219" actId="2711"/>
          <ac:spMkLst>
            <pc:docMk/>
            <pc:sldMk cId="1636951531" sldId="278"/>
            <ac:spMk id="6" creationId="{9515E9A9-BAD1-E44B-1F69-FE52C77F70EE}"/>
          </ac:spMkLst>
        </pc:spChg>
        <pc:spChg chg="mod">
          <ac:chgData name="Sofia Damachi" userId="03cd80ce-42a5-4404-94fc-1c37a1cddd9f" providerId="ADAL" clId="{10519BD8-7CCC-4ABE-B112-F05003DFD741}" dt="2025-04-28T15:10:17.033" v="11219" actId="2711"/>
          <ac:spMkLst>
            <pc:docMk/>
            <pc:sldMk cId="1636951531" sldId="278"/>
            <ac:spMk id="7" creationId="{7B5C3A95-8289-3451-5958-D9E6DCEFC1AA}"/>
          </ac:spMkLst>
        </pc:spChg>
        <pc:spChg chg="mod">
          <ac:chgData name="Sofia Damachi" userId="03cd80ce-42a5-4404-94fc-1c37a1cddd9f" providerId="ADAL" clId="{10519BD8-7CCC-4ABE-B112-F05003DFD741}" dt="2025-04-28T15:10:17.033" v="11219" actId="2711"/>
          <ac:spMkLst>
            <pc:docMk/>
            <pc:sldMk cId="1636951531" sldId="278"/>
            <ac:spMk id="8" creationId="{7A0C47B9-21CE-7836-FE8C-B754BAB625D8}"/>
          </ac:spMkLst>
        </pc:spChg>
        <pc:spChg chg="mod">
          <ac:chgData name="Sofia Damachi" userId="03cd80ce-42a5-4404-94fc-1c37a1cddd9f" providerId="ADAL" clId="{10519BD8-7CCC-4ABE-B112-F05003DFD741}" dt="2025-04-08T15:01:13.666" v="5795" actId="14100"/>
          <ac:spMkLst>
            <pc:docMk/>
            <pc:sldMk cId="1636951531" sldId="278"/>
            <ac:spMk id="9" creationId="{A7CB6F36-4315-38D6-56C6-F675A1A656ED}"/>
          </ac:spMkLst>
        </pc:spChg>
        <pc:spChg chg="mod">
          <ac:chgData name="Sofia Damachi" userId="03cd80ce-42a5-4404-94fc-1c37a1cddd9f" providerId="ADAL" clId="{10519BD8-7CCC-4ABE-B112-F05003DFD741}" dt="2025-04-08T14:59:07.328" v="5739" actId="14100"/>
          <ac:spMkLst>
            <pc:docMk/>
            <pc:sldMk cId="1636951531" sldId="278"/>
            <ac:spMk id="17" creationId="{54E6E945-CB6D-911D-5C8F-E168BE0E95BB}"/>
          </ac:spMkLst>
        </pc:spChg>
        <pc:spChg chg="mod">
          <ac:chgData name="Sofia Damachi" userId="03cd80ce-42a5-4404-94fc-1c37a1cddd9f" providerId="ADAL" clId="{10519BD8-7CCC-4ABE-B112-F05003DFD741}" dt="2025-04-28T15:10:17.033" v="11219" actId="2711"/>
          <ac:spMkLst>
            <pc:docMk/>
            <pc:sldMk cId="1636951531" sldId="278"/>
            <ac:spMk id="19" creationId="{7DB03099-2B5C-61C1-B1C0-59EE6AC93B19}"/>
          </ac:spMkLst>
        </pc:spChg>
        <pc:spChg chg="mod">
          <ac:chgData name="Sofia Damachi" userId="03cd80ce-42a5-4404-94fc-1c37a1cddd9f" providerId="ADAL" clId="{10519BD8-7CCC-4ABE-B112-F05003DFD741}" dt="2025-04-28T15:10:42.082" v="11235" actId="20577"/>
          <ac:spMkLst>
            <pc:docMk/>
            <pc:sldMk cId="1636951531" sldId="278"/>
            <ac:spMk id="21" creationId="{32DF6DBB-3876-3D3C-8722-42F51F093B46}"/>
          </ac:spMkLst>
        </pc:spChg>
        <pc:spChg chg="mod">
          <ac:chgData name="Sofia Damachi" userId="03cd80ce-42a5-4404-94fc-1c37a1cddd9f" providerId="ADAL" clId="{10519BD8-7CCC-4ABE-B112-F05003DFD741}" dt="2025-04-08T15:00:54.542" v="5760" actId="1076"/>
          <ac:spMkLst>
            <pc:docMk/>
            <pc:sldMk cId="1636951531" sldId="278"/>
            <ac:spMk id="24" creationId="{F89D7BBD-ABD8-D4E1-EA74-F06DB13D9DEC}"/>
          </ac:spMkLst>
        </pc:spChg>
        <pc:spChg chg="mod">
          <ac:chgData name="Sofia Damachi" userId="03cd80ce-42a5-4404-94fc-1c37a1cddd9f" providerId="ADAL" clId="{10519BD8-7CCC-4ABE-B112-F05003DFD741}" dt="2025-04-28T15:11:00.700" v="11243" actId="20577"/>
          <ac:spMkLst>
            <pc:docMk/>
            <pc:sldMk cId="1636951531" sldId="278"/>
            <ac:spMk id="25" creationId="{7E96813F-5AD2-C0DA-1072-4250910C4638}"/>
          </ac:spMkLst>
        </pc:spChg>
        <pc:spChg chg="mod">
          <ac:chgData name="Sofia Damachi" userId="03cd80ce-42a5-4404-94fc-1c37a1cddd9f" providerId="ADAL" clId="{10519BD8-7CCC-4ABE-B112-F05003DFD741}" dt="2025-04-28T15:10:17.033" v="11219" actId="2711"/>
          <ac:spMkLst>
            <pc:docMk/>
            <pc:sldMk cId="1636951531" sldId="278"/>
            <ac:spMk id="26" creationId="{D1785398-CB4B-1E0B-C21A-079490869818}"/>
          </ac:spMkLst>
        </pc:spChg>
        <pc:grpChg chg="add mod">
          <ac:chgData name="Sofia Damachi" userId="03cd80ce-42a5-4404-94fc-1c37a1cddd9f" providerId="ADAL" clId="{10519BD8-7CCC-4ABE-B112-F05003DFD741}" dt="2025-04-11T14:34:02.258" v="7019" actId="1076"/>
          <ac:grpSpMkLst>
            <pc:docMk/>
            <pc:sldMk cId="1636951531" sldId="278"/>
            <ac:grpSpMk id="2" creationId="{18ECE684-1791-CE64-ED21-B09AB39505F2}"/>
          </ac:grpSpMkLst>
        </pc:grpChg>
        <pc:grpChg chg="add mod">
          <ac:chgData name="Sofia Damachi" userId="03cd80ce-42a5-4404-94fc-1c37a1cddd9f" providerId="ADAL" clId="{10519BD8-7CCC-4ABE-B112-F05003DFD741}" dt="2025-04-11T14:34:04.964" v="7020" actId="1076"/>
          <ac:grpSpMkLst>
            <pc:docMk/>
            <pc:sldMk cId="1636951531" sldId="278"/>
            <ac:grpSpMk id="22" creationId="{83023097-E58C-2688-C411-41C210AFFA99}"/>
          </ac:grpSpMkLst>
        </pc:grpChg>
        <pc:grpChg chg="mod">
          <ac:chgData name="Sofia Damachi" userId="03cd80ce-42a5-4404-94fc-1c37a1cddd9f" providerId="ADAL" clId="{10519BD8-7CCC-4ABE-B112-F05003DFD741}" dt="2025-04-08T14:55:52.841" v="5680"/>
          <ac:grpSpMkLst>
            <pc:docMk/>
            <pc:sldMk cId="1636951531" sldId="278"/>
            <ac:grpSpMk id="23" creationId="{E930DBAB-83BC-1D08-04B1-D929BD7BA8FA}"/>
          </ac:grpSpMkLst>
        </pc:grpChg>
        <pc:picChg chg="mod">
          <ac:chgData name="Sofia Damachi" userId="03cd80ce-42a5-4404-94fc-1c37a1cddd9f" providerId="ADAL" clId="{10519BD8-7CCC-4ABE-B112-F05003DFD741}" dt="2025-04-08T14:59:11.685" v="5741" actId="1076"/>
          <ac:picMkLst>
            <pc:docMk/>
            <pc:sldMk cId="1636951531" sldId="278"/>
            <ac:picMk id="20" creationId="{7DC57183-6229-6052-A7B8-4902499E37DF}"/>
          </ac:picMkLst>
        </pc:picChg>
      </pc:sldChg>
      <pc:sldChg chg="addSp delSp modSp add mod modNotesTx">
        <pc:chgData name="Sofia Damachi" userId="03cd80ce-42a5-4404-94fc-1c37a1cddd9f" providerId="ADAL" clId="{10519BD8-7CCC-4ABE-B112-F05003DFD741}" dt="2025-04-29T10:26:52.587" v="11549" actId="20577"/>
        <pc:sldMkLst>
          <pc:docMk/>
          <pc:sldMk cId="1634120234" sldId="279"/>
        </pc:sldMkLst>
        <pc:spChg chg="mod">
          <ac:chgData name="Sofia Damachi" userId="03cd80ce-42a5-4404-94fc-1c37a1cddd9f" providerId="ADAL" clId="{10519BD8-7CCC-4ABE-B112-F05003DFD741}" dt="2025-04-28T15:11:14.138" v="11244" actId="2711"/>
          <ac:spMkLst>
            <pc:docMk/>
            <pc:sldMk cId="1634120234" sldId="279"/>
            <ac:spMk id="6" creationId="{06CA5EAB-8BA5-2C37-E84A-74CE3BAFB83A}"/>
          </ac:spMkLst>
        </pc:spChg>
        <pc:spChg chg="mod">
          <ac:chgData name="Sofia Damachi" userId="03cd80ce-42a5-4404-94fc-1c37a1cddd9f" providerId="ADAL" clId="{10519BD8-7CCC-4ABE-B112-F05003DFD741}" dt="2025-04-28T15:11:14.138" v="11244" actId="2711"/>
          <ac:spMkLst>
            <pc:docMk/>
            <pc:sldMk cId="1634120234" sldId="279"/>
            <ac:spMk id="7" creationId="{231D3FBF-42C2-52B0-DFA3-0C2925FD4FEC}"/>
          </ac:spMkLst>
        </pc:spChg>
        <pc:spChg chg="mod">
          <ac:chgData name="Sofia Damachi" userId="03cd80ce-42a5-4404-94fc-1c37a1cddd9f" providerId="ADAL" clId="{10519BD8-7CCC-4ABE-B112-F05003DFD741}" dt="2025-04-28T15:11:14.138" v="11244" actId="2711"/>
          <ac:spMkLst>
            <pc:docMk/>
            <pc:sldMk cId="1634120234" sldId="279"/>
            <ac:spMk id="8" creationId="{66EF0185-08B7-79AD-58EE-38AC70F85A42}"/>
          </ac:spMkLst>
        </pc:spChg>
        <pc:spChg chg="mod">
          <ac:chgData name="Sofia Damachi" userId="03cd80ce-42a5-4404-94fc-1c37a1cddd9f" providerId="ADAL" clId="{10519BD8-7CCC-4ABE-B112-F05003DFD741}" dt="2025-04-28T15:11:14.138" v="11244" actId="2711"/>
          <ac:spMkLst>
            <pc:docMk/>
            <pc:sldMk cId="1634120234" sldId="279"/>
            <ac:spMk id="9" creationId="{1229BDA5-E884-7F8A-EE7D-40F432917DA9}"/>
          </ac:spMkLst>
        </pc:spChg>
        <pc:spChg chg="add mod">
          <ac:chgData name="Sofia Damachi" userId="03cd80ce-42a5-4404-94fc-1c37a1cddd9f" providerId="ADAL" clId="{10519BD8-7CCC-4ABE-B112-F05003DFD741}" dt="2025-04-28T15:11:14.138" v="11244" actId="2711"/>
          <ac:spMkLst>
            <pc:docMk/>
            <pc:sldMk cId="1634120234" sldId="279"/>
            <ac:spMk id="10" creationId="{397665A2-2E48-F5DB-BB2A-385F2885AA5A}"/>
          </ac:spMkLst>
        </pc:spChg>
        <pc:spChg chg="add mod">
          <ac:chgData name="Sofia Damachi" userId="03cd80ce-42a5-4404-94fc-1c37a1cddd9f" providerId="ADAL" clId="{10519BD8-7CCC-4ABE-B112-F05003DFD741}" dt="2025-04-28T15:11:23.950" v="11258" actId="1037"/>
          <ac:spMkLst>
            <pc:docMk/>
            <pc:sldMk cId="1634120234" sldId="279"/>
            <ac:spMk id="14" creationId="{150206D2-913B-E7FE-80F6-B6AF4DB01D21}"/>
          </ac:spMkLst>
        </pc:spChg>
        <pc:graphicFrameChg chg="add mod modGraphic">
          <ac:chgData name="Sofia Damachi" userId="03cd80ce-42a5-4404-94fc-1c37a1cddd9f" providerId="ADAL" clId="{10519BD8-7CCC-4ABE-B112-F05003DFD741}" dt="2025-04-28T15:11:37.017" v="11260" actId="20577"/>
          <ac:graphicFrameMkLst>
            <pc:docMk/>
            <pc:sldMk cId="1634120234" sldId="279"/>
            <ac:graphicFrameMk id="2" creationId="{560A5633-4DAF-979C-B6EB-ED100E70B2A5}"/>
          </ac:graphicFrameMkLst>
        </pc:graphicFrameChg>
      </pc:sldChg>
      <pc:sldChg chg="addSp delSp modSp add mod modNotesTx">
        <pc:chgData name="Sofia Damachi" userId="03cd80ce-42a5-4404-94fc-1c37a1cddd9f" providerId="ADAL" clId="{10519BD8-7CCC-4ABE-B112-F05003DFD741}" dt="2025-04-29T10:26:10.117" v="11524" actId="20577"/>
        <pc:sldMkLst>
          <pc:docMk/>
          <pc:sldMk cId="2053474976" sldId="280"/>
        </pc:sldMkLst>
        <pc:spChg chg="add mod">
          <ac:chgData name="Sofia Damachi" userId="03cd80ce-42a5-4404-94fc-1c37a1cddd9f" providerId="ADAL" clId="{10519BD8-7CCC-4ABE-B112-F05003DFD741}" dt="2025-04-28T14:20:39.507" v="10886" actId="2711"/>
          <ac:spMkLst>
            <pc:docMk/>
            <pc:sldMk cId="2053474976" sldId="280"/>
            <ac:spMk id="2" creationId="{52510BC8-983C-C4F8-FABC-27A890BA71AC}"/>
          </ac:spMkLst>
        </pc:spChg>
        <pc:spChg chg="add mod">
          <ac:chgData name="Sofia Damachi" userId="03cd80ce-42a5-4404-94fc-1c37a1cddd9f" providerId="ADAL" clId="{10519BD8-7CCC-4ABE-B112-F05003DFD741}" dt="2025-04-28T14:20:39.507" v="10886" actId="2711"/>
          <ac:spMkLst>
            <pc:docMk/>
            <pc:sldMk cId="2053474976" sldId="280"/>
            <ac:spMk id="3" creationId="{95219302-97FF-53ED-A280-016EAF25B2DF}"/>
          </ac:spMkLst>
        </pc:spChg>
        <pc:spChg chg="mod">
          <ac:chgData name="Sofia Damachi" userId="03cd80ce-42a5-4404-94fc-1c37a1cddd9f" providerId="ADAL" clId="{10519BD8-7CCC-4ABE-B112-F05003DFD741}" dt="2025-04-28T14:20:39.507" v="10886" actId="2711"/>
          <ac:spMkLst>
            <pc:docMk/>
            <pc:sldMk cId="2053474976" sldId="280"/>
            <ac:spMk id="4" creationId="{549E7B72-7E02-7929-D4E4-55E1652BD047}"/>
          </ac:spMkLst>
        </pc:spChg>
        <pc:spChg chg="mod">
          <ac:chgData name="Sofia Damachi" userId="03cd80ce-42a5-4404-94fc-1c37a1cddd9f" providerId="ADAL" clId="{10519BD8-7CCC-4ABE-B112-F05003DFD741}" dt="2025-04-28T14:20:39.507" v="10886" actId="2711"/>
          <ac:spMkLst>
            <pc:docMk/>
            <pc:sldMk cId="2053474976" sldId="280"/>
            <ac:spMk id="6" creationId="{C709B56D-1BDD-DFE8-3C62-3382FBDC6305}"/>
          </ac:spMkLst>
        </pc:spChg>
        <pc:spChg chg="mod">
          <ac:chgData name="Sofia Damachi" userId="03cd80ce-42a5-4404-94fc-1c37a1cddd9f" providerId="ADAL" clId="{10519BD8-7CCC-4ABE-B112-F05003DFD741}" dt="2025-04-28T14:20:39.507" v="10886" actId="2711"/>
          <ac:spMkLst>
            <pc:docMk/>
            <pc:sldMk cId="2053474976" sldId="280"/>
            <ac:spMk id="7" creationId="{80F7E1F2-95EB-DF12-C88E-8BEE4324FA5F}"/>
          </ac:spMkLst>
        </pc:spChg>
        <pc:spChg chg="mod">
          <ac:chgData name="Sofia Damachi" userId="03cd80ce-42a5-4404-94fc-1c37a1cddd9f" providerId="ADAL" clId="{10519BD8-7CCC-4ABE-B112-F05003DFD741}" dt="2025-04-28T14:20:39.507" v="10886" actId="2711"/>
          <ac:spMkLst>
            <pc:docMk/>
            <pc:sldMk cId="2053474976" sldId="280"/>
            <ac:spMk id="8" creationId="{89CDFB4C-B36A-6C31-7851-9162EACC0B19}"/>
          </ac:spMkLst>
        </pc:spChg>
        <pc:spChg chg="mod">
          <ac:chgData name="Sofia Damachi" userId="03cd80ce-42a5-4404-94fc-1c37a1cddd9f" providerId="ADAL" clId="{10519BD8-7CCC-4ABE-B112-F05003DFD741}" dt="2025-04-28T14:20:39.507" v="10886" actId="2711"/>
          <ac:spMkLst>
            <pc:docMk/>
            <pc:sldMk cId="2053474976" sldId="280"/>
            <ac:spMk id="9" creationId="{DD2EC223-C927-B84F-9E14-837FD5D97AC6}"/>
          </ac:spMkLst>
        </pc:spChg>
        <pc:spChg chg="add mod">
          <ac:chgData name="Sofia Damachi" userId="03cd80ce-42a5-4404-94fc-1c37a1cddd9f" providerId="ADAL" clId="{10519BD8-7CCC-4ABE-B112-F05003DFD741}" dt="2025-04-28T14:20:39.507" v="10886" actId="2711"/>
          <ac:spMkLst>
            <pc:docMk/>
            <pc:sldMk cId="2053474976" sldId="280"/>
            <ac:spMk id="14" creationId="{3DC0E3CF-79B2-10E4-BB48-C916BE4017D2}"/>
          </ac:spMkLst>
        </pc:spChg>
        <pc:spChg chg="add mod">
          <ac:chgData name="Sofia Damachi" userId="03cd80ce-42a5-4404-94fc-1c37a1cddd9f" providerId="ADAL" clId="{10519BD8-7CCC-4ABE-B112-F05003DFD741}" dt="2025-04-28T14:20:39.507" v="10886" actId="2711"/>
          <ac:spMkLst>
            <pc:docMk/>
            <pc:sldMk cId="2053474976" sldId="280"/>
            <ac:spMk id="15" creationId="{1E4BE6A6-A3B8-A4C6-8394-39FCB31AFBE4}"/>
          </ac:spMkLst>
        </pc:spChg>
        <pc:spChg chg="mod">
          <ac:chgData name="Sofia Damachi" userId="03cd80ce-42a5-4404-94fc-1c37a1cddd9f" providerId="ADAL" clId="{10519BD8-7CCC-4ABE-B112-F05003DFD741}" dt="2025-04-28T14:20:52.693" v="10896" actId="1037"/>
          <ac:spMkLst>
            <pc:docMk/>
            <pc:sldMk cId="2053474976" sldId="280"/>
            <ac:spMk id="19" creationId="{B091F835-FBFC-567B-CBBB-5975FD869075}"/>
          </ac:spMkLst>
        </pc:spChg>
        <pc:graphicFrameChg chg="add mod modGraphic">
          <ac:chgData name="Sofia Damachi" userId="03cd80ce-42a5-4404-94fc-1c37a1cddd9f" providerId="ADAL" clId="{10519BD8-7CCC-4ABE-B112-F05003DFD741}" dt="2025-04-22T20:55:36.007" v="8647" actId="14100"/>
          <ac:graphicFrameMkLst>
            <pc:docMk/>
            <pc:sldMk cId="2053474976" sldId="280"/>
            <ac:graphicFrameMk id="5" creationId="{003250B3-E352-5DBF-FDF4-9DBB6842754A}"/>
          </ac:graphicFrameMkLst>
        </pc:graphicFrameChg>
        <pc:graphicFrameChg chg="add mod modGraphic">
          <ac:chgData name="Sofia Damachi" userId="03cd80ce-42a5-4404-94fc-1c37a1cddd9f" providerId="ADAL" clId="{10519BD8-7CCC-4ABE-B112-F05003DFD741}" dt="2025-04-22T20:55:13.332" v="8631" actId="1076"/>
          <ac:graphicFrameMkLst>
            <pc:docMk/>
            <pc:sldMk cId="2053474976" sldId="280"/>
            <ac:graphicFrameMk id="21" creationId="{88C63865-9961-FF34-5B74-EC69E57241D1}"/>
          </ac:graphicFrameMkLst>
        </pc:graphicFrameChg>
        <pc:picChg chg="add mod">
          <ac:chgData name="Sofia Damachi" userId="03cd80ce-42a5-4404-94fc-1c37a1cddd9f" providerId="ADAL" clId="{10519BD8-7CCC-4ABE-B112-F05003DFD741}" dt="2025-04-22T20:55:00.533" v="8629" actId="1036"/>
          <ac:picMkLst>
            <pc:docMk/>
            <pc:sldMk cId="2053474976" sldId="280"/>
            <ac:picMk id="11" creationId="{5F1BB84C-3C82-461E-5A83-2687FDB240D5}"/>
          </ac:picMkLst>
        </pc:picChg>
        <pc:picChg chg="add mod">
          <ac:chgData name="Sofia Damachi" userId="03cd80ce-42a5-4404-94fc-1c37a1cddd9f" providerId="ADAL" clId="{10519BD8-7CCC-4ABE-B112-F05003DFD741}" dt="2025-04-22T20:54:57.790" v="8627" actId="1035"/>
          <ac:picMkLst>
            <pc:docMk/>
            <pc:sldMk cId="2053474976" sldId="280"/>
            <ac:picMk id="13" creationId="{2B684844-4476-507A-1794-681026EB025C}"/>
          </ac:picMkLst>
        </pc:picChg>
      </pc:sldChg>
      <pc:sldChg chg="addSp delSp modSp add mod ord modNotesTx">
        <pc:chgData name="Sofia Damachi" userId="03cd80ce-42a5-4404-94fc-1c37a1cddd9f" providerId="ADAL" clId="{10519BD8-7CCC-4ABE-B112-F05003DFD741}" dt="2025-04-29T10:26:06.948" v="11521" actId="20577"/>
        <pc:sldMkLst>
          <pc:docMk/>
          <pc:sldMk cId="4276844720" sldId="281"/>
        </pc:sldMkLst>
        <pc:spChg chg="mod">
          <ac:chgData name="Sofia Damachi" userId="03cd80ce-42a5-4404-94fc-1c37a1cddd9f" providerId="ADAL" clId="{10519BD8-7CCC-4ABE-B112-F05003DFD741}" dt="2025-04-08T08:31:52.001" v="3277" actId="14100"/>
          <ac:spMkLst>
            <pc:docMk/>
            <pc:sldMk cId="4276844720" sldId="281"/>
            <ac:spMk id="3" creationId="{AB02E7C6-A2C1-0A1D-80AC-BD0022FE0F28}"/>
          </ac:spMkLst>
        </pc:spChg>
        <pc:spChg chg="mod">
          <ac:chgData name="Sofia Damachi" userId="03cd80ce-42a5-4404-94fc-1c37a1cddd9f" providerId="ADAL" clId="{10519BD8-7CCC-4ABE-B112-F05003DFD741}" dt="2025-04-28T14:19:42.218" v="10867" actId="2711"/>
          <ac:spMkLst>
            <pc:docMk/>
            <pc:sldMk cId="4276844720" sldId="281"/>
            <ac:spMk id="4" creationId="{1E08E946-3972-9930-EEED-C8FCCFD12700}"/>
          </ac:spMkLst>
        </pc:spChg>
        <pc:spChg chg="mod">
          <ac:chgData name="Sofia Damachi" userId="03cd80ce-42a5-4404-94fc-1c37a1cddd9f" providerId="ADAL" clId="{10519BD8-7CCC-4ABE-B112-F05003DFD741}" dt="2025-04-29T07:27:49.728" v="11432" actId="20577"/>
          <ac:spMkLst>
            <pc:docMk/>
            <pc:sldMk cId="4276844720" sldId="281"/>
            <ac:spMk id="5" creationId="{15D7DB49-A09D-E48B-AD96-FF63C42FF46D}"/>
          </ac:spMkLst>
        </pc:spChg>
        <pc:spChg chg="mod">
          <ac:chgData name="Sofia Damachi" userId="03cd80ce-42a5-4404-94fc-1c37a1cddd9f" providerId="ADAL" clId="{10519BD8-7CCC-4ABE-B112-F05003DFD741}" dt="2025-04-28T14:19:42.218" v="10867" actId="2711"/>
          <ac:spMkLst>
            <pc:docMk/>
            <pc:sldMk cId="4276844720" sldId="281"/>
            <ac:spMk id="6" creationId="{C52D85FC-4793-42A5-CACC-65301984E8E4}"/>
          </ac:spMkLst>
        </pc:spChg>
        <pc:spChg chg="mod">
          <ac:chgData name="Sofia Damachi" userId="03cd80ce-42a5-4404-94fc-1c37a1cddd9f" providerId="ADAL" clId="{10519BD8-7CCC-4ABE-B112-F05003DFD741}" dt="2025-04-28T14:19:42.218" v="10867" actId="2711"/>
          <ac:spMkLst>
            <pc:docMk/>
            <pc:sldMk cId="4276844720" sldId="281"/>
            <ac:spMk id="7" creationId="{D9C3B04F-900D-E4A9-148C-D88733610543}"/>
          </ac:spMkLst>
        </pc:spChg>
        <pc:spChg chg="mod">
          <ac:chgData name="Sofia Damachi" userId="03cd80ce-42a5-4404-94fc-1c37a1cddd9f" providerId="ADAL" clId="{10519BD8-7CCC-4ABE-B112-F05003DFD741}" dt="2025-04-28T14:19:42.218" v="10867" actId="2711"/>
          <ac:spMkLst>
            <pc:docMk/>
            <pc:sldMk cId="4276844720" sldId="281"/>
            <ac:spMk id="8" creationId="{F0E6425F-1CB2-0E30-230A-8885BF9B0FEC}"/>
          </ac:spMkLst>
        </pc:spChg>
        <pc:spChg chg="mod">
          <ac:chgData name="Sofia Damachi" userId="03cd80ce-42a5-4404-94fc-1c37a1cddd9f" providerId="ADAL" clId="{10519BD8-7CCC-4ABE-B112-F05003DFD741}" dt="2025-04-28T14:19:42.218" v="10867" actId="2711"/>
          <ac:spMkLst>
            <pc:docMk/>
            <pc:sldMk cId="4276844720" sldId="281"/>
            <ac:spMk id="9" creationId="{C40A3F95-9119-3133-F325-FE59CAD1B86B}"/>
          </ac:spMkLst>
        </pc:spChg>
        <pc:spChg chg="mod">
          <ac:chgData name="Sofia Damachi" userId="03cd80ce-42a5-4404-94fc-1c37a1cddd9f" providerId="ADAL" clId="{10519BD8-7CCC-4ABE-B112-F05003DFD741}" dt="2025-04-28T14:20:02.311" v="10874" actId="20577"/>
          <ac:spMkLst>
            <pc:docMk/>
            <pc:sldMk cId="4276844720" sldId="281"/>
            <ac:spMk id="19" creationId="{4F3E95AF-313B-A900-3C9A-EBD214B3C687}"/>
          </ac:spMkLst>
        </pc:spChg>
        <pc:spChg chg="mod">
          <ac:chgData name="Sofia Damachi" userId="03cd80ce-42a5-4404-94fc-1c37a1cddd9f" providerId="ADAL" clId="{10519BD8-7CCC-4ABE-B112-F05003DFD741}" dt="2025-04-28T14:19:49.928" v="10868" actId="1076"/>
          <ac:spMkLst>
            <pc:docMk/>
            <pc:sldMk cId="4276844720" sldId="281"/>
            <ac:spMk id="20" creationId="{26BD108E-29E9-3C83-E4E6-D4FA5C8BC9DB}"/>
          </ac:spMkLst>
        </pc:spChg>
        <pc:spChg chg="mod">
          <ac:chgData name="Sofia Damachi" userId="03cd80ce-42a5-4404-94fc-1c37a1cddd9f" providerId="ADAL" clId="{10519BD8-7CCC-4ABE-B112-F05003DFD741}" dt="2025-04-28T14:20:21.146" v="10884" actId="20577"/>
          <ac:spMkLst>
            <pc:docMk/>
            <pc:sldMk cId="4276844720" sldId="281"/>
            <ac:spMk id="23" creationId="{BF83AEA9-6006-32BF-82B5-8EA97EF40BDE}"/>
          </ac:spMkLst>
        </pc:spChg>
        <pc:spChg chg="mod">
          <ac:chgData name="Sofia Damachi" userId="03cd80ce-42a5-4404-94fc-1c37a1cddd9f" providerId="ADAL" clId="{10519BD8-7CCC-4ABE-B112-F05003DFD741}" dt="2025-04-28T14:20:26.024" v="10885" actId="14100"/>
          <ac:spMkLst>
            <pc:docMk/>
            <pc:sldMk cId="4276844720" sldId="281"/>
            <ac:spMk id="24" creationId="{F6EC48EF-EC89-5BAF-A549-B54E227325EF}"/>
          </ac:spMkLst>
        </pc:spChg>
        <pc:spChg chg="add mod">
          <ac:chgData name="Sofia Damachi" userId="03cd80ce-42a5-4404-94fc-1c37a1cddd9f" providerId="ADAL" clId="{10519BD8-7CCC-4ABE-B112-F05003DFD741}" dt="2025-04-08T08:31:00.416" v="3249" actId="20577"/>
          <ac:spMkLst>
            <pc:docMk/>
            <pc:sldMk cId="4276844720" sldId="281"/>
            <ac:spMk id="25" creationId="{303EB944-498E-493C-5FF4-6F8829342019}"/>
          </ac:spMkLst>
        </pc:spChg>
        <pc:spChg chg="add mod">
          <ac:chgData name="Sofia Damachi" userId="03cd80ce-42a5-4404-94fc-1c37a1cddd9f" providerId="ADAL" clId="{10519BD8-7CCC-4ABE-B112-F05003DFD741}" dt="2025-04-08T08:35:33.014" v="3380" actId="1036"/>
          <ac:spMkLst>
            <pc:docMk/>
            <pc:sldMk cId="4276844720" sldId="281"/>
            <ac:spMk id="27" creationId="{0FC1F440-239A-0F6F-0012-E7000C519F72}"/>
          </ac:spMkLst>
        </pc:spChg>
        <pc:spChg chg="mod">
          <ac:chgData name="Sofia Damachi" userId="03cd80ce-42a5-4404-94fc-1c37a1cddd9f" providerId="ADAL" clId="{10519BD8-7CCC-4ABE-B112-F05003DFD741}" dt="2025-04-28T14:19:42.218" v="10867" actId="2711"/>
          <ac:spMkLst>
            <pc:docMk/>
            <pc:sldMk cId="4276844720" sldId="281"/>
            <ac:spMk id="31" creationId="{7CF9F3D9-90DA-84D9-DA80-8AF29364E162}"/>
          </ac:spMkLst>
        </pc:spChg>
        <pc:spChg chg="mod">
          <ac:chgData name="Sofia Damachi" userId="03cd80ce-42a5-4404-94fc-1c37a1cddd9f" providerId="ADAL" clId="{10519BD8-7CCC-4ABE-B112-F05003DFD741}" dt="2025-04-28T14:20:15.088" v="10882" actId="20577"/>
          <ac:spMkLst>
            <pc:docMk/>
            <pc:sldMk cId="4276844720" sldId="281"/>
            <ac:spMk id="32" creationId="{F565DBB4-A02D-54B4-08D6-B8B8453D6A21}"/>
          </ac:spMkLst>
        </pc:spChg>
        <pc:spChg chg="mod">
          <ac:chgData name="Sofia Damachi" userId="03cd80ce-42a5-4404-94fc-1c37a1cddd9f" providerId="ADAL" clId="{10519BD8-7CCC-4ABE-B112-F05003DFD741}" dt="2025-04-28T14:19:42.218" v="10867" actId="2711"/>
          <ac:spMkLst>
            <pc:docMk/>
            <pc:sldMk cId="4276844720" sldId="281"/>
            <ac:spMk id="33" creationId="{3A6E3A74-DE31-B612-F2FC-203F8853C990}"/>
          </ac:spMkLst>
        </pc:spChg>
        <pc:spChg chg="mod">
          <ac:chgData name="Sofia Damachi" userId="03cd80ce-42a5-4404-94fc-1c37a1cddd9f" providerId="ADAL" clId="{10519BD8-7CCC-4ABE-B112-F05003DFD741}" dt="2025-04-28T14:19:42.218" v="10867" actId="2711"/>
          <ac:spMkLst>
            <pc:docMk/>
            <pc:sldMk cId="4276844720" sldId="281"/>
            <ac:spMk id="36" creationId="{4C462F99-7C40-3C21-4FF5-1923951CD76F}"/>
          </ac:spMkLst>
        </pc:spChg>
        <pc:spChg chg="mod">
          <ac:chgData name="Sofia Damachi" userId="03cd80ce-42a5-4404-94fc-1c37a1cddd9f" providerId="ADAL" clId="{10519BD8-7CCC-4ABE-B112-F05003DFD741}" dt="2025-04-28T08:23:31.464" v="10232" actId="20577"/>
          <ac:spMkLst>
            <pc:docMk/>
            <pc:sldMk cId="4276844720" sldId="281"/>
            <ac:spMk id="37" creationId="{A7961346-FC86-1C15-95D0-922481DD109C}"/>
          </ac:spMkLst>
        </pc:spChg>
        <pc:grpChg chg="add mod">
          <ac:chgData name="Sofia Damachi" userId="03cd80ce-42a5-4404-94fc-1c37a1cddd9f" providerId="ADAL" clId="{10519BD8-7CCC-4ABE-B112-F05003DFD741}" dt="2025-04-08T08:28:26.777" v="3176" actId="164"/>
          <ac:grpSpMkLst>
            <pc:docMk/>
            <pc:sldMk cId="4276844720" sldId="281"/>
            <ac:grpSpMk id="2" creationId="{B2A9FC1F-B927-58CD-3554-EDC0F2B21FE0}"/>
          </ac:grpSpMkLst>
        </pc:grpChg>
        <pc:grpChg chg="mod">
          <ac:chgData name="Sofia Damachi" userId="03cd80ce-42a5-4404-94fc-1c37a1cddd9f" providerId="ADAL" clId="{10519BD8-7CCC-4ABE-B112-F05003DFD741}" dt="2025-04-08T08:23:43.685" v="3072"/>
          <ac:grpSpMkLst>
            <pc:docMk/>
            <pc:sldMk cId="4276844720" sldId="281"/>
            <ac:grpSpMk id="17" creationId="{F08A4DA9-FE6E-A484-8299-B6B53C9E7269}"/>
          </ac:grpSpMkLst>
        </pc:grpChg>
        <pc:grpChg chg="add mod">
          <ac:chgData name="Sofia Damachi" userId="03cd80ce-42a5-4404-94fc-1c37a1cddd9f" providerId="ADAL" clId="{10519BD8-7CCC-4ABE-B112-F05003DFD741}" dt="2025-04-08T08:27:05.437" v="3155" actId="164"/>
          <ac:grpSpMkLst>
            <pc:docMk/>
            <pc:sldMk cId="4276844720" sldId="281"/>
            <ac:grpSpMk id="22" creationId="{E76E1050-AF71-18F9-ACF6-07628D165B1B}"/>
          </ac:grpSpMkLst>
        </pc:grpChg>
        <pc:grpChg chg="add mod">
          <ac:chgData name="Sofia Damachi" userId="03cd80ce-42a5-4404-94fc-1c37a1cddd9f" providerId="ADAL" clId="{10519BD8-7CCC-4ABE-B112-F05003DFD741}" dt="2025-04-08T08:35:33.014" v="3380" actId="1036"/>
          <ac:grpSpMkLst>
            <pc:docMk/>
            <pc:sldMk cId="4276844720" sldId="281"/>
            <ac:grpSpMk id="26" creationId="{BD73023B-8074-8952-95EA-7D2E2F42FF14}"/>
          </ac:grpSpMkLst>
        </pc:grpChg>
        <pc:grpChg chg="add mod">
          <ac:chgData name="Sofia Damachi" userId="03cd80ce-42a5-4404-94fc-1c37a1cddd9f" providerId="ADAL" clId="{10519BD8-7CCC-4ABE-B112-F05003DFD741}" dt="2025-04-08T08:35:33.014" v="3380" actId="1036"/>
          <ac:grpSpMkLst>
            <pc:docMk/>
            <pc:sldMk cId="4276844720" sldId="281"/>
            <ac:grpSpMk id="28" creationId="{2D94C982-3A51-FABF-2B4B-7DD259442587}"/>
          </ac:grpSpMkLst>
        </pc:grpChg>
        <pc:grpChg chg="add mod">
          <ac:chgData name="Sofia Damachi" userId="03cd80ce-42a5-4404-94fc-1c37a1cddd9f" providerId="ADAL" clId="{10519BD8-7CCC-4ABE-B112-F05003DFD741}" dt="2025-04-08T08:35:33.014" v="3380" actId="1036"/>
          <ac:grpSpMkLst>
            <pc:docMk/>
            <pc:sldMk cId="4276844720" sldId="281"/>
            <ac:grpSpMk id="29" creationId="{DCDAD5A7-072C-3B13-E462-4A33613A830A}"/>
          </ac:grpSpMkLst>
        </pc:grpChg>
        <pc:grpChg chg="mod">
          <ac:chgData name="Sofia Damachi" userId="03cd80ce-42a5-4404-94fc-1c37a1cddd9f" providerId="ADAL" clId="{10519BD8-7CCC-4ABE-B112-F05003DFD741}" dt="2025-04-08T08:29:51.201" v="3181"/>
          <ac:grpSpMkLst>
            <pc:docMk/>
            <pc:sldMk cId="4276844720" sldId="281"/>
            <ac:grpSpMk id="30" creationId="{0F34FFB2-D2A8-FDDB-8DD5-942DB6A3A6C2}"/>
          </ac:grpSpMkLst>
        </pc:grpChg>
        <pc:grpChg chg="add mod">
          <ac:chgData name="Sofia Damachi" userId="03cd80ce-42a5-4404-94fc-1c37a1cddd9f" providerId="ADAL" clId="{10519BD8-7CCC-4ABE-B112-F05003DFD741}" dt="2025-04-08T08:35:33.014" v="3380" actId="1036"/>
          <ac:grpSpMkLst>
            <pc:docMk/>
            <pc:sldMk cId="4276844720" sldId="281"/>
            <ac:grpSpMk id="34" creationId="{283BE036-8C53-B494-613E-290FEE60B721}"/>
          </ac:grpSpMkLst>
        </pc:grpChg>
        <pc:picChg chg="add mod">
          <ac:chgData name="Sofia Damachi" userId="03cd80ce-42a5-4404-94fc-1c37a1cddd9f" providerId="ADAL" clId="{10519BD8-7CCC-4ABE-B112-F05003DFD741}" dt="2025-04-08T08:50:30.750" v="3605" actId="1076"/>
          <ac:picMkLst>
            <pc:docMk/>
            <pc:sldMk cId="4276844720" sldId="281"/>
            <ac:picMk id="21" creationId="{B28BE674-8FBB-2BF8-CF16-32927DF4BDF0}"/>
          </ac:picMkLst>
        </pc:picChg>
      </pc:sldChg>
      <pc:sldChg chg="addSp delSp modSp add mod">
        <pc:chgData name="Sofia Damachi" userId="03cd80ce-42a5-4404-94fc-1c37a1cddd9f" providerId="ADAL" clId="{10519BD8-7CCC-4ABE-B112-F05003DFD741}" dt="2025-04-28T14:14:56.737" v="10789" actId="2711"/>
        <pc:sldMkLst>
          <pc:docMk/>
          <pc:sldMk cId="860177597" sldId="282"/>
        </pc:sldMkLst>
        <pc:spChg chg="mod">
          <ac:chgData name="Sofia Damachi" userId="03cd80ce-42a5-4404-94fc-1c37a1cddd9f" providerId="ADAL" clId="{10519BD8-7CCC-4ABE-B112-F05003DFD741}" dt="2025-04-28T14:14:56.737" v="10789" actId="2711"/>
          <ac:spMkLst>
            <pc:docMk/>
            <pc:sldMk cId="860177597" sldId="282"/>
            <ac:spMk id="2" creationId="{FDCD5F90-9A8F-D68C-51EA-33FB151100F2}"/>
          </ac:spMkLst>
        </pc:spChg>
        <pc:spChg chg="mod">
          <ac:chgData name="Sofia Damachi" userId="03cd80ce-42a5-4404-94fc-1c37a1cddd9f" providerId="ADAL" clId="{10519BD8-7CCC-4ABE-B112-F05003DFD741}" dt="2025-04-28T14:14:56.737" v="10789" actId="2711"/>
          <ac:spMkLst>
            <pc:docMk/>
            <pc:sldMk cId="860177597" sldId="282"/>
            <ac:spMk id="3" creationId="{8CB28FEA-92D5-E9F5-7EDD-F77BDD69FAB3}"/>
          </ac:spMkLst>
        </pc:spChg>
        <pc:spChg chg="add mod">
          <ac:chgData name="Sofia Damachi" userId="03cd80ce-42a5-4404-94fc-1c37a1cddd9f" providerId="ADAL" clId="{10519BD8-7CCC-4ABE-B112-F05003DFD741}" dt="2025-04-28T14:14:56.737" v="10789" actId="2711"/>
          <ac:spMkLst>
            <pc:docMk/>
            <pc:sldMk cId="860177597" sldId="282"/>
            <ac:spMk id="4" creationId="{CF217477-06BE-30FC-A9E6-4569A5BFD5C2}"/>
          </ac:spMkLst>
        </pc:spChg>
        <pc:spChg chg="add mod">
          <ac:chgData name="Sofia Damachi" userId="03cd80ce-42a5-4404-94fc-1c37a1cddd9f" providerId="ADAL" clId="{10519BD8-7CCC-4ABE-B112-F05003DFD741}" dt="2025-04-08T16:58:54.664" v="6643"/>
          <ac:spMkLst>
            <pc:docMk/>
            <pc:sldMk cId="860177597" sldId="282"/>
            <ac:spMk id="5" creationId="{01C335AF-9782-212C-ED08-284DBEDA9F74}"/>
          </ac:spMkLst>
        </pc:spChg>
        <pc:spChg chg="add mod">
          <ac:chgData name="Sofia Damachi" userId="03cd80ce-42a5-4404-94fc-1c37a1cddd9f" providerId="ADAL" clId="{10519BD8-7CCC-4ABE-B112-F05003DFD741}" dt="2025-04-28T14:14:56.737" v="10789" actId="2711"/>
          <ac:spMkLst>
            <pc:docMk/>
            <pc:sldMk cId="860177597" sldId="282"/>
            <ac:spMk id="6" creationId="{10F76067-1E3D-3E1A-230A-E337E997177C}"/>
          </ac:spMkLst>
        </pc:spChg>
        <pc:spChg chg="mod">
          <ac:chgData name="Sofia Damachi" userId="03cd80ce-42a5-4404-94fc-1c37a1cddd9f" providerId="ADAL" clId="{10519BD8-7CCC-4ABE-B112-F05003DFD741}" dt="2025-04-28T14:14:56.737" v="10789" actId="2711"/>
          <ac:spMkLst>
            <pc:docMk/>
            <pc:sldMk cId="860177597" sldId="282"/>
            <ac:spMk id="7" creationId="{82DA765B-7AFC-3E2C-AA55-767160DC7C45}"/>
          </ac:spMkLst>
        </pc:spChg>
        <pc:spChg chg="add mod">
          <ac:chgData name="Sofia Damachi" userId="03cd80ce-42a5-4404-94fc-1c37a1cddd9f" providerId="ADAL" clId="{10519BD8-7CCC-4ABE-B112-F05003DFD741}" dt="2025-04-28T14:14:56.737" v="10789" actId="2711"/>
          <ac:spMkLst>
            <pc:docMk/>
            <pc:sldMk cId="860177597" sldId="282"/>
            <ac:spMk id="9" creationId="{50F6C742-A560-0AFB-F2A7-5E0E1054DEEA}"/>
          </ac:spMkLst>
        </pc:spChg>
        <pc:spChg chg="mod">
          <ac:chgData name="Sofia Damachi" userId="03cd80ce-42a5-4404-94fc-1c37a1cddd9f" providerId="ADAL" clId="{10519BD8-7CCC-4ABE-B112-F05003DFD741}" dt="2025-04-28T14:14:56.737" v="10789" actId="2711"/>
          <ac:spMkLst>
            <pc:docMk/>
            <pc:sldMk cId="860177597" sldId="282"/>
            <ac:spMk id="16" creationId="{527FD07D-568D-1172-6560-2D2217BF72DB}"/>
          </ac:spMkLst>
        </pc:spChg>
        <pc:spChg chg="mod">
          <ac:chgData name="Sofia Damachi" userId="03cd80ce-42a5-4404-94fc-1c37a1cddd9f" providerId="ADAL" clId="{10519BD8-7CCC-4ABE-B112-F05003DFD741}" dt="2025-04-28T14:14:56.737" v="10789" actId="2711"/>
          <ac:spMkLst>
            <pc:docMk/>
            <pc:sldMk cId="860177597" sldId="282"/>
            <ac:spMk id="17" creationId="{2D2A2324-2D47-4AF1-26AB-83C9F67E9852}"/>
          </ac:spMkLst>
        </pc:spChg>
        <pc:spChg chg="mod">
          <ac:chgData name="Sofia Damachi" userId="03cd80ce-42a5-4404-94fc-1c37a1cddd9f" providerId="ADAL" clId="{10519BD8-7CCC-4ABE-B112-F05003DFD741}" dt="2025-04-28T14:14:56.737" v="10789" actId="2711"/>
          <ac:spMkLst>
            <pc:docMk/>
            <pc:sldMk cId="860177597" sldId="282"/>
            <ac:spMk id="18" creationId="{56D4D7D5-4A43-5128-B374-581EDB84DE3A}"/>
          </ac:spMkLst>
        </pc:spChg>
        <pc:spChg chg="mod">
          <ac:chgData name="Sofia Damachi" userId="03cd80ce-42a5-4404-94fc-1c37a1cddd9f" providerId="ADAL" clId="{10519BD8-7CCC-4ABE-B112-F05003DFD741}" dt="2025-04-28T14:14:56.737" v="10789" actId="2711"/>
          <ac:spMkLst>
            <pc:docMk/>
            <pc:sldMk cId="860177597" sldId="282"/>
            <ac:spMk id="19" creationId="{BFB5CDC1-374D-8B28-745A-1388B8C8B778}"/>
          </ac:spMkLst>
        </pc:spChg>
        <pc:picChg chg="add mod">
          <ac:chgData name="Sofia Damachi" userId="03cd80ce-42a5-4404-94fc-1c37a1cddd9f" providerId="ADAL" clId="{10519BD8-7CCC-4ABE-B112-F05003DFD741}" dt="2025-04-28T12:50:19.084" v="10740"/>
          <ac:picMkLst>
            <pc:docMk/>
            <pc:sldMk cId="860177597" sldId="282"/>
            <ac:picMk id="10" creationId="{B61EC777-F7B8-91C6-B098-58FF0A0B078F}"/>
          </ac:picMkLst>
        </pc:picChg>
      </pc:sldChg>
      <pc:sldChg chg="modSp add mod">
        <pc:chgData name="Sofia Damachi" userId="03cd80ce-42a5-4404-94fc-1c37a1cddd9f" providerId="ADAL" clId="{10519BD8-7CCC-4ABE-B112-F05003DFD741}" dt="2025-04-28T15:11:50.985" v="11261" actId="113"/>
        <pc:sldMkLst>
          <pc:docMk/>
          <pc:sldMk cId="1764815716" sldId="283"/>
        </pc:sldMkLst>
        <pc:spChg chg="mod">
          <ac:chgData name="Sofia Damachi" userId="03cd80ce-42a5-4404-94fc-1c37a1cddd9f" providerId="ADAL" clId="{10519BD8-7CCC-4ABE-B112-F05003DFD741}" dt="2025-04-28T15:11:50.985" v="11261" actId="113"/>
          <ac:spMkLst>
            <pc:docMk/>
            <pc:sldMk cId="1764815716" sldId="283"/>
            <ac:spMk id="2" creationId="{5B7A77B1-3280-014D-F045-D15F5618B473}"/>
          </ac:spMkLst>
        </pc:spChg>
      </pc:sldChg>
      <pc:sldChg chg="addSp delSp modSp add mod modNotesTx">
        <pc:chgData name="Sofia Damachi" userId="03cd80ce-42a5-4404-94fc-1c37a1cddd9f" providerId="ADAL" clId="{10519BD8-7CCC-4ABE-B112-F05003DFD741}" dt="2025-04-29T10:26:56.359" v="11550" actId="20577"/>
        <pc:sldMkLst>
          <pc:docMk/>
          <pc:sldMk cId="2604561548" sldId="284"/>
        </pc:sldMkLst>
        <pc:spChg chg="mod">
          <ac:chgData name="Sofia Damachi" userId="03cd80ce-42a5-4404-94fc-1c37a1cddd9f" providerId="ADAL" clId="{10519BD8-7CCC-4ABE-B112-F05003DFD741}" dt="2025-04-08T13:37:48.239" v="4712" actId="14100"/>
          <ac:spMkLst>
            <pc:docMk/>
            <pc:sldMk cId="2604561548" sldId="284"/>
            <ac:spMk id="3" creationId="{D49D0F32-5D4E-F3B4-6742-F37A91BBA0D5}"/>
          </ac:spMkLst>
        </pc:spChg>
        <pc:spChg chg="mod">
          <ac:chgData name="Sofia Damachi" userId="03cd80ce-42a5-4404-94fc-1c37a1cddd9f" providerId="ADAL" clId="{10519BD8-7CCC-4ABE-B112-F05003DFD741}" dt="2025-04-28T15:11:58.281" v="11262" actId="2711"/>
          <ac:spMkLst>
            <pc:docMk/>
            <pc:sldMk cId="2604561548" sldId="284"/>
            <ac:spMk id="4" creationId="{D51F7095-2BEE-43AB-0AAE-8C3D0DA17686}"/>
          </ac:spMkLst>
        </pc:spChg>
        <pc:spChg chg="mod">
          <ac:chgData name="Sofia Damachi" userId="03cd80ce-42a5-4404-94fc-1c37a1cddd9f" providerId="ADAL" clId="{10519BD8-7CCC-4ABE-B112-F05003DFD741}" dt="2025-04-29T07:28:40.547" v="11462" actId="20577"/>
          <ac:spMkLst>
            <pc:docMk/>
            <pc:sldMk cId="2604561548" sldId="284"/>
            <ac:spMk id="5" creationId="{F589BEC0-41E4-B615-972C-2A7C7A1DCA2A}"/>
          </ac:spMkLst>
        </pc:spChg>
        <pc:spChg chg="mod">
          <ac:chgData name="Sofia Damachi" userId="03cd80ce-42a5-4404-94fc-1c37a1cddd9f" providerId="ADAL" clId="{10519BD8-7CCC-4ABE-B112-F05003DFD741}" dt="2025-04-28T15:11:58.281" v="11262" actId="2711"/>
          <ac:spMkLst>
            <pc:docMk/>
            <pc:sldMk cId="2604561548" sldId="284"/>
            <ac:spMk id="6" creationId="{67FBEC8F-F93D-D09E-35EB-FE1417B2D929}"/>
          </ac:spMkLst>
        </pc:spChg>
        <pc:spChg chg="mod">
          <ac:chgData name="Sofia Damachi" userId="03cd80ce-42a5-4404-94fc-1c37a1cddd9f" providerId="ADAL" clId="{10519BD8-7CCC-4ABE-B112-F05003DFD741}" dt="2025-04-28T15:11:58.281" v="11262" actId="2711"/>
          <ac:spMkLst>
            <pc:docMk/>
            <pc:sldMk cId="2604561548" sldId="284"/>
            <ac:spMk id="7" creationId="{754F03EA-5570-E1E9-9E51-8E5B56ABA7A6}"/>
          </ac:spMkLst>
        </pc:spChg>
        <pc:spChg chg="mod">
          <ac:chgData name="Sofia Damachi" userId="03cd80ce-42a5-4404-94fc-1c37a1cddd9f" providerId="ADAL" clId="{10519BD8-7CCC-4ABE-B112-F05003DFD741}" dt="2025-04-28T15:11:58.281" v="11262" actId="2711"/>
          <ac:spMkLst>
            <pc:docMk/>
            <pc:sldMk cId="2604561548" sldId="284"/>
            <ac:spMk id="8" creationId="{5E8217B2-C814-4C8A-FD0A-24ED2653125B}"/>
          </ac:spMkLst>
        </pc:spChg>
        <pc:spChg chg="mod">
          <ac:chgData name="Sofia Damachi" userId="03cd80ce-42a5-4404-94fc-1c37a1cddd9f" providerId="ADAL" clId="{10519BD8-7CCC-4ABE-B112-F05003DFD741}" dt="2025-04-08T13:33:09.004" v="4656"/>
          <ac:spMkLst>
            <pc:docMk/>
            <pc:sldMk cId="2604561548" sldId="284"/>
            <ac:spMk id="17" creationId="{BBDB669D-46B4-C77F-4C4D-50D27B29B99F}"/>
          </ac:spMkLst>
        </pc:spChg>
        <pc:spChg chg="mod">
          <ac:chgData name="Sofia Damachi" userId="03cd80ce-42a5-4404-94fc-1c37a1cddd9f" providerId="ADAL" clId="{10519BD8-7CCC-4ABE-B112-F05003DFD741}" dt="2025-04-28T15:12:31.084" v="11274" actId="20577"/>
          <ac:spMkLst>
            <pc:docMk/>
            <pc:sldMk cId="2604561548" sldId="284"/>
            <ac:spMk id="19" creationId="{CCD86A99-CFEB-7D76-24C8-A28C316B6170}"/>
          </ac:spMkLst>
        </pc:spChg>
        <pc:spChg chg="mod">
          <ac:chgData name="Sofia Damachi" userId="03cd80ce-42a5-4404-94fc-1c37a1cddd9f" providerId="ADAL" clId="{10519BD8-7CCC-4ABE-B112-F05003DFD741}" dt="2025-04-29T08:27:16.900" v="11492" actId="1035"/>
          <ac:spMkLst>
            <pc:docMk/>
            <pc:sldMk cId="2604561548" sldId="284"/>
            <ac:spMk id="21" creationId="{4627DEBB-16F3-60F5-3A45-70122019673E}"/>
          </ac:spMkLst>
        </pc:spChg>
        <pc:spChg chg="mod">
          <ac:chgData name="Sofia Damachi" userId="03cd80ce-42a5-4404-94fc-1c37a1cddd9f" providerId="ADAL" clId="{10519BD8-7CCC-4ABE-B112-F05003DFD741}" dt="2025-04-28T15:12:37.902" v="11275" actId="14100"/>
          <ac:spMkLst>
            <pc:docMk/>
            <pc:sldMk cId="2604561548" sldId="284"/>
            <ac:spMk id="22" creationId="{A03D6754-5E48-FA8C-FC5E-6B89A7E1CFE8}"/>
          </ac:spMkLst>
        </pc:spChg>
        <pc:spChg chg="mod">
          <ac:chgData name="Sofia Damachi" userId="03cd80ce-42a5-4404-94fc-1c37a1cddd9f" providerId="ADAL" clId="{10519BD8-7CCC-4ABE-B112-F05003DFD741}" dt="2025-04-08T13:37:59.689" v="4723" actId="1037"/>
          <ac:spMkLst>
            <pc:docMk/>
            <pc:sldMk cId="2604561548" sldId="284"/>
            <ac:spMk id="23" creationId="{73E782E2-DF3C-ECC6-F5D8-D19640CD9BDD}"/>
          </ac:spMkLst>
        </pc:spChg>
        <pc:spChg chg="add mod">
          <ac:chgData name="Sofia Damachi" userId="03cd80ce-42a5-4404-94fc-1c37a1cddd9f" providerId="ADAL" clId="{10519BD8-7CCC-4ABE-B112-F05003DFD741}" dt="2025-04-28T15:11:58.281" v="11262" actId="2711"/>
          <ac:spMkLst>
            <pc:docMk/>
            <pc:sldMk cId="2604561548" sldId="284"/>
            <ac:spMk id="24" creationId="{7453BA18-8F4E-A596-000F-CD26EC1D8E6B}"/>
          </ac:spMkLst>
        </pc:spChg>
        <pc:spChg chg="mod">
          <ac:chgData name="Sofia Damachi" userId="03cd80ce-42a5-4404-94fc-1c37a1cddd9f" providerId="ADAL" clId="{10519BD8-7CCC-4ABE-B112-F05003DFD741}" dt="2025-04-28T15:13:11.255" v="11294" actId="20577"/>
          <ac:spMkLst>
            <pc:docMk/>
            <pc:sldMk cId="2604561548" sldId="284"/>
            <ac:spMk id="28" creationId="{1BFE519D-49BE-5362-FE76-1977AD50C1E9}"/>
          </ac:spMkLst>
        </pc:spChg>
        <pc:spChg chg="mod">
          <ac:chgData name="Sofia Damachi" userId="03cd80ce-42a5-4404-94fc-1c37a1cddd9f" providerId="ADAL" clId="{10519BD8-7CCC-4ABE-B112-F05003DFD741}" dt="2025-04-28T15:13:45.878" v="11318" actId="14100"/>
          <ac:spMkLst>
            <pc:docMk/>
            <pc:sldMk cId="2604561548" sldId="284"/>
            <ac:spMk id="29" creationId="{9486423D-9671-5783-C061-683745AC27EB}"/>
          </ac:spMkLst>
        </pc:spChg>
        <pc:spChg chg="mod">
          <ac:chgData name="Sofia Damachi" userId="03cd80ce-42a5-4404-94fc-1c37a1cddd9f" providerId="ADAL" clId="{10519BD8-7CCC-4ABE-B112-F05003DFD741}" dt="2025-04-28T15:13:48.102" v="11322" actId="1038"/>
          <ac:spMkLst>
            <pc:docMk/>
            <pc:sldMk cId="2604561548" sldId="284"/>
            <ac:spMk id="30" creationId="{A723EE2A-A3A9-E181-268C-D5B47BE09C44}"/>
          </ac:spMkLst>
        </pc:spChg>
        <pc:spChg chg="mod">
          <ac:chgData name="Sofia Damachi" userId="03cd80ce-42a5-4404-94fc-1c37a1cddd9f" providerId="ADAL" clId="{10519BD8-7CCC-4ABE-B112-F05003DFD741}" dt="2025-04-28T15:13:32.632" v="11310" actId="14100"/>
          <ac:spMkLst>
            <pc:docMk/>
            <pc:sldMk cId="2604561548" sldId="284"/>
            <ac:spMk id="32" creationId="{2493E22F-F15B-2C64-54E6-30D2D84DCDB0}"/>
          </ac:spMkLst>
        </pc:spChg>
        <pc:spChg chg="mod">
          <ac:chgData name="Sofia Damachi" userId="03cd80ce-42a5-4404-94fc-1c37a1cddd9f" providerId="ADAL" clId="{10519BD8-7CCC-4ABE-B112-F05003DFD741}" dt="2025-04-28T15:13:35.129" v="11311" actId="14100"/>
          <ac:spMkLst>
            <pc:docMk/>
            <pc:sldMk cId="2604561548" sldId="284"/>
            <ac:spMk id="33" creationId="{BC1A5473-6BE2-FC0F-B01E-CE6B1D15992D}"/>
          </ac:spMkLst>
        </pc:spChg>
        <pc:spChg chg="mod">
          <ac:chgData name="Sofia Damachi" userId="03cd80ce-42a5-4404-94fc-1c37a1cddd9f" providerId="ADAL" clId="{10519BD8-7CCC-4ABE-B112-F05003DFD741}" dt="2025-04-28T15:13:39.239" v="11317" actId="1038"/>
          <ac:spMkLst>
            <pc:docMk/>
            <pc:sldMk cId="2604561548" sldId="284"/>
            <ac:spMk id="34" creationId="{D46278A1-8974-ADC1-789B-662365C446AB}"/>
          </ac:spMkLst>
        </pc:spChg>
        <pc:grpChg chg="add mod">
          <ac:chgData name="Sofia Damachi" userId="03cd80ce-42a5-4404-94fc-1c37a1cddd9f" providerId="ADAL" clId="{10519BD8-7CCC-4ABE-B112-F05003DFD741}" dt="2025-04-08T13:49:29.787" v="4844" actId="1076"/>
          <ac:grpSpMkLst>
            <pc:docMk/>
            <pc:sldMk cId="2604561548" sldId="284"/>
            <ac:grpSpMk id="2" creationId="{7D8D79AE-D1D5-55E4-0B08-920A443EA12F}"/>
          </ac:grpSpMkLst>
        </pc:grpChg>
        <pc:grpChg chg="add mod">
          <ac:chgData name="Sofia Damachi" userId="03cd80ce-42a5-4404-94fc-1c37a1cddd9f" providerId="ADAL" clId="{10519BD8-7CCC-4ABE-B112-F05003DFD741}" dt="2025-04-08T13:37:51.554" v="4718" actId="1076"/>
          <ac:grpSpMkLst>
            <pc:docMk/>
            <pc:sldMk cId="2604561548" sldId="284"/>
            <ac:grpSpMk id="20" creationId="{31D96D9B-3148-5225-21FE-CA5BA03CD543}"/>
          </ac:grpSpMkLst>
        </pc:grpChg>
        <pc:grpChg chg="add mod">
          <ac:chgData name="Sofia Damachi" userId="03cd80ce-42a5-4404-94fc-1c37a1cddd9f" providerId="ADAL" clId="{10519BD8-7CCC-4ABE-B112-F05003DFD741}" dt="2025-04-08T13:47:43.134" v="4805" actId="1076"/>
          <ac:grpSpMkLst>
            <pc:docMk/>
            <pc:sldMk cId="2604561548" sldId="284"/>
            <ac:grpSpMk id="27" creationId="{14D19B6E-7DBB-1700-1A82-761B24D2A998}"/>
          </ac:grpSpMkLst>
        </pc:grpChg>
        <pc:grpChg chg="add mod">
          <ac:chgData name="Sofia Damachi" userId="03cd80ce-42a5-4404-94fc-1c37a1cddd9f" providerId="ADAL" clId="{10519BD8-7CCC-4ABE-B112-F05003DFD741}" dt="2025-04-08T13:49:15.422" v="4843" actId="1076"/>
          <ac:grpSpMkLst>
            <pc:docMk/>
            <pc:sldMk cId="2604561548" sldId="284"/>
            <ac:grpSpMk id="31" creationId="{2F52ACA7-9531-6B52-C8CD-066A4627E84A}"/>
          </ac:grpSpMkLst>
        </pc:grpChg>
        <pc:picChg chg="mod">
          <ac:chgData name="Sofia Damachi" userId="03cd80ce-42a5-4404-94fc-1c37a1cddd9f" providerId="ADAL" clId="{10519BD8-7CCC-4ABE-B112-F05003DFD741}" dt="2025-04-08T13:49:34.405" v="4845" actId="1076"/>
          <ac:picMkLst>
            <pc:docMk/>
            <pc:sldMk cId="2604561548" sldId="284"/>
            <ac:picMk id="18" creationId="{0EBBF802-C6CE-E775-B3E2-C77401FABA93}"/>
          </ac:picMkLst>
        </pc:picChg>
      </pc:sldChg>
      <pc:sldChg chg="addSp delSp modSp add mod modNotesTx">
        <pc:chgData name="Sofia Damachi" userId="03cd80ce-42a5-4404-94fc-1c37a1cddd9f" providerId="ADAL" clId="{10519BD8-7CCC-4ABE-B112-F05003DFD741}" dt="2025-04-29T10:27:00.723" v="11553" actId="20577"/>
        <pc:sldMkLst>
          <pc:docMk/>
          <pc:sldMk cId="2382668597" sldId="285"/>
        </pc:sldMkLst>
        <pc:spChg chg="add mod">
          <ac:chgData name="Sofia Damachi" userId="03cd80ce-42a5-4404-94fc-1c37a1cddd9f" providerId="ADAL" clId="{10519BD8-7CCC-4ABE-B112-F05003DFD741}" dt="2025-04-28T15:14:02.704" v="11323" actId="2711"/>
          <ac:spMkLst>
            <pc:docMk/>
            <pc:sldMk cId="2382668597" sldId="285"/>
            <ac:spMk id="4" creationId="{98BC52DD-C80B-08B5-289D-58C3A8513E6D}"/>
          </ac:spMkLst>
        </pc:spChg>
        <pc:spChg chg="add mod">
          <ac:chgData name="Sofia Damachi" userId="03cd80ce-42a5-4404-94fc-1c37a1cddd9f" providerId="ADAL" clId="{10519BD8-7CCC-4ABE-B112-F05003DFD741}" dt="2025-04-28T15:14:02.704" v="11323" actId="2711"/>
          <ac:spMkLst>
            <pc:docMk/>
            <pc:sldMk cId="2382668597" sldId="285"/>
            <ac:spMk id="6" creationId="{C21F52B4-0F79-3FFB-85AF-EB68533EC2F1}"/>
          </ac:spMkLst>
        </pc:spChg>
        <pc:spChg chg="add mod">
          <ac:chgData name="Sofia Damachi" userId="03cd80ce-42a5-4404-94fc-1c37a1cddd9f" providerId="ADAL" clId="{10519BD8-7CCC-4ABE-B112-F05003DFD741}" dt="2025-04-28T15:14:02.704" v="11323" actId="2711"/>
          <ac:spMkLst>
            <pc:docMk/>
            <pc:sldMk cId="2382668597" sldId="285"/>
            <ac:spMk id="7" creationId="{1C4F3642-67D0-C73B-D46C-90E9C6F1DAAD}"/>
          </ac:spMkLst>
        </pc:spChg>
        <pc:spChg chg="add mod">
          <ac:chgData name="Sofia Damachi" userId="03cd80ce-42a5-4404-94fc-1c37a1cddd9f" providerId="ADAL" clId="{10519BD8-7CCC-4ABE-B112-F05003DFD741}" dt="2025-04-28T15:14:02.704" v="11323" actId="2711"/>
          <ac:spMkLst>
            <pc:docMk/>
            <pc:sldMk cId="2382668597" sldId="285"/>
            <ac:spMk id="20" creationId="{24499ED2-D0AF-F29D-759F-4340931D541F}"/>
          </ac:spMkLst>
        </pc:spChg>
        <pc:spChg chg="add mod">
          <ac:chgData name="Sofia Damachi" userId="03cd80ce-42a5-4404-94fc-1c37a1cddd9f" providerId="ADAL" clId="{10519BD8-7CCC-4ABE-B112-F05003DFD741}" dt="2025-04-28T15:14:02.704" v="11323" actId="2711"/>
          <ac:spMkLst>
            <pc:docMk/>
            <pc:sldMk cId="2382668597" sldId="285"/>
            <ac:spMk id="21" creationId="{85708115-6164-5BD7-50C0-1C1222FA1E52}"/>
          </ac:spMkLst>
        </pc:spChg>
        <pc:spChg chg="add mod">
          <ac:chgData name="Sofia Damachi" userId="03cd80ce-42a5-4404-94fc-1c37a1cddd9f" providerId="ADAL" clId="{10519BD8-7CCC-4ABE-B112-F05003DFD741}" dt="2025-04-28T15:14:02.704" v="11323" actId="2711"/>
          <ac:spMkLst>
            <pc:docMk/>
            <pc:sldMk cId="2382668597" sldId="285"/>
            <ac:spMk id="22" creationId="{47A511CF-D271-7A13-2D76-AEC4C19FE555}"/>
          </ac:spMkLst>
        </pc:spChg>
        <pc:spChg chg="add mod">
          <ac:chgData name="Sofia Damachi" userId="03cd80ce-42a5-4404-94fc-1c37a1cddd9f" providerId="ADAL" clId="{10519BD8-7CCC-4ABE-B112-F05003DFD741}" dt="2025-04-28T15:14:02.704" v="11323" actId="2711"/>
          <ac:spMkLst>
            <pc:docMk/>
            <pc:sldMk cId="2382668597" sldId="285"/>
            <ac:spMk id="23" creationId="{F3B5E454-5E33-4B1D-A941-218D32FFB7A7}"/>
          </ac:spMkLst>
        </pc:spChg>
        <pc:spChg chg="add mod">
          <ac:chgData name="Sofia Damachi" userId="03cd80ce-42a5-4404-94fc-1c37a1cddd9f" providerId="ADAL" clId="{10519BD8-7CCC-4ABE-B112-F05003DFD741}" dt="2025-04-28T15:14:02.704" v="11323" actId="2711"/>
          <ac:spMkLst>
            <pc:docMk/>
            <pc:sldMk cId="2382668597" sldId="285"/>
            <ac:spMk id="24" creationId="{4EBF171E-EBA2-8DE5-6263-023D695AEBFE}"/>
          </ac:spMkLst>
        </pc:spChg>
        <pc:spChg chg="add mod">
          <ac:chgData name="Sofia Damachi" userId="03cd80ce-42a5-4404-94fc-1c37a1cddd9f" providerId="ADAL" clId="{10519BD8-7CCC-4ABE-B112-F05003DFD741}" dt="2025-04-09T07:31:58.464" v="6749" actId="1076"/>
          <ac:spMkLst>
            <pc:docMk/>
            <pc:sldMk cId="2382668597" sldId="285"/>
            <ac:spMk id="26" creationId="{1498D39A-A806-AF3F-2573-E1B929D0B66B}"/>
          </ac:spMkLst>
        </pc:spChg>
        <pc:spChg chg="add mod">
          <ac:chgData name="Sofia Damachi" userId="03cd80ce-42a5-4404-94fc-1c37a1cddd9f" providerId="ADAL" clId="{10519BD8-7CCC-4ABE-B112-F05003DFD741}" dt="2025-04-28T15:14:02.704" v="11323" actId="2711"/>
          <ac:spMkLst>
            <pc:docMk/>
            <pc:sldMk cId="2382668597" sldId="285"/>
            <ac:spMk id="27" creationId="{0A9C10AF-2FB2-0506-3AFD-4AC2CAE886C8}"/>
          </ac:spMkLst>
        </pc:spChg>
        <pc:spChg chg="add mod">
          <ac:chgData name="Sofia Damachi" userId="03cd80ce-42a5-4404-94fc-1c37a1cddd9f" providerId="ADAL" clId="{10519BD8-7CCC-4ABE-B112-F05003DFD741}" dt="2025-04-28T15:14:02.704" v="11323" actId="2711"/>
          <ac:spMkLst>
            <pc:docMk/>
            <pc:sldMk cId="2382668597" sldId="285"/>
            <ac:spMk id="28" creationId="{9D0FC301-970B-F7FC-CA05-F722D1EF0FB4}"/>
          </ac:spMkLst>
        </pc:spChg>
        <pc:graphicFrameChg chg="add mod modGraphic">
          <ac:chgData name="Sofia Damachi" userId="03cd80ce-42a5-4404-94fc-1c37a1cddd9f" providerId="ADAL" clId="{10519BD8-7CCC-4ABE-B112-F05003DFD741}" dt="2025-04-09T07:34:04.133" v="6772" actId="1076"/>
          <ac:graphicFrameMkLst>
            <pc:docMk/>
            <pc:sldMk cId="2382668597" sldId="285"/>
            <ac:graphicFrameMk id="2" creationId="{1627D6B1-AE43-7FFF-2D9F-AA9723DBD9FD}"/>
          </ac:graphicFrameMkLst>
        </pc:graphicFrameChg>
        <pc:graphicFrameChg chg="add mod modGraphic">
          <ac:chgData name="Sofia Damachi" userId="03cd80ce-42a5-4404-94fc-1c37a1cddd9f" providerId="ADAL" clId="{10519BD8-7CCC-4ABE-B112-F05003DFD741}" dt="2025-04-11T14:38:18.839" v="7026" actId="14734"/>
          <ac:graphicFrameMkLst>
            <pc:docMk/>
            <pc:sldMk cId="2382668597" sldId="285"/>
            <ac:graphicFrameMk id="18" creationId="{AD80E651-1717-7C3E-5E74-70B6AD6D502A}"/>
          </ac:graphicFrameMkLst>
        </pc:graphicFrameChg>
        <pc:graphicFrameChg chg="add mod modGraphic">
          <ac:chgData name="Sofia Damachi" userId="03cd80ce-42a5-4404-94fc-1c37a1cddd9f" providerId="ADAL" clId="{10519BD8-7CCC-4ABE-B112-F05003DFD741}" dt="2025-04-09T07:45:35.581" v="6847" actId="1037"/>
          <ac:graphicFrameMkLst>
            <pc:docMk/>
            <pc:sldMk cId="2382668597" sldId="285"/>
            <ac:graphicFrameMk id="19" creationId="{43F5CE50-8C75-4DB5-FFB6-050F89817364}"/>
          </ac:graphicFrameMkLst>
        </pc:graphicFrameChg>
      </pc:sldChg>
      <pc:sldChg chg="addSp delSp modSp add mod modNotesTx">
        <pc:chgData name="Sofia Damachi" userId="03cd80ce-42a5-4404-94fc-1c37a1cddd9f" providerId="ADAL" clId="{10519BD8-7CCC-4ABE-B112-F05003DFD741}" dt="2025-04-29T10:27:05.042" v="11556" actId="20577"/>
        <pc:sldMkLst>
          <pc:docMk/>
          <pc:sldMk cId="1186895178" sldId="286"/>
        </pc:sldMkLst>
        <pc:spChg chg="mod">
          <ac:chgData name="Sofia Damachi" userId="03cd80ce-42a5-4404-94fc-1c37a1cddd9f" providerId="ADAL" clId="{10519BD8-7CCC-4ABE-B112-F05003DFD741}" dt="2025-04-07T11:54:41.549" v="2076"/>
          <ac:spMkLst>
            <pc:docMk/>
            <pc:sldMk cId="1186895178" sldId="286"/>
            <ac:spMk id="4" creationId="{A49BF014-2364-AD87-3B89-2AEF80A75B9A}"/>
          </ac:spMkLst>
        </pc:spChg>
        <pc:spChg chg="mod">
          <ac:chgData name="Sofia Damachi" userId="03cd80ce-42a5-4404-94fc-1c37a1cddd9f" providerId="ADAL" clId="{10519BD8-7CCC-4ABE-B112-F05003DFD741}" dt="2025-04-29T07:28:47.241" v="11467" actId="20577"/>
          <ac:spMkLst>
            <pc:docMk/>
            <pc:sldMk cId="1186895178" sldId="286"/>
            <ac:spMk id="5" creationId="{20DF20F2-067F-3285-06F8-D4470E077FD8}"/>
          </ac:spMkLst>
        </pc:spChg>
        <pc:spChg chg="mod">
          <ac:chgData name="Sofia Damachi" userId="03cd80ce-42a5-4404-94fc-1c37a1cddd9f" providerId="ADAL" clId="{10519BD8-7CCC-4ABE-B112-F05003DFD741}" dt="2025-04-28T15:14:14.730" v="11324" actId="2711"/>
          <ac:spMkLst>
            <pc:docMk/>
            <pc:sldMk cId="1186895178" sldId="286"/>
            <ac:spMk id="6" creationId="{6B4CBBC0-B711-DAE3-E6EC-D836BE23AB75}"/>
          </ac:spMkLst>
        </pc:spChg>
        <pc:spChg chg="mod">
          <ac:chgData name="Sofia Damachi" userId="03cd80ce-42a5-4404-94fc-1c37a1cddd9f" providerId="ADAL" clId="{10519BD8-7CCC-4ABE-B112-F05003DFD741}" dt="2025-04-28T15:14:14.730" v="11324" actId="2711"/>
          <ac:spMkLst>
            <pc:docMk/>
            <pc:sldMk cId="1186895178" sldId="286"/>
            <ac:spMk id="7" creationId="{B1585A1E-DDF5-7466-4B95-3D93E1EF40E1}"/>
          </ac:spMkLst>
        </pc:spChg>
        <pc:spChg chg="mod">
          <ac:chgData name="Sofia Damachi" userId="03cd80ce-42a5-4404-94fc-1c37a1cddd9f" providerId="ADAL" clId="{10519BD8-7CCC-4ABE-B112-F05003DFD741}" dt="2025-04-16T09:03:43.128" v="7312" actId="1036"/>
          <ac:spMkLst>
            <pc:docMk/>
            <pc:sldMk cId="1186895178" sldId="286"/>
            <ac:spMk id="8" creationId="{8A381DD5-938B-1FEF-6569-F561CFEB68AE}"/>
          </ac:spMkLst>
        </pc:spChg>
        <pc:spChg chg="mod">
          <ac:chgData name="Sofia Damachi" userId="03cd80ce-42a5-4404-94fc-1c37a1cddd9f" providerId="ADAL" clId="{10519BD8-7CCC-4ABE-B112-F05003DFD741}" dt="2025-04-28T15:14:14.730" v="11324" actId="2711"/>
          <ac:spMkLst>
            <pc:docMk/>
            <pc:sldMk cId="1186895178" sldId="286"/>
            <ac:spMk id="9" creationId="{1F052D02-5B76-6331-5160-7FAD498A869F}"/>
          </ac:spMkLst>
        </pc:spChg>
        <pc:spChg chg="mod">
          <ac:chgData name="Sofia Damachi" userId="03cd80ce-42a5-4404-94fc-1c37a1cddd9f" providerId="ADAL" clId="{10519BD8-7CCC-4ABE-B112-F05003DFD741}" dt="2025-04-16T09:06:07.966" v="7378" actId="14100"/>
          <ac:spMkLst>
            <pc:docMk/>
            <pc:sldMk cId="1186895178" sldId="286"/>
            <ac:spMk id="18" creationId="{C509FBAD-7312-538E-E965-B326D465077B}"/>
          </ac:spMkLst>
        </pc:spChg>
        <pc:spChg chg="mod">
          <ac:chgData name="Sofia Damachi" userId="03cd80ce-42a5-4404-94fc-1c37a1cddd9f" providerId="ADAL" clId="{10519BD8-7CCC-4ABE-B112-F05003DFD741}" dt="2025-04-08T13:10:17.161" v="4342"/>
          <ac:spMkLst>
            <pc:docMk/>
            <pc:sldMk cId="1186895178" sldId="286"/>
            <ac:spMk id="19" creationId="{7B01E936-2129-E055-71C7-202354369851}"/>
          </ac:spMkLst>
        </pc:spChg>
        <pc:spChg chg="mod">
          <ac:chgData name="Sofia Damachi" userId="03cd80ce-42a5-4404-94fc-1c37a1cddd9f" providerId="ADAL" clId="{10519BD8-7CCC-4ABE-B112-F05003DFD741}" dt="2025-04-28T15:14:51.971" v="11338" actId="20577"/>
          <ac:spMkLst>
            <pc:docMk/>
            <pc:sldMk cId="1186895178" sldId="286"/>
            <ac:spMk id="21" creationId="{9B2A1F3B-6FCE-DA08-1138-E1B8C6D2F306}"/>
          </ac:spMkLst>
        </pc:spChg>
        <pc:spChg chg="mod">
          <ac:chgData name="Sofia Damachi" userId="03cd80ce-42a5-4404-94fc-1c37a1cddd9f" providerId="ADAL" clId="{10519BD8-7CCC-4ABE-B112-F05003DFD741}" dt="2025-04-28T15:14:33.533" v="11332" actId="20577"/>
          <ac:spMkLst>
            <pc:docMk/>
            <pc:sldMk cId="1186895178" sldId="286"/>
            <ac:spMk id="25" creationId="{1A573944-9384-B3B3-FFE9-16364476DE0C}"/>
          </ac:spMkLst>
        </pc:spChg>
        <pc:spChg chg="mod ord">
          <ac:chgData name="Sofia Damachi" userId="03cd80ce-42a5-4404-94fc-1c37a1cddd9f" providerId="ADAL" clId="{10519BD8-7CCC-4ABE-B112-F05003DFD741}" dt="2025-04-28T15:14:14.730" v="11324" actId="2711"/>
          <ac:spMkLst>
            <pc:docMk/>
            <pc:sldMk cId="1186895178" sldId="286"/>
            <ac:spMk id="26" creationId="{431327A7-8735-55E7-CEB2-7A29110E88F3}"/>
          </ac:spMkLst>
        </pc:spChg>
        <pc:spChg chg="mod">
          <ac:chgData name="Sofia Damachi" userId="03cd80ce-42a5-4404-94fc-1c37a1cddd9f" providerId="ADAL" clId="{10519BD8-7CCC-4ABE-B112-F05003DFD741}" dt="2025-04-08T13:25:18.553" v="4553" actId="14100"/>
          <ac:spMkLst>
            <pc:docMk/>
            <pc:sldMk cId="1186895178" sldId="286"/>
            <ac:spMk id="27" creationId="{836F83D8-BEE1-E577-0C79-B443BC72B4D5}"/>
          </ac:spMkLst>
        </pc:spChg>
        <pc:spChg chg="add mod">
          <ac:chgData name="Sofia Damachi" userId="03cd80ce-42a5-4404-94fc-1c37a1cddd9f" providerId="ADAL" clId="{10519BD8-7CCC-4ABE-B112-F05003DFD741}" dt="2025-04-28T15:14:14.730" v="11324" actId="2711"/>
          <ac:spMkLst>
            <pc:docMk/>
            <pc:sldMk cId="1186895178" sldId="286"/>
            <ac:spMk id="28" creationId="{9A725FAE-B247-CC27-0AE4-A715E874A917}"/>
          </ac:spMkLst>
        </pc:spChg>
        <pc:spChg chg="mod">
          <ac:chgData name="Sofia Damachi" userId="03cd80ce-42a5-4404-94fc-1c37a1cddd9f" providerId="ADAL" clId="{10519BD8-7CCC-4ABE-B112-F05003DFD741}" dt="2025-04-28T15:15:15.241" v="11352" actId="1035"/>
          <ac:spMkLst>
            <pc:docMk/>
            <pc:sldMk cId="1186895178" sldId="286"/>
            <ac:spMk id="30" creationId="{FF0261CD-E0F9-43DC-77C9-B0878EAE0AEB}"/>
          </ac:spMkLst>
        </pc:spChg>
        <pc:spChg chg="mod ord">
          <ac:chgData name="Sofia Damachi" userId="03cd80ce-42a5-4404-94fc-1c37a1cddd9f" providerId="ADAL" clId="{10519BD8-7CCC-4ABE-B112-F05003DFD741}" dt="2025-04-28T15:14:14.730" v="11324" actId="2711"/>
          <ac:spMkLst>
            <pc:docMk/>
            <pc:sldMk cId="1186895178" sldId="286"/>
            <ac:spMk id="31" creationId="{9E2B890A-0D31-458D-67C6-71A3E30E79E9}"/>
          </ac:spMkLst>
        </pc:spChg>
        <pc:spChg chg="mod">
          <ac:chgData name="Sofia Damachi" userId="03cd80ce-42a5-4404-94fc-1c37a1cddd9f" providerId="ADAL" clId="{10519BD8-7CCC-4ABE-B112-F05003DFD741}" dt="2025-04-28T15:15:03.861" v="11340" actId="14100"/>
          <ac:spMkLst>
            <pc:docMk/>
            <pc:sldMk cId="1186895178" sldId="286"/>
            <ac:spMk id="32" creationId="{0364A0E0-C23C-A075-F27E-755C255A1B9F}"/>
          </ac:spMkLst>
        </pc:spChg>
        <pc:spChg chg="mod">
          <ac:chgData name="Sofia Damachi" userId="03cd80ce-42a5-4404-94fc-1c37a1cddd9f" providerId="ADAL" clId="{10519BD8-7CCC-4ABE-B112-F05003DFD741}" dt="2025-04-28T15:14:14.730" v="11324" actId="2711"/>
          <ac:spMkLst>
            <pc:docMk/>
            <pc:sldMk cId="1186895178" sldId="286"/>
            <ac:spMk id="34" creationId="{F4102175-E8D6-2DCD-D220-B951ED418EF6}"/>
          </ac:spMkLst>
        </pc:spChg>
        <pc:spChg chg="mod">
          <ac:chgData name="Sofia Damachi" userId="03cd80ce-42a5-4404-94fc-1c37a1cddd9f" providerId="ADAL" clId="{10519BD8-7CCC-4ABE-B112-F05003DFD741}" dt="2025-04-28T15:14:14.730" v="11324" actId="2711"/>
          <ac:spMkLst>
            <pc:docMk/>
            <pc:sldMk cId="1186895178" sldId="286"/>
            <ac:spMk id="35" creationId="{C1FF6343-A6E4-F687-F58F-F5A4EAA2C97F}"/>
          </ac:spMkLst>
        </pc:spChg>
        <pc:spChg chg="mod">
          <ac:chgData name="Sofia Damachi" userId="03cd80ce-42a5-4404-94fc-1c37a1cddd9f" providerId="ADAL" clId="{10519BD8-7CCC-4ABE-B112-F05003DFD741}" dt="2025-04-28T15:14:49.931" v="11336" actId="20577"/>
          <ac:spMkLst>
            <pc:docMk/>
            <pc:sldMk cId="1186895178" sldId="286"/>
            <ac:spMk id="37" creationId="{C9D74BE7-199F-807C-8772-4A263B6E18F8}"/>
          </ac:spMkLst>
        </pc:spChg>
        <pc:spChg chg="add mod">
          <ac:chgData name="Sofia Damachi" userId="03cd80ce-42a5-4404-94fc-1c37a1cddd9f" providerId="ADAL" clId="{10519BD8-7CCC-4ABE-B112-F05003DFD741}" dt="2025-04-16T09:10:10.943" v="7506" actId="1037"/>
          <ac:spMkLst>
            <pc:docMk/>
            <pc:sldMk cId="1186895178" sldId="286"/>
            <ac:spMk id="38" creationId="{61F01AF2-97E3-256F-A9F4-B68B7D6FBE54}"/>
          </ac:spMkLst>
        </pc:spChg>
        <pc:grpChg chg="add mod">
          <ac:chgData name="Sofia Damachi" userId="03cd80ce-42a5-4404-94fc-1c37a1cddd9f" providerId="ADAL" clId="{10519BD8-7CCC-4ABE-B112-F05003DFD741}" dt="2025-04-16T09:09:41.584" v="7488" actId="1076"/>
          <ac:grpSpMkLst>
            <pc:docMk/>
            <pc:sldMk cId="1186895178" sldId="286"/>
            <ac:grpSpMk id="17" creationId="{41E9186F-C6D2-4CB3-5CE9-313D5854CE86}"/>
          </ac:grpSpMkLst>
        </pc:grpChg>
        <pc:grpChg chg="add mod">
          <ac:chgData name="Sofia Damachi" userId="03cd80ce-42a5-4404-94fc-1c37a1cddd9f" providerId="ADAL" clId="{10519BD8-7CCC-4ABE-B112-F05003DFD741}" dt="2025-04-16T09:09:46.736" v="7490" actId="1076"/>
          <ac:grpSpMkLst>
            <pc:docMk/>
            <pc:sldMk cId="1186895178" sldId="286"/>
            <ac:grpSpMk id="24" creationId="{02502A58-EB8A-B486-7315-78B1751BADD8}"/>
          </ac:grpSpMkLst>
        </pc:grpChg>
        <pc:grpChg chg="add mod">
          <ac:chgData name="Sofia Damachi" userId="03cd80ce-42a5-4404-94fc-1c37a1cddd9f" providerId="ADAL" clId="{10519BD8-7CCC-4ABE-B112-F05003DFD741}" dt="2025-04-28T15:15:08.661" v="11348" actId="1035"/>
          <ac:grpSpMkLst>
            <pc:docMk/>
            <pc:sldMk cId="1186895178" sldId="286"/>
            <ac:grpSpMk id="29" creationId="{D0D23252-6C6C-E72C-7C33-AFDE4BC6F5A1}"/>
          </ac:grpSpMkLst>
        </pc:grpChg>
        <pc:grpChg chg="add mod">
          <ac:chgData name="Sofia Damachi" userId="03cd80ce-42a5-4404-94fc-1c37a1cddd9f" providerId="ADAL" clId="{10519BD8-7CCC-4ABE-B112-F05003DFD741}" dt="2025-04-16T09:09:52.382" v="7491" actId="1076"/>
          <ac:grpSpMkLst>
            <pc:docMk/>
            <pc:sldMk cId="1186895178" sldId="286"/>
            <ac:grpSpMk id="33" creationId="{187FDB10-1610-C312-B015-8A799C549A7A}"/>
          </ac:grpSpMkLst>
        </pc:grpChg>
        <pc:picChg chg="mod">
          <ac:chgData name="Sofia Damachi" userId="03cd80ce-42a5-4404-94fc-1c37a1cddd9f" providerId="ADAL" clId="{10519BD8-7CCC-4ABE-B112-F05003DFD741}" dt="2025-04-08T13:24:17.440" v="4537" actId="1076"/>
          <ac:picMkLst>
            <pc:docMk/>
            <pc:sldMk cId="1186895178" sldId="286"/>
            <ac:picMk id="20" creationId="{2C418301-EC99-144A-B0B0-C5F2769B6AA4}"/>
          </ac:picMkLst>
        </pc:picChg>
        <pc:picChg chg="mod">
          <ac:chgData name="Sofia Damachi" userId="03cd80ce-42a5-4404-94fc-1c37a1cddd9f" providerId="ADAL" clId="{10519BD8-7CCC-4ABE-B112-F05003DFD741}" dt="2025-04-08T13:24:05.920" v="4533" actId="1076"/>
          <ac:picMkLst>
            <pc:docMk/>
            <pc:sldMk cId="1186895178" sldId="286"/>
            <ac:picMk id="36" creationId="{6829581E-0B90-52CA-BB01-D3894B98FA9F}"/>
          </ac:picMkLst>
        </pc:picChg>
      </pc:sldChg>
      <pc:sldChg chg="addSp delSp modSp add mod modNotesTx">
        <pc:chgData name="Sofia Damachi" userId="03cd80ce-42a5-4404-94fc-1c37a1cddd9f" providerId="ADAL" clId="{10519BD8-7CCC-4ABE-B112-F05003DFD741}" dt="2025-04-29T10:27:07.999" v="11559" actId="20577"/>
        <pc:sldMkLst>
          <pc:docMk/>
          <pc:sldMk cId="1593002752" sldId="287"/>
        </pc:sldMkLst>
        <pc:spChg chg="add del mod">
          <ac:chgData name="Sofia Damachi" userId="03cd80ce-42a5-4404-94fc-1c37a1cddd9f" providerId="ADAL" clId="{10519BD8-7CCC-4ABE-B112-F05003DFD741}" dt="2025-04-07T11:54:56.727" v="2081" actId="478"/>
          <ac:spMkLst>
            <pc:docMk/>
            <pc:sldMk cId="1593002752" sldId="287"/>
            <ac:spMk id="4" creationId="{92AB1688-ACCC-8F8D-75F9-23C8D16725FC}"/>
          </ac:spMkLst>
        </pc:spChg>
        <pc:spChg chg="mod">
          <ac:chgData name="Sofia Damachi" userId="03cd80ce-42a5-4404-94fc-1c37a1cddd9f" providerId="ADAL" clId="{10519BD8-7CCC-4ABE-B112-F05003DFD741}" dt="2025-04-28T15:15:28.506" v="11353" actId="2711"/>
          <ac:spMkLst>
            <pc:docMk/>
            <pc:sldMk cId="1593002752" sldId="287"/>
            <ac:spMk id="23" creationId="{FEECFF95-6414-1FC3-8421-285542B2217D}"/>
          </ac:spMkLst>
        </pc:spChg>
        <pc:spChg chg="mod">
          <ac:chgData name="Sofia Damachi" userId="03cd80ce-42a5-4404-94fc-1c37a1cddd9f" providerId="ADAL" clId="{10519BD8-7CCC-4ABE-B112-F05003DFD741}" dt="2025-04-08T13:05:27.329" v="4271" actId="14100"/>
          <ac:spMkLst>
            <pc:docMk/>
            <pc:sldMk cId="1593002752" sldId="287"/>
            <ac:spMk id="24" creationId="{7E213151-6CA9-8A71-9585-65914FD761D1}"/>
          </ac:spMkLst>
        </pc:spChg>
        <pc:spChg chg="mod">
          <ac:chgData name="Sofia Damachi" userId="03cd80ce-42a5-4404-94fc-1c37a1cddd9f" providerId="ADAL" clId="{10519BD8-7CCC-4ABE-B112-F05003DFD741}" dt="2025-04-08T13:05:34.161" v="4285" actId="1035"/>
          <ac:spMkLst>
            <pc:docMk/>
            <pc:sldMk cId="1593002752" sldId="287"/>
            <ac:spMk id="27" creationId="{7A681D77-04A2-36F4-370B-88835895657A}"/>
          </ac:spMkLst>
        </pc:spChg>
        <pc:spChg chg="add mod">
          <ac:chgData name="Sofia Damachi" userId="03cd80ce-42a5-4404-94fc-1c37a1cddd9f" providerId="ADAL" clId="{10519BD8-7CCC-4ABE-B112-F05003DFD741}" dt="2025-04-16T18:27:35.279" v="8467" actId="1038"/>
          <ac:spMkLst>
            <pc:docMk/>
            <pc:sldMk cId="1593002752" sldId="287"/>
            <ac:spMk id="95" creationId="{9553AB23-1892-FD5B-7AF3-F593DE6DB793}"/>
          </ac:spMkLst>
        </pc:spChg>
        <pc:spChg chg="mod">
          <ac:chgData name="Sofia Damachi" userId="03cd80ce-42a5-4404-94fc-1c37a1cddd9f" providerId="ADAL" clId="{10519BD8-7CCC-4ABE-B112-F05003DFD741}" dt="2025-04-16T18:29:47.112" v="8477" actId="1038"/>
          <ac:spMkLst>
            <pc:docMk/>
            <pc:sldMk cId="1593002752" sldId="287"/>
            <ac:spMk id="96" creationId="{3CEE9644-8C18-CEBF-F1FC-B4BC630B5A36}"/>
          </ac:spMkLst>
        </pc:spChg>
        <pc:spChg chg="mod">
          <ac:chgData name="Sofia Damachi" userId="03cd80ce-42a5-4404-94fc-1c37a1cddd9f" providerId="ADAL" clId="{10519BD8-7CCC-4ABE-B112-F05003DFD741}" dt="2025-04-16T18:26:09.175" v="8445" actId="1076"/>
          <ac:spMkLst>
            <pc:docMk/>
            <pc:sldMk cId="1593002752" sldId="287"/>
            <ac:spMk id="97" creationId="{3C7717D9-FF6B-776A-7674-CCE496C8985F}"/>
          </ac:spMkLst>
        </pc:spChg>
        <pc:spChg chg="add mod">
          <ac:chgData name="Sofia Damachi" userId="03cd80ce-42a5-4404-94fc-1c37a1cddd9f" providerId="ADAL" clId="{10519BD8-7CCC-4ABE-B112-F05003DFD741}" dt="2025-04-16T18:27:35.279" v="8467" actId="1038"/>
          <ac:spMkLst>
            <pc:docMk/>
            <pc:sldMk cId="1593002752" sldId="287"/>
            <ac:spMk id="98" creationId="{F04AF107-7B32-C48C-7263-189D642EAE04}"/>
          </ac:spMkLst>
        </pc:spChg>
        <pc:spChg chg="mod">
          <ac:chgData name="Sofia Damachi" userId="03cd80ce-42a5-4404-94fc-1c37a1cddd9f" providerId="ADAL" clId="{10519BD8-7CCC-4ABE-B112-F05003DFD741}" dt="2025-04-28T15:15:28.506" v="11353" actId="2711"/>
          <ac:spMkLst>
            <pc:docMk/>
            <pc:sldMk cId="1593002752" sldId="287"/>
            <ac:spMk id="99" creationId="{715FBD11-38EA-8616-06C6-D80C569C0F73}"/>
          </ac:spMkLst>
        </pc:spChg>
        <pc:spChg chg="mod">
          <ac:chgData name="Sofia Damachi" userId="03cd80ce-42a5-4404-94fc-1c37a1cddd9f" providerId="ADAL" clId="{10519BD8-7CCC-4ABE-B112-F05003DFD741}" dt="2025-04-16T18:25:56.820" v="8442" actId="1076"/>
          <ac:spMkLst>
            <pc:docMk/>
            <pc:sldMk cId="1593002752" sldId="287"/>
            <ac:spMk id="100" creationId="{C694D493-DBF0-561C-6229-656B6A98E536}"/>
          </ac:spMkLst>
        </pc:spChg>
        <pc:spChg chg="mod">
          <ac:chgData name="Sofia Damachi" userId="03cd80ce-42a5-4404-94fc-1c37a1cddd9f" providerId="ADAL" clId="{10519BD8-7CCC-4ABE-B112-F05003DFD741}" dt="2025-04-16T18:27:35.279" v="8467" actId="1038"/>
          <ac:spMkLst>
            <pc:docMk/>
            <pc:sldMk cId="1593002752" sldId="287"/>
            <ac:spMk id="101" creationId="{E78266B1-28B9-1772-AEE8-A61D8B2874F3}"/>
          </ac:spMkLst>
        </pc:spChg>
        <pc:spChg chg="mod">
          <ac:chgData name="Sofia Damachi" userId="03cd80ce-42a5-4404-94fc-1c37a1cddd9f" providerId="ADAL" clId="{10519BD8-7CCC-4ABE-B112-F05003DFD741}" dt="2025-04-16T18:14:14.693" v="8159" actId="1076"/>
          <ac:spMkLst>
            <pc:docMk/>
            <pc:sldMk cId="1593002752" sldId="287"/>
            <ac:spMk id="102" creationId="{64A7183D-374A-F52A-DB62-7BD094676B02}"/>
          </ac:spMkLst>
        </pc:spChg>
        <pc:spChg chg="mod">
          <ac:chgData name="Sofia Damachi" userId="03cd80ce-42a5-4404-94fc-1c37a1cddd9f" providerId="ADAL" clId="{10519BD8-7CCC-4ABE-B112-F05003DFD741}" dt="2025-04-16T18:27:35.279" v="8467" actId="1038"/>
          <ac:spMkLst>
            <pc:docMk/>
            <pc:sldMk cId="1593002752" sldId="287"/>
            <ac:spMk id="103" creationId="{AB13EF3E-25F2-2D52-9980-904CA02F5B95}"/>
          </ac:spMkLst>
        </pc:spChg>
        <pc:spChg chg="mod">
          <ac:chgData name="Sofia Damachi" userId="03cd80ce-42a5-4404-94fc-1c37a1cddd9f" providerId="ADAL" clId="{10519BD8-7CCC-4ABE-B112-F05003DFD741}" dt="2025-04-16T18:14:39.270" v="8165" actId="1076"/>
          <ac:spMkLst>
            <pc:docMk/>
            <pc:sldMk cId="1593002752" sldId="287"/>
            <ac:spMk id="104" creationId="{AB10AAAE-A07E-1B90-52BC-E43209ED4778}"/>
          </ac:spMkLst>
        </pc:spChg>
        <pc:spChg chg="mod">
          <ac:chgData name="Sofia Damachi" userId="03cd80ce-42a5-4404-94fc-1c37a1cddd9f" providerId="ADAL" clId="{10519BD8-7CCC-4ABE-B112-F05003DFD741}" dt="2025-04-16T18:17:31.164" v="8251" actId="1076"/>
          <ac:spMkLst>
            <pc:docMk/>
            <pc:sldMk cId="1593002752" sldId="287"/>
            <ac:spMk id="105" creationId="{662751D4-EDD5-8C6A-1132-117A1D67A714}"/>
          </ac:spMkLst>
        </pc:spChg>
        <pc:spChg chg="mod">
          <ac:chgData name="Sofia Damachi" userId="03cd80ce-42a5-4404-94fc-1c37a1cddd9f" providerId="ADAL" clId="{10519BD8-7CCC-4ABE-B112-F05003DFD741}" dt="2025-04-16T18:18:21.375" v="8284" actId="1076"/>
          <ac:spMkLst>
            <pc:docMk/>
            <pc:sldMk cId="1593002752" sldId="287"/>
            <ac:spMk id="106" creationId="{AC7BD710-C790-ACD1-E938-D67111FEAAA5}"/>
          </ac:spMkLst>
        </pc:spChg>
        <pc:spChg chg="mod">
          <ac:chgData name="Sofia Damachi" userId="03cd80ce-42a5-4404-94fc-1c37a1cddd9f" providerId="ADAL" clId="{10519BD8-7CCC-4ABE-B112-F05003DFD741}" dt="2025-04-16T18:15:53.105" v="8237" actId="1038"/>
          <ac:spMkLst>
            <pc:docMk/>
            <pc:sldMk cId="1593002752" sldId="287"/>
            <ac:spMk id="107" creationId="{ACA8D395-4ADC-1869-E777-2FD8A0DC9004}"/>
          </ac:spMkLst>
        </pc:spChg>
        <pc:spChg chg="mod">
          <ac:chgData name="Sofia Damachi" userId="03cd80ce-42a5-4404-94fc-1c37a1cddd9f" providerId="ADAL" clId="{10519BD8-7CCC-4ABE-B112-F05003DFD741}" dt="2025-04-16T18:16:50.084" v="8245" actId="1076"/>
          <ac:spMkLst>
            <pc:docMk/>
            <pc:sldMk cId="1593002752" sldId="287"/>
            <ac:spMk id="109" creationId="{0E888764-1984-5C9D-4D18-7244B741DCB8}"/>
          </ac:spMkLst>
        </pc:spChg>
        <pc:spChg chg="add mod">
          <ac:chgData name="Sofia Damachi" userId="03cd80ce-42a5-4404-94fc-1c37a1cddd9f" providerId="ADAL" clId="{10519BD8-7CCC-4ABE-B112-F05003DFD741}" dt="2025-04-16T18:27:35.279" v="8467" actId="1038"/>
          <ac:spMkLst>
            <pc:docMk/>
            <pc:sldMk cId="1593002752" sldId="287"/>
            <ac:spMk id="111" creationId="{5FF1E0F9-10C9-1ED4-242F-F9F70C17AB3C}"/>
          </ac:spMkLst>
        </pc:spChg>
        <pc:spChg chg="mod">
          <ac:chgData name="Sofia Damachi" userId="03cd80ce-42a5-4404-94fc-1c37a1cddd9f" providerId="ADAL" clId="{10519BD8-7CCC-4ABE-B112-F05003DFD741}" dt="2025-04-16T18:16:50.084" v="8245" actId="1076"/>
          <ac:spMkLst>
            <pc:docMk/>
            <pc:sldMk cId="1593002752" sldId="287"/>
            <ac:spMk id="112" creationId="{9DBD3AFD-1F14-4E28-8E4D-E98C18389FE5}"/>
          </ac:spMkLst>
        </pc:spChg>
        <pc:spChg chg="mod">
          <ac:chgData name="Sofia Damachi" userId="03cd80ce-42a5-4404-94fc-1c37a1cddd9f" providerId="ADAL" clId="{10519BD8-7CCC-4ABE-B112-F05003DFD741}" dt="2025-04-16T18:13:56.905" v="8152" actId="1076"/>
          <ac:spMkLst>
            <pc:docMk/>
            <pc:sldMk cId="1593002752" sldId="287"/>
            <ac:spMk id="113" creationId="{CDA872D0-C04B-DFAA-6528-2F47ACAFFF74}"/>
          </ac:spMkLst>
        </pc:spChg>
        <pc:spChg chg="add mod">
          <ac:chgData name="Sofia Damachi" userId="03cd80ce-42a5-4404-94fc-1c37a1cddd9f" providerId="ADAL" clId="{10519BD8-7CCC-4ABE-B112-F05003DFD741}" dt="2025-04-16T18:27:35.279" v="8467" actId="1038"/>
          <ac:spMkLst>
            <pc:docMk/>
            <pc:sldMk cId="1593002752" sldId="287"/>
            <ac:spMk id="114" creationId="{2BD2328D-9392-91F5-59BA-DC8EE951C1C2}"/>
          </ac:spMkLst>
        </pc:spChg>
        <pc:spChg chg="add mod">
          <ac:chgData name="Sofia Damachi" userId="03cd80ce-42a5-4404-94fc-1c37a1cddd9f" providerId="ADAL" clId="{10519BD8-7CCC-4ABE-B112-F05003DFD741}" dt="2025-04-28T15:15:28.506" v="11353" actId="2711"/>
          <ac:spMkLst>
            <pc:docMk/>
            <pc:sldMk cId="1593002752" sldId="287"/>
            <ac:spMk id="115" creationId="{ECE342E5-C3B6-0F9E-35BA-53A6950BBB88}"/>
          </ac:spMkLst>
        </pc:spChg>
        <pc:spChg chg="mod">
          <ac:chgData name="Sofia Damachi" userId="03cd80ce-42a5-4404-94fc-1c37a1cddd9f" providerId="ADAL" clId="{10519BD8-7CCC-4ABE-B112-F05003DFD741}" dt="2025-04-16T18:15:46.878" v="8224" actId="1076"/>
          <ac:spMkLst>
            <pc:docMk/>
            <pc:sldMk cId="1593002752" sldId="287"/>
            <ac:spMk id="117" creationId="{9B7F60A8-285E-627E-BA87-73CFFB9DA8E2}"/>
          </ac:spMkLst>
        </pc:spChg>
        <pc:spChg chg="mod">
          <ac:chgData name="Sofia Damachi" userId="03cd80ce-42a5-4404-94fc-1c37a1cddd9f" providerId="ADAL" clId="{10519BD8-7CCC-4ABE-B112-F05003DFD741}" dt="2025-04-16T18:15:14.497" v="8217" actId="14100"/>
          <ac:spMkLst>
            <pc:docMk/>
            <pc:sldMk cId="1593002752" sldId="287"/>
            <ac:spMk id="118" creationId="{F301EDB5-C9BB-1D33-4CFE-28F4AABF5D87}"/>
          </ac:spMkLst>
        </pc:spChg>
        <pc:spChg chg="mod">
          <ac:chgData name="Sofia Damachi" userId="03cd80ce-42a5-4404-94fc-1c37a1cddd9f" providerId="ADAL" clId="{10519BD8-7CCC-4ABE-B112-F05003DFD741}" dt="2025-04-28T15:15:28.506" v="11353" actId="2711"/>
          <ac:spMkLst>
            <pc:docMk/>
            <pc:sldMk cId="1593002752" sldId="287"/>
            <ac:spMk id="119" creationId="{6C6D0680-A9B9-37BF-3E37-1A4082F6F0F3}"/>
          </ac:spMkLst>
        </pc:spChg>
        <pc:spChg chg="mod">
          <ac:chgData name="Sofia Damachi" userId="03cd80ce-42a5-4404-94fc-1c37a1cddd9f" providerId="ADAL" clId="{10519BD8-7CCC-4ABE-B112-F05003DFD741}" dt="2025-04-16T18:14:57.365" v="8211" actId="1037"/>
          <ac:spMkLst>
            <pc:docMk/>
            <pc:sldMk cId="1593002752" sldId="287"/>
            <ac:spMk id="121" creationId="{E1DFE852-99BC-958F-5500-2F051CCB613D}"/>
          </ac:spMkLst>
        </pc:spChg>
        <pc:spChg chg="mod">
          <ac:chgData name="Sofia Damachi" userId="03cd80ce-42a5-4404-94fc-1c37a1cddd9f" providerId="ADAL" clId="{10519BD8-7CCC-4ABE-B112-F05003DFD741}" dt="2025-04-16T18:15:27.055" v="8220" actId="1076"/>
          <ac:spMkLst>
            <pc:docMk/>
            <pc:sldMk cId="1593002752" sldId="287"/>
            <ac:spMk id="123" creationId="{4C880699-69E5-FC6F-9D14-60CBB9E1AA76}"/>
          </ac:spMkLst>
        </pc:spChg>
        <pc:spChg chg="mod">
          <ac:chgData name="Sofia Damachi" userId="03cd80ce-42a5-4404-94fc-1c37a1cddd9f" providerId="ADAL" clId="{10519BD8-7CCC-4ABE-B112-F05003DFD741}" dt="2025-04-28T15:15:28.506" v="11353" actId="2711"/>
          <ac:spMkLst>
            <pc:docMk/>
            <pc:sldMk cId="1593002752" sldId="287"/>
            <ac:spMk id="124" creationId="{7E02745F-16D5-C550-1857-76F02B8F8A8B}"/>
          </ac:spMkLst>
        </pc:spChg>
        <pc:spChg chg="mod">
          <ac:chgData name="Sofia Damachi" userId="03cd80ce-42a5-4404-94fc-1c37a1cddd9f" providerId="ADAL" clId="{10519BD8-7CCC-4ABE-B112-F05003DFD741}" dt="2025-04-16T18:14:54.533" v="8207" actId="1038"/>
          <ac:spMkLst>
            <pc:docMk/>
            <pc:sldMk cId="1593002752" sldId="287"/>
            <ac:spMk id="125" creationId="{E5084DB6-02B5-9A31-83BB-7357D45798E3}"/>
          </ac:spMkLst>
        </pc:spChg>
        <pc:spChg chg="mod">
          <ac:chgData name="Sofia Damachi" userId="03cd80ce-42a5-4404-94fc-1c37a1cddd9f" providerId="ADAL" clId="{10519BD8-7CCC-4ABE-B112-F05003DFD741}" dt="2025-04-28T15:15:28.506" v="11353" actId="2711"/>
          <ac:spMkLst>
            <pc:docMk/>
            <pc:sldMk cId="1593002752" sldId="287"/>
            <ac:spMk id="126" creationId="{A860681C-B124-BDEC-5DDD-57B472F66654}"/>
          </ac:spMkLst>
        </pc:spChg>
        <pc:spChg chg="mod">
          <ac:chgData name="Sofia Damachi" userId="03cd80ce-42a5-4404-94fc-1c37a1cddd9f" providerId="ADAL" clId="{10519BD8-7CCC-4ABE-B112-F05003DFD741}" dt="2025-04-16T18:14:05.554" v="8156" actId="403"/>
          <ac:spMkLst>
            <pc:docMk/>
            <pc:sldMk cId="1593002752" sldId="287"/>
            <ac:spMk id="127" creationId="{6E046A87-B26F-3781-54D2-D9B5145E770B}"/>
          </ac:spMkLst>
        </pc:spChg>
        <pc:spChg chg="mod">
          <ac:chgData name="Sofia Damachi" userId="03cd80ce-42a5-4404-94fc-1c37a1cddd9f" providerId="ADAL" clId="{10519BD8-7CCC-4ABE-B112-F05003DFD741}" dt="2025-04-16T18:15:53.105" v="8237" actId="1038"/>
          <ac:spMkLst>
            <pc:docMk/>
            <pc:sldMk cId="1593002752" sldId="287"/>
            <ac:spMk id="129" creationId="{D7C7F5F0-7314-BFC9-33BE-4AE02FC17751}"/>
          </ac:spMkLst>
        </pc:spChg>
        <pc:spChg chg="mod">
          <ac:chgData name="Sofia Damachi" userId="03cd80ce-42a5-4404-94fc-1c37a1cddd9f" providerId="ADAL" clId="{10519BD8-7CCC-4ABE-B112-F05003DFD741}" dt="2025-04-16T18:16:50.084" v="8245" actId="1076"/>
          <ac:spMkLst>
            <pc:docMk/>
            <pc:sldMk cId="1593002752" sldId="287"/>
            <ac:spMk id="131" creationId="{ADF1035D-F866-359E-E9C4-5C0C31DF8FEA}"/>
          </ac:spMkLst>
        </pc:spChg>
        <pc:spChg chg="mod">
          <ac:chgData name="Sofia Damachi" userId="03cd80ce-42a5-4404-94fc-1c37a1cddd9f" providerId="ADAL" clId="{10519BD8-7CCC-4ABE-B112-F05003DFD741}" dt="2025-04-16T18:27:35.279" v="8467" actId="1038"/>
          <ac:spMkLst>
            <pc:docMk/>
            <pc:sldMk cId="1593002752" sldId="287"/>
            <ac:spMk id="132" creationId="{A18C569D-08CC-4ED8-C674-298A979F2222}"/>
          </ac:spMkLst>
        </pc:spChg>
        <pc:spChg chg="mod">
          <ac:chgData name="Sofia Damachi" userId="03cd80ce-42a5-4404-94fc-1c37a1cddd9f" providerId="ADAL" clId="{10519BD8-7CCC-4ABE-B112-F05003DFD741}" dt="2025-04-16T18:17:46.990" v="8272" actId="1037"/>
          <ac:spMkLst>
            <pc:docMk/>
            <pc:sldMk cId="1593002752" sldId="287"/>
            <ac:spMk id="133" creationId="{59936956-1E86-4F4F-4AEA-EB3EC5C826A4}"/>
          </ac:spMkLst>
        </pc:spChg>
        <pc:spChg chg="add mod">
          <ac:chgData name="Sofia Damachi" userId="03cd80ce-42a5-4404-94fc-1c37a1cddd9f" providerId="ADAL" clId="{10519BD8-7CCC-4ABE-B112-F05003DFD741}" dt="2025-04-16T18:27:35.279" v="8467" actId="1038"/>
          <ac:spMkLst>
            <pc:docMk/>
            <pc:sldMk cId="1593002752" sldId="287"/>
            <ac:spMk id="134" creationId="{1CCA1861-2988-9557-EA58-5E24B9B0053F}"/>
          </ac:spMkLst>
        </pc:spChg>
        <pc:spChg chg="mod">
          <ac:chgData name="Sofia Damachi" userId="03cd80ce-42a5-4404-94fc-1c37a1cddd9f" providerId="ADAL" clId="{10519BD8-7CCC-4ABE-B112-F05003DFD741}" dt="2025-04-16T18:17:56.062" v="8278" actId="1076"/>
          <ac:spMkLst>
            <pc:docMk/>
            <pc:sldMk cId="1593002752" sldId="287"/>
            <ac:spMk id="135" creationId="{95DA16A8-F2C6-5B67-687C-330F3EAC7EA2}"/>
          </ac:spMkLst>
        </pc:spChg>
        <pc:spChg chg="mod">
          <ac:chgData name="Sofia Damachi" userId="03cd80ce-42a5-4404-94fc-1c37a1cddd9f" providerId="ADAL" clId="{10519BD8-7CCC-4ABE-B112-F05003DFD741}" dt="2025-04-28T15:15:28.506" v="11353" actId="2711"/>
          <ac:spMkLst>
            <pc:docMk/>
            <pc:sldMk cId="1593002752" sldId="287"/>
            <ac:spMk id="136" creationId="{75C8C43E-07E7-FA82-1C9C-86F80F09A252}"/>
          </ac:spMkLst>
        </pc:spChg>
        <pc:spChg chg="mod">
          <ac:chgData name="Sofia Damachi" userId="03cd80ce-42a5-4404-94fc-1c37a1cddd9f" providerId="ADAL" clId="{10519BD8-7CCC-4ABE-B112-F05003DFD741}" dt="2025-04-16T18:17:37.761" v="8253" actId="1076"/>
          <ac:spMkLst>
            <pc:docMk/>
            <pc:sldMk cId="1593002752" sldId="287"/>
            <ac:spMk id="137" creationId="{351E69F2-0BB4-100E-667F-17B13F020937}"/>
          </ac:spMkLst>
        </pc:spChg>
        <pc:spChg chg="add mod">
          <ac:chgData name="Sofia Damachi" userId="03cd80ce-42a5-4404-94fc-1c37a1cddd9f" providerId="ADAL" clId="{10519BD8-7CCC-4ABE-B112-F05003DFD741}" dt="2025-04-16T18:27:35.279" v="8467" actId="1038"/>
          <ac:spMkLst>
            <pc:docMk/>
            <pc:sldMk cId="1593002752" sldId="287"/>
            <ac:spMk id="139" creationId="{09AFD592-37A0-84CF-EE25-FA19B3CF86EF}"/>
          </ac:spMkLst>
        </pc:spChg>
        <pc:spChg chg="mod">
          <ac:chgData name="Sofia Damachi" userId="03cd80ce-42a5-4404-94fc-1c37a1cddd9f" providerId="ADAL" clId="{10519BD8-7CCC-4ABE-B112-F05003DFD741}" dt="2025-04-16T18:18:27.485" v="8303" actId="1038"/>
          <ac:spMkLst>
            <pc:docMk/>
            <pc:sldMk cId="1593002752" sldId="287"/>
            <ac:spMk id="140" creationId="{15001CDA-B03D-0C51-5D1D-0CB7810D661B}"/>
          </ac:spMkLst>
        </pc:spChg>
        <pc:spChg chg="add mod">
          <ac:chgData name="Sofia Damachi" userId="03cd80ce-42a5-4404-94fc-1c37a1cddd9f" providerId="ADAL" clId="{10519BD8-7CCC-4ABE-B112-F05003DFD741}" dt="2025-04-16T18:25:44.154" v="8437" actId="122"/>
          <ac:spMkLst>
            <pc:docMk/>
            <pc:sldMk cId="1593002752" sldId="287"/>
            <ac:spMk id="207" creationId="{FA1094BE-55C9-70EF-0702-6A6EBA6B092E}"/>
          </ac:spMkLst>
        </pc:spChg>
        <pc:spChg chg="mod">
          <ac:chgData name="Sofia Damachi" userId="03cd80ce-42a5-4404-94fc-1c37a1cddd9f" providerId="ADAL" clId="{10519BD8-7CCC-4ABE-B112-F05003DFD741}" dt="2025-04-16T18:25:14.509" v="8430" actId="1076"/>
          <ac:spMkLst>
            <pc:docMk/>
            <pc:sldMk cId="1593002752" sldId="287"/>
            <ac:spMk id="208" creationId="{F89A25C5-916B-08C2-8E4A-A053AF3ABDD9}"/>
          </ac:spMkLst>
        </pc:spChg>
        <pc:spChg chg="mod">
          <ac:chgData name="Sofia Damachi" userId="03cd80ce-42a5-4404-94fc-1c37a1cddd9f" providerId="ADAL" clId="{10519BD8-7CCC-4ABE-B112-F05003DFD741}" dt="2025-04-16T18:25:03.122" v="8427" actId="1076"/>
          <ac:spMkLst>
            <pc:docMk/>
            <pc:sldMk cId="1593002752" sldId="287"/>
            <ac:spMk id="209" creationId="{25FE5FA7-220C-58CA-5985-7FA8C9DE6126}"/>
          </ac:spMkLst>
        </pc:spChg>
        <pc:spChg chg="mod">
          <ac:chgData name="Sofia Damachi" userId="03cd80ce-42a5-4404-94fc-1c37a1cddd9f" providerId="ADAL" clId="{10519BD8-7CCC-4ABE-B112-F05003DFD741}" dt="2025-04-16T18:25:07.985" v="8428" actId="1076"/>
          <ac:spMkLst>
            <pc:docMk/>
            <pc:sldMk cId="1593002752" sldId="287"/>
            <ac:spMk id="210" creationId="{6635489E-D7C4-D7C5-CB37-CE664A9CDF58}"/>
          </ac:spMkLst>
        </pc:spChg>
        <pc:spChg chg="mod">
          <ac:chgData name="Sofia Damachi" userId="03cd80ce-42a5-4404-94fc-1c37a1cddd9f" providerId="ADAL" clId="{10519BD8-7CCC-4ABE-B112-F05003DFD741}" dt="2025-04-16T18:26:02.625" v="8443" actId="1076"/>
          <ac:spMkLst>
            <pc:docMk/>
            <pc:sldMk cId="1593002752" sldId="287"/>
            <ac:spMk id="211" creationId="{55B437EE-902E-3CE6-8F05-976823D81A77}"/>
          </ac:spMkLst>
        </pc:spChg>
        <pc:spChg chg="mod">
          <ac:chgData name="Sofia Damachi" userId="03cd80ce-42a5-4404-94fc-1c37a1cddd9f" providerId="ADAL" clId="{10519BD8-7CCC-4ABE-B112-F05003DFD741}" dt="2025-04-16T18:22:12.430" v="8358" actId="1076"/>
          <ac:spMkLst>
            <pc:docMk/>
            <pc:sldMk cId="1593002752" sldId="287"/>
            <ac:spMk id="212" creationId="{A5E7EF35-D0BC-55BF-A406-5EACCC2F2FC2}"/>
          </ac:spMkLst>
        </pc:spChg>
        <pc:spChg chg="mod">
          <ac:chgData name="Sofia Damachi" userId="03cd80ce-42a5-4404-94fc-1c37a1cddd9f" providerId="ADAL" clId="{10519BD8-7CCC-4ABE-B112-F05003DFD741}" dt="2025-04-16T18:22:52.270" v="8364" actId="1076"/>
          <ac:spMkLst>
            <pc:docMk/>
            <pc:sldMk cId="1593002752" sldId="287"/>
            <ac:spMk id="214" creationId="{42F67C0F-78E6-557D-0E4C-1B5223C58E00}"/>
          </ac:spMkLst>
        </pc:spChg>
        <pc:spChg chg="add mod">
          <ac:chgData name="Sofia Damachi" userId="03cd80ce-42a5-4404-94fc-1c37a1cddd9f" providerId="ADAL" clId="{10519BD8-7CCC-4ABE-B112-F05003DFD741}" dt="2025-04-28T15:15:28.506" v="11353" actId="2711"/>
          <ac:spMkLst>
            <pc:docMk/>
            <pc:sldMk cId="1593002752" sldId="287"/>
            <ac:spMk id="215" creationId="{D623DD0D-137F-2D09-CD0D-4734150702CA}"/>
          </ac:spMkLst>
        </pc:spChg>
        <pc:spChg chg="add mod">
          <ac:chgData name="Sofia Damachi" userId="03cd80ce-42a5-4404-94fc-1c37a1cddd9f" providerId="ADAL" clId="{10519BD8-7CCC-4ABE-B112-F05003DFD741}" dt="2025-04-16T18:22:36.506" v="8363" actId="1076"/>
          <ac:spMkLst>
            <pc:docMk/>
            <pc:sldMk cId="1593002752" sldId="287"/>
            <ac:spMk id="216" creationId="{61EE5C13-DB38-B179-E1C0-2A9F1E196BCC}"/>
          </ac:spMkLst>
        </pc:spChg>
        <pc:spChg chg="mod">
          <ac:chgData name="Sofia Damachi" userId="03cd80ce-42a5-4404-94fc-1c37a1cddd9f" providerId="ADAL" clId="{10519BD8-7CCC-4ABE-B112-F05003DFD741}" dt="2025-04-16T18:21:50.098" v="8344" actId="14100"/>
          <ac:spMkLst>
            <pc:docMk/>
            <pc:sldMk cId="1593002752" sldId="287"/>
            <ac:spMk id="217" creationId="{C52280C5-E82D-57DD-C950-81EECF902FB6}"/>
          </ac:spMkLst>
        </pc:spChg>
        <pc:spChg chg="mod">
          <ac:chgData name="Sofia Damachi" userId="03cd80ce-42a5-4404-94fc-1c37a1cddd9f" providerId="ADAL" clId="{10519BD8-7CCC-4ABE-B112-F05003DFD741}" dt="2025-04-16T18:21:47.807" v="8343" actId="14100"/>
          <ac:spMkLst>
            <pc:docMk/>
            <pc:sldMk cId="1593002752" sldId="287"/>
            <ac:spMk id="218" creationId="{AAE255F4-5EBE-294D-C3C0-63BF0698EFE3}"/>
          </ac:spMkLst>
        </pc:spChg>
        <pc:spChg chg="add mod">
          <ac:chgData name="Sofia Damachi" userId="03cd80ce-42a5-4404-94fc-1c37a1cddd9f" providerId="ADAL" clId="{10519BD8-7CCC-4ABE-B112-F05003DFD741}" dt="2025-04-16T18:21:57.676" v="8350" actId="1037"/>
          <ac:spMkLst>
            <pc:docMk/>
            <pc:sldMk cId="1593002752" sldId="287"/>
            <ac:spMk id="219" creationId="{F0C8F6E0-FCEB-18F3-5B5F-3EBF3698D767}"/>
          </ac:spMkLst>
        </pc:spChg>
        <pc:spChg chg="mod">
          <ac:chgData name="Sofia Damachi" userId="03cd80ce-42a5-4404-94fc-1c37a1cddd9f" providerId="ADAL" clId="{10519BD8-7CCC-4ABE-B112-F05003DFD741}" dt="2025-04-16T18:21:02.993" v="8335" actId="403"/>
          <ac:spMkLst>
            <pc:docMk/>
            <pc:sldMk cId="1593002752" sldId="287"/>
            <ac:spMk id="220" creationId="{7C737B2B-6726-6518-2827-08F018C51754}"/>
          </ac:spMkLst>
        </pc:spChg>
        <pc:spChg chg="add mod">
          <ac:chgData name="Sofia Damachi" userId="03cd80ce-42a5-4404-94fc-1c37a1cddd9f" providerId="ADAL" clId="{10519BD8-7CCC-4ABE-B112-F05003DFD741}" dt="2025-04-16T18:22:01.991" v="8356" actId="1035"/>
          <ac:spMkLst>
            <pc:docMk/>
            <pc:sldMk cId="1593002752" sldId="287"/>
            <ac:spMk id="221" creationId="{A6A77E81-786D-A249-C685-020101E58950}"/>
          </ac:spMkLst>
        </pc:spChg>
        <pc:spChg chg="add mod">
          <ac:chgData name="Sofia Damachi" userId="03cd80ce-42a5-4404-94fc-1c37a1cddd9f" providerId="ADAL" clId="{10519BD8-7CCC-4ABE-B112-F05003DFD741}" dt="2025-04-28T15:15:28.506" v="11353" actId="2711"/>
          <ac:spMkLst>
            <pc:docMk/>
            <pc:sldMk cId="1593002752" sldId="287"/>
            <ac:spMk id="222" creationId="{C1AFA6E3-6DF5-5755-9F3D-CBB8B366EDA4}"/>
          </ac:spMkLst>
        </pc:spChg>
        <pc:spChg chg="mod">
          <ac:chgData name="Sofia Damachi" userId="03cd80ce-42a5-4404-94fc-1c37a1cddd9f" providerId="ADAL" clId="{10519BD8-7CCC-4ABE-B112-F05003DFD741}" dt="2025-04-16T18:21:02.993" v="8335" actId="403"/>
          <ac:spMkLst>
            <pc:docMk/>
            <pc:sldMk cId="1593002752" sldId="287"/>
            <ac:spMk id="223" creationId="{0AF7FFBD-2B88-BF8F-1392-E1B9C644F355}"/>
          </ac:spMkLst>
        </pc:spChg>
        <pc:spChg chg="add mod">
          <ac:chgData name="Sofia Damachi" userId="03cd80ce-42a5-4404-94fc-1c37a1cddd9f" providerId="ADAL" clId="{10519BD8-7CCC-4ABE-B112-F05003DFD741}" dt="2025-04-16T18:24:12.842" v="8420" actId="1038"/>
          <ac:spMkLst>
            <pc:docMk/>
            <pc:sldMk cId="1593002752" sldId="287"/>
            <ac:spMk id="225" creationId="{E4A6BB11-11E2-FDA2-FDA9-24DC88D52B3F}"/>
          </ac:spMkLst>
        </pc:spChg>
        <pc:spChg chg="add mod">
          <ac:chgData name="Sofia Damachi" userId="03cd80ce-42a5-4404-94fc-1c37a1cddd9f" providerId="ADAL" clId="{10519BD8-7CCC-4ABE-B112-F05003DFD741}" dt="2025-04-28T15:15:28.506" v="11353" actId="2711"/>
          <ac:spMkLst>
            <pc:docMk/>
            <pc:sldMk cId="1593002752" sldId="287"/>
            <ac:spMk id="226" creationId="{AE2A5497-AFC6-2D48-E820-03CE395A3F83}"/>
          </ac:spMkLst>
        </pc:spChg>
        <pc:spChg chg="add mod">
          <ac:chgData name="Sofia Damachi" userId="03cd80ce-42a5-4404-94fc-1c37a1cddd9f" providerId="ADAL" clId="{10519BD8-7CCC-4ABE-B112-F05003DFD741}" dt="2025-04-16T18:26:05.030" v="8444" actId="1076"/>
          <ac:spMkLst>
            <pc:docMk/>
            <pc:sldMk cId="1593002752" sldId="287"/>
            <ac:spMk id="227" creationId="{F1FED33C-D6D2-A839-301A-A33C4D7FAD86}"/>
          </ac:spMkLst>
        </pc:spChg>
        <pc:spChg chg="mod">
          <ac:chgData name="Sofia Damachi" userId="03cd80ce-42a5-4404-94fc-1c37a1cddd9f" providerId="ADAL" clId="{10519BD8-7CCC-4ABE-B112-F05003DFD741}" dt="2025-04-16T18:23:19.847" v="8370" actId="1076"/>
          <ac:spMkLst>
            <pc:docMk/>
            <pc:sldMk cId="1593002752" sldId="287"/>
            <ac:spMk id="229" creationId="{243112F4-A7E4-7A0E-3C3C-81B7B118F302}"/>
          </ac:spMkLst>
        </pc:spChg>
        <pc:spChg chg="mod">
          <ac:chgData name="Sofia Damachi" userId="03cd80ce-42a5-4404-94fc-1c37a1cddd9f" providerId="ADAL" clId="{10519BD8-7CCC-4ABE-B112-F05003DFD741}" dt="2025-04-16T18:24:25.505" v="8422" actId="1076"/>
          <ac:spMkLst>
            <pc:docMk/>
            <pc:sldMk cId="1593002752" sldId="287"/>
            <ac:spMk id="230" creationId="{FF390783-C64F-7A8C-AB36-3EEFD5EEC78D}"/>
          </ac:spMkLst>
        </pc:spChg>
        <pc:spChg chg="mod">
          <ac:chgData name="Sofia Damachi" userId="03cd80ce-42a5-4404-94fc-1c37a1cddd9f" providerId="ADAL" clId="{10519BD8-7CCC-4ABE-B112-F05003DFD741}" dt="2025-04-16T18:23:34.340" v="8372" actId="1076"/>
          <ac:spMkLst>
            <pc:docMk/>
            <pc:sldMk cId="1593002752" sldId="287"/>
            <ac:spMk id="231" creationId="{435BB52A-19AB-DC3F-59AE-717C9BACE103}"/>
          </ac:spMkLst>
        </pc:spChg>
        <pc:spChg chg="mod">
          <ac:chgData name="Sofia Damachi" userId="03cd80ce-42a5-4404-94fc-1c37a1cddd9f" providerId="ADAL" clId="{10519BD8-7CCC-4ABE-B112-F05003DFD741}" dt="2025-04-16T18:24:38.574" v="8424" actId="1076"/>
          <ac:spMkLst>
            <pc:docMk/>
            <pc:sldMk cId="1593002752" sldId="287"/>
            <ac:spMk id="232" creationId="{799DFEBA-30D3-20C2-1629-FFB8C155D238}"/>
          </ac:spMkLst>
        </pc:spChg>
        <pc:spChg chg="mod">
          <ac:chgData name="Sofia Damachi" userId="03cd80ce-42a5-4404-94fc-1c37a1cddd9f" providerId="ADAL" clId="{10519BD8-7CCC-4ABE-B112-F05003DFD741}" dt="2025-04-16T18:23:10.059" v="8367" actId="1076"/>
          <ac:spMkLst>
            <pc:docMk/>
            <pc:sldMk cId="1593002752" sldId="287"/>
            <ac:spMk id="233" creationId="{52CF35A1-2C44-8CE9-ACD1-6C96B668122A}"/>
          </ac:spMkLst>
        </pc:spChg>
        <pc:spChg chg="mod">
          <ac:chgData name="Sofia Damachi" userId="03cd80ce-42a5-4404-94fc-1c37a1cddd9f" providerId="ADAL" clId="{10519BD8-7CCC-4ABE-B112-F05003DFD741}" dt="2025-04-16T18:23:10.059" v="8367" actId="1076"/>
          <ac:spMkLst>
            <pc:docMk/>
            <pc:sldMk cId="1593002752" sldId="287"/>
            <ac:spMk id="234" creationId="{CB638720-EE47-3E9C-801F-3596CB597937}"/>
          </ac:spMkLst>
        </pc:spChg>
        <pc:spChg chg="mod">
          <ac:chgData name="Sofia Damachi" userId="03cd80ce-42a5-4404-94fc-1c37a1cddd9f" providerId="ADAL" clId="{10519BD8-7CCC-4ABE-B112-F05003DFD741}" dt="2025-04-16T18:23:50.665" v="8391" actId="1035"/>
          <ac:spMkLst>
            <pc:docMk/>
            <pc:sldMk cId="1593002752" sldId="287"/>
            <ac:spMk id="235" creationId="{093DEB19-2C3F-ED75-0074-46D45080C097}"/>
          </ac:spMkLst>
        </pc:spChg>
        <pc:spChg chg="add mod">
          <ac:chgData name="Sofia Damachi" userId="03cd80ce-42a5-4404-94fc-1c37a1cddd9f" providerId="ADAL" clId="{10519BD8-7CCC-4ABE-B112-F05003DFD741}" dt="2025-04-16T18:23:46.583" v="8379" actId="1035"/>
          <ac:spMkLst>
            <pc:docMk/>
            <pc:sldMk cId="1593002752" sldId="287"/>
            <ac:spMk id="236" creationId="{2F08AD12-ACE7-78CD-9F11-EED56474672F}"/>
          </ac:spMkLst>
        </pc:spChg>
        <pc:spChg chg="mod">
          <ac:chgData name="Sofia Damachi" userId="03cd80ce-42a5-4404-94fc-1c37a1cddd9f" providerId="ADAL" clId="{10519BD8-7CCC-4ABE-B112-F05003DFD741}" dt="2025-04-16T18:23:44.088" v="8375" actId="14100"/>
          <ac:spMkLst>
            <pc:docMk/>
            <pc:sldMk cId="1593002752" sldId="287"/>
            <ac:spMk id="238" creationId="{E8683E7F-1EE6-8B04-D4E5-2E2AB80AC794}"/>
          </ac:spMkLst>
        </pc:spChg>
        <pc:spChg chg="mod">
          <ac:chgData name="Sofia Damachi" userId="03cd80ce-42a5-4404-94fc-1c37a1cddd9f" providerId="ADAL" clId="{10519BD8-7CCC-4ABE-B112-F05003DFD741}" dt="2025-04-16T18:23:42.309" v="8374" actId="1076"/>
          <ac:spMkLst>
            <pc:docMk/>
            <pc:sldMk cId="1593002752" sldId="287"/>
            <ac:spMk id="239" creationId="{9D9B6899-F7A7-68DA-E9CF-6ABA5470C2BC}"/>
          </ac:spMkLst>
        </pc:spChg>
        <pc:spChg chg="mod">
          <ac:chgData name="Sofia Damachi" userId="03cd80ce-42a5-4404-94fc-1c37a1cddd9f" providerId="ADAL" clId="{10519BD8-7CCC-4ABE-B112-F05003DFD741}" dt="2025-04-16T18:24:09.912" v="8412" actId="1038"/>
          <ac:spMkLst>
            <pc:docMk/>
            <pc:sldMk cId="1593002752" sldId="287"/>
            <ac:spMk id="241" creationId="{44B5F9CF-0E79-92DF-903F-8FB84B207E25}"/>
          </ac:spMkLst>
        </pc:spChg>
        <pc:spChg chg="mod">
          <ac:chgData name="Sofia Damachi" userId="03cd80ce-42a5-4404-94fc-1c37a1cddd9f" providerId="ADAL" clId="{10519BD8-7CCC-4ABE-B112-F05003DFD741}" dt="2025-04-16T18:24:09.912" v="8412" actId="1038"/>
          <ac:spMkLst>
            <pc:docMk/>
            <pc:sldMk cId="1593002752" sldId="287"/>
            <ac:spMk id="242" creationId="{79004E55-57AD-B00F-C75E-9B5085016F81}"/>
          </ac:spMkLst>
        </pc:spChg>
        <pc:grpChg chg="mod">
          <ac:chgData name="Sofia Damachi" userId="03cd80ce-42a5-4404-94fc-1c37a1cddd9f" providerId="ADAL" clId="{10519BD8-7CCC-4ABE-B112-F05003DFD741}" dt="2025-04-16T18:14:27.413" v="8162" actId="1076"/>
          <ac:grpSpMkLst>
            <pc:docMk/>
            <pc:sldMk cId="1593002752" sldId="287"/>
            <ac:grpSpMk id="120" creationId="{4FDF1A2D-3752-71BA-71EA-F77A2031A38A}"/>
          </ac:grpSpMkLst>
        </pc:grpChg>
        <pc:picChg chg="mod">
          <ac:chgData name="Sofia Damachi" userId="03cd80ce-42a5-4404-94fc-1c37a1cddd9f" providerId="ADAL" clId="{10519BD8-7CCC-4ABE-B112-F05003DFD741}" dt="2025-04-16T18:14:47.491" v="8176" actId="1037"/>
          <ac:picMkLst>
            <pc:docMk/>
            <pc:sldMk cId="1593002752" sldId="287"/>
            <ac:picMk id="122" creationId="{DD196C35-4135-3CC3-D965-AF5E73F21DD7}"/>
          </ac:picMkLst>
        </pc:picChg>
        <pc:picChg chg="mod">
          <ac:chgData name="Sofia Damachi" userId="03cd80ce-42a5-4404-94fc-1c37a1cddd9f" providerId="ADAL" clId="{10519BD8-7CCC-4ABE-B112-F05003DFD741}" dt="2025-04-16T18:15:53.105" v="8237" actId="1038"/>
          <ac:picMkLst>
            <pc:docMk/>
            <pc:sldMk cId="1593002752" sldId="287"/>
            <ac:picMk id="128" creationId="{59781B04-0B49-9647-7342-87D142A0F108}"/>
          </ac:picMkLst>
        </pc:picChg>
        <pc:picChg chg="mod">
          <ac:chgData name="Sofia Damachi" userId="03cd80ce-42a5-4404-94fc-1c37a1cddd9f" providerId="ADAL" clId="{10519BD8-7CCC-4ABE-B112-F05003DFD741}" dt="2025-04-16T18:18:27.485" v="8303" actId="1038"/>
          <ac:picMkLst>
            <pc:docMk/>
            <pc:sldMk cId="1593002752" sldId="287"/>
            <ac:picMk id="138" creationId="{11815E19-C1F2-FDC2-E4C4-A025BDF848A7}"/>
          </ac:picMkLst>
        </pc:picChg>
        <pc:picChg chg="mod">
          <ac:chgData name="Sofia Damachi" userId="03cd80ce-42a5-4404-94fc-1c37a1cddd9f" providerId="ADAL" clId="{10519BD8-7CCC-4ABE-B112-F05003DFD741}" dt="2025-04-16T18:24:12.842" v="8420" actId="1038"/>
          <ac:picMkLst>
            <pc:docMk/>
            <pc:sldMk cId="1593002752" sldId="287"/>
            <ac:picMk id="224" creationId="{750871BD-803D-DBAC-6516-8318ED5039D3}"/>
          </ac:picMkLst>
        </pc:picChg>
        <pc:picChg chg="mod">
          <ac:chgData name="Sofia Damachi" userId="03cd80ce-42a5-4404-94fc-1c37a1cddd9f" providerId="ADAL" clId="{10519BD8-7CCC-4ABE-B112-F05003DFD741}" dt="2025-04-16T18:24:09.912" v="8412" actId="1038"/>
          <ac:picMkLst>
            <pc:docMk/>
            <pc:sldMk cId="1593002752" sldId="287"/>
            <ac:picMk id="240" creationId="{1AC3DF50-F647-73C5-F942-3804A6358945}"/>
          </ac:picMkLst>
        </pc:picChg>
      </pc:sldChg>
      <pc:sldChg chg="addSp delSp modSp add mod modNotesTx">
        <pc:chgData name="Sofia Damachi" userId="03cd80ce-42a5-4404-94fc-1c37a1cddd9f" providerId="ADAL" clId="{10519BD8-7CCC-4ABE-B112-F05003DFD741}" dt="2025-04-29T10:27:13.566" v="11562" actId="20577"/>
        <pc:sldMkLst>
          <pc:docMk/>
          <pc:sldMk cId="2223640012" sldId="288"/>
        </pc:sldMkLst>
        <pc:spChg chg="mod">
          <ac:chgData name="Sofia Damachi" userId="03cd80ce-42a5-4404-94fc-1c37a1cddd9f" providerId="ADAL" clId="{10519BD8-7CCC-4ABE-B112-F05003DFD741}" dt="2025-04-28T15:16:20.252" v="11367" actId="2711"/>
          <ac:spMkLst>
            <pc:docMk/>
            <pc:sldMk cId="2223640012" sldId="288"/>
            <ac:spMk id="4" creationId="{A5B988A9-C393-BD4A-940B-2481D60A0319}"/>
          </ac:spMkLst>
        </pc:spChg>
        <pc:spChg chg="mod">
          <ac:chgData name="Sofia Damachi" userId="03cd80ce-42a5-4404-94fc-1c37a1cddd9f" providerId="ADAL" clId="{10519BD8-7CCC-4ABE-B112-F05003DFD741}" dt="2025-04-29T07:28:57.138" v="11473" actId="14100"/>
          <ac:spMkLst>
            <pc:docMk/>
            <pc:sldMk cId="2223640012" sldId="288"/>
            <ac:spMk id="5" creationId="{0191BADD-5022-F6FD-7352-BE16B6212EA3}"/>
          </ac:spMkLst>
        </pc:spChg>
        <pc:spChg chg="mod">
          <ac:chgData name="Sofia Damachi" userId="03cd80ce-42a5-4404-94fc-1c37a1cddd9f" providerId="ADAL" clId="{10519BD8-7CCC-4ABE-B112-F05003DFD741}" dt="2025-04-28T15:16:20.252" v="11367" actId="2711"/>
          <ac:spMkLst>
            <pc:docMk/>
            <pc:sldMk cId="2223640012" sldId="288"/>
            <ac:spMk id="7" creationId="{8C38AB78-C0E2-E3AF-E4C3-A594083A20F4}"/>
          </ac:spMkLst>
        </pc:spChg>
        <pc:spChg chg="mod">
          <ac:chgData name="Sofia Damachi" userId="03cd80ce-42a5-4404-94fc-1c37a1cddd9f" providerId="ADAL" clId="{10519BD8-7CCC-4ABE-B112-F05003DFD741}" dt="2025-04-28T15:16:42.512" v="11380" actId="14100"/>
          <ac:spMkLst>
            <pc:docMk/>
            <pc:sldMk cId="2223640012" sldId="288"/>
            <ac:spMk id="11" creationId="{53A130AB-4E5C-E038-B0DE-275DA95BE04F}"/>
          </ac:spMkLst>
        </pc:spChg>
        <pc:spChg chg="mod">
          <ac:chgData name="Sofia Damachi" userId="03cd80ce-42a5-4404-94fc-1c37a1cddd9f" providerId="ADAL" clId="{10519BD8-7CCC-4ABE-B112-F05003DFD741}" dt="2025-04-28T15:16:45.135" v="11381" actId="14100"/>
          <ac:spMkLst>
            <pc:docMk/>
            <pc:sldMk cId="2223640012" sldId="288"/>
            <ac:spMk id="12" creationId="{3440AC8E-7CAA-D58C-5603-64C613EF7FA6}"/>
          </ac:spMkLst>
        </pc:spChg>
        <pc:spChg chg="mod">
          <ac:chgData name="Sofia Damachi" userId="03cd80ce-42a5-4404-94fc-1c37a1cddd9f" providerId="ADAL" clId="{10519BD8-7CCC-4ABE-B112-F05003DFD741}" dt="2025-04-28T15:16:49.655" v="11387" actId="1038"/>
          <ac:spMkLst>
            <pc:docMk/>
            <pc:sldMk cId="2223640012" sldId="288"/>
            <ac:spMk id="13" creationId="{82E25C36-4F19-B301-AA18-61F4B63938A8}"/>
          </ac:spMkLst>
        </pc:spChg>
        <pc:spChg chg="add mod">
          <ac:chgData name="Sofia Damachi" userId="03cd80ce-42a5-4404-94fc-1c37a1cddd9f" providerId="ADAL" clId="{10519BD8-7CCC-4ABE-B112-F05003DFD741}" dt="2025-04-28T15:16:20.252" v="11367" actId="2711"/>
          <ac:spMkLst>
            <pc:docMk/>
            <pc:sldMk cId="2223640012" sldId="288"/>
            <ac:spMk id="15" creationId="{5F8EAF8A-737A-8CB3-813C-607501109F09}"/>
          </ac:spMkLst>
        </pc:spChg>
        <pc:spChg chg="mod">
          <ac:chgData name="Sofia Damachi" userId="03cd80ce-42a5-4404-94fc-1c37a1cddd9f" providerId="ADAL" clId="{10519BD8-7CCC-4ABE-B112-F05003DFD741}" dt="2025-04-28T15:16:32.765" v="11370" actId="14100"/>
          <ac:spMkLst>
            <pc:docMk/>
            <pc:sldMk cId="2223640012" sldId="288"/>
            <ac:spMk id="18" creationId="{7CE32749-23CC-C7DD-875D-66DE27AAA3B6}"/>
          </ac:spMkLst>
        </pc:spChg>
        <pc:spChg chg="mod">
          <ac:chgData name="Sofia Damachi" userId="03cd80ce-42a5-4404-94fc-1c37a1cddd9f" providerId="ADAL" clId="{10519BD8-7CCC-4ABE-B112-F05003DFD741}" dt="2025-04-28T15:16:24.497" v="11368" actId="14100"/>
          <ac:spMkLst>
            <pc:docMk/>
            <pc:sldMk cId="2223640012" sldId="288"/>
            <ac:spMk id="21" creationId="{F5FF16D2-BF08-62F6-1991-2DC222F08556}"/>
          </ac:spMkLst>
        </pc:spChg>
        <pc:spChg chg="mod">
          <ac:chgData name="Sofia Damachi" userId="03cd80ce-42a5-4404-94fc-1c37a1cddd9f" providerId="ADAL" clId="{10519BD8-7CCC-4ABE-B112-F05003DFD741}" dt="2025-04-28T15:16:20.252" v="11367" actId="2711"/>
          <ac:spMkLst>
            <pc:docMk/>
            <pc:sldMk cId="2223640012" sldId="288"/>
            <ac:spMk id="25" creationId="{7882B159-C2BA-0B69-42FF-4143D13C22DC}"/>
          </ac:spMkLst>
        </pc:spChg>
        <pc:spChg chg="mod">
          <ac:chgData name="Sofia Damachi" userId="03cd80ce-42a5-4404-94fc-1c37a1cddd9f" providerId="ADAL" clId="{10519BD8-7CCC-4ABE-B112-F05003DFD741}" dt="2025-04-08T16:30:10.561" v="6129" actId="20577"/>
          <ac:spMkLst>
            <pc:docMk/>
            <pc:sldMk cId="2223640012" sldId="288"/>
            <ac:spMk id="26" creationId="{F0EF893C-C16C-E5E2-4EA4-64DE2B0E2D9B}"/>
          </ac:spMkLst>
        </pc:spChg>
        <pc:spChg chg="mod">
          <ac:chgData name="Sofia Damachi" userId="03cd80ce-42a5-4404-94fc-1c37a1cddd9f" providerId="ADAL" clId="{10519BD8-7CCC-4ABE-B112-F05003DFD741}" dt="2025-04-28T15:16:20.252" v="11367" actId="2711"/>
          <ac:spMkLst>
            <pc:docMk/>
            <pc:sldMk cId="2223640012" sldId="288"/>
            <ac:spMk id="27" creationId="{663D9523-1667-D3FE-37BC-0F6A744074FB}"/>
          </ac:spMkLst>
        </pc:spChg>
        <pc:spChg chg="mod">
          <ac:chgData name="Sofia Damachi" userId="03cd80ce-42a5-4404-94fc-1c37a1cddd9f" providerId="ADAL" clId="{10519BD8-7CCC-4ABE-B112-F05003DFD741}" dt="2025-04-08T16:33:16.660" v="6183" actId="1076"/>
          <ac:spMkLst>
            <pc:docMk/>
            <pc:sldMk cId="2223640012" sldId="288"/>
            <ac:spMk id="28" creationId="{01F6E82B-BD88-E924-991C-E694B0D8DDF5}"/>
          </ac:spMkLst>
        </pc:spChg>
        <pc:grpChg chg="add mod">
          <ac:chgData name="Sofia Damachi" userId="03cd80ce-42a5-4404-94fc-1c37a1cddd9f" providerId="ADAL" clId="{10519BD8-7CCC-4ABE-B112-F05003DFD741}" dt="2025-04-29T08:27:37.814" v="11495" actId="1076"/>
          <ac:grpSpMkLst>
            <pc:docMk/>
            <pc:sldMk cId="2223640012" sldId="288"/>
            <ac:grpSpMk id="10" creationId="{F43FAE1D-A590-91A8-4B9C-59B81D41F274}"/>
          </ac:grpSpMkLst>
        </pc:grpChg>
        <pc:grpChg chg="mod">
          <ac:chgData name="Sofia Damachi" userId="03cd80ce-42a5-4404-94fc-1c37a1cddd9f" providerId="ADAL" clId="{10519BD8-7CCC-4ABE-B112-F05003DFD741}" dt="2025-04-28T15:16:38.452" v="11379" actId="1037"/>
          <ac:grpSpMkLst>
            <pc:docMk/>
            <pc:sldMk cId="2223640012" sldId="288"/>
            <ac:grpSpMk id="17" creationId="{2C72A916-3331-0C9C-53B0-A9417BF0A030}"/>
          </ac:grpSpMkLst>
        </pc:grpChg>
        <pc:grpChg chg="mod">
          <ac:chgData name="Sofia Damachi" userId="03cd80ce-42a5-4404-94fc-1c37a1cddd9f" providerId="ADAL" clId="{10519BD8-7CCC-4ABE-B112-F05003DFD741}" dt="2025-04-08T16:33:14.604" v="6182" actId="1076"/>
          <ac:grpSpMkLst>
            <pc:docMk/>
            <pc:sldMk cId="2223640012" sldId="288"/>
            <ac:grpSpMk id="24" creationId="{712A54C3-E99D-950F-18C3-1346C261D13E}"/>
          </ac:grpSpMkLst>
        </pc:grpChg>
        <pc:picChg chg="add mod">
          <ac:chgData name="Sofia Damachi" userId="03cd80ce-42a5-4404-94fc-1c37a1cddd9f" providerId="ADAL" clId="{10519BD8-7CCC-4ABE-B112-F05003DFD741}" dt="2025-04-29T08:27:47.927" v="11502" actId="1036"/>
          <ac:picMkLst>
            <pc:docMk/>
            <pc:sldMk cId="2223640012" sldId="288"/>
            <ac:picMk id="3" creationId="{EC1C1291-2ABA-A0BC-99FA-90B863F80D24}"/>
          </ac:picMkLst>
        </pc:picChg>
        <pc:picChg chg="mod">
          <ac:chgData name="Sofia Damachi" userId="03cd80ce-42a5-4404-94fc-1c37a1cddd9f" providerId="ADAL" clId="{10519BD8-7CCC-4ABE-B112-F05003DFD741}" dt="2025-04-22T21:27:12.384" v="8767" actId="1035"/>
          <ac:picMkLst>
            <pc:docMk/>
            <pc:sldMk cId="2223640012" sldId="288"/>
            <ac:picMk id="20" creationId="{D5473639-4A69-BD39-E8D4-A448D03AF31C}"/>
          </ac:picMkLst>
        </pc:picChg>
      </pc:sldChg>
      <pc:sldChg chg="addSp delSp modSp add mod modNotesTx">
        <pc:chgData name="Sofia Damachi" userId="03cd80ce-42a5-4404-94fc-1c37a1cddd9f" providerId="ADAL" clId="{10519BD8-7CCC-4ABE-B112-F05003DFD741}" dt="2025-04-29T10:27:20.698" v="11565" actId="20577"/>
        <pc:sldMkLst>
          <pc:docMk/>
          <pc:sldMk cId="1405621657" sldId="289"/>
        </pc:sldMkLst>
        <pc:spChg chg="add mod">
          <ac:chgData name="Sofia Damachi" userId="03cd80ce-42a5-4404-94fc-1c37a1cddd9f" providerId="ADAL" clId="{10519BD8-7CCC-4ABE-B112-F05003DFD741}" dt="2025-04-28T15:16:59.819" v="11388" actId="2711"/>
          <ac:spMkLst>
            <pc:docMk/>
            <pc:sldMk cId="1405621657" sldId="289"/>
            <ac:spMk id="2" creationId="{05D4F580-BFC7-55B5-7FC8-635880EFFDD4}"/>
          </ac:spMkLst>
        </pc:spChg>
        <pc:spChg chg="mod">
          <ac:chgData name="Sofia Damachi" userId="03cd80ce-42a5-4404-94fc-1c37a1cddd9f" providerId="ADAL" clId="{10519BD8-7CCC-4ABE-B112-F05003DFD741}" dt="2025-04-28T15:16:59.819" v="11388" actId="2711"/>
          <ac:spMkLst>
            <pc:docMk/>
            <pc:sldMk cId="1405621657" sldId="289"/>
            <ac:spMk id="4" creationId="{5434B65F-DF08-4DED-2B1F-FAE5A248910E}"/>
          </ac:spMkLst>
        </pc:spChg>
        <pc:spChg chg="add mod">
          <ac:chgData name="Sofia Damachi" userId="03cd80ce-42a5-4404-94fc-1c37a1cddd9f" providerId="ADAL" clId="{10519BD8-7CCC-4ABE-B112-F05003DFD741}" dt="2025-04-28T15:16:59.819" v="11388" actId="2711"/>
          <ac:spMkLst>
            <pc:docMk/>
            <pc:sldMk cId="1405621657" sldId="289"/>
            <ac:spMk id="10" creationId="{6B5E2932-A675-D918-88B6-A347CC2B4EE6}"/>
          </ac:spMkLst>
        </pc:spChg>
        <pc:spChg chg="add mod">
          <ac:chgData name="Sofia Damachi" userId="03cd80ce-42a5-4404-94fc-1c37a1cddd9f" providerId="ADAL" clId="{10519BD8-7CCC-4ABE-B112-F05003DFD741}" dt="2025-04-28T15:16:59.819" v="11388" actId="2711"/>
          <ac:spMkLst>
            <pc:docMk/>
            <pc:sldMk cId="1405621657" sldId="289"/>
            <ac:spMk id="11" creationId="{8C000FC3-1BA2-C2D3-28F8-F8000EAAF7CE}"/>
          </ac:spMkLst>
        </pc:spChg>
        <pc:spChg chg="add mod">
          <ac:chgData name="Sofia Damachi" userId="03cd80ce-42a5-4404-94fc-1c37a1cddd9f" providerId="ADAL" clId="{10519BD8-7CCC-4ABE-B112-F05003DFD741}" dt="2025-04-28T15:16:59.819" v="11388" actId="2711"/>
          <ac:spMkLst>
            <pc:docMk/>
            <pc:sldMk cId="1405621657" sldId="289"/>
            <ac:spMk id="12" creationId="{379E2908-05AB-F828-F9D2-27CFBBE5E752}"/>
          </ac:spMkLst>
        </pc:spChg>
        <pc:spChg chg="add mod">
          <ac:chgData name="Sofia Damachi" userId="03cd80ce-42a5-4404-94fc-1c37a1cddd9f" providerId="ADAL" clId="{10519BD8-7CCC-4ABE-B112-F05003DFD741}" dt="2025-04-28T15:16:59.819" v="11388" actId="2711"/>
          <ac:spMkLst>
            <pc:docMk/>
            <pc:sldMk cId="1405621657" sldId="289"/>
            <ac:spMk id="13" creationId="{CC9A7674-C813-D3C8-A4AB-823D4AE32430}"/>
          </ac:spMkLst>
        </pc:spChg>
        <pc:spChg chg="add mod">
          <ac:chgData name="Sofia Damachi" userId="03cd80ce-42a5-4404-94fc-1c37a1cddd9f" providerId="ADAL" clId="{10519BD8-7CCC-4ABE-B112-F05003DFD741}" dt="2025-04-28T15:17:04.964" v="11392" actId="1035"/>
          <ac:spMkLst>
            <pc:docMk/>
            <pc:sldMk cId="1405621657" sldId="289"/>
            <ac:spMk id="14" creationId="{B80C2775-3F39-7F48-88BA-A5C4D9C60F06}"/>
          </ac:spMkLst>
        </pc:spChg>
        <pc:spChg chg="add mod">
          <ac:chgData name="Sofia Damachi" userId="03cd80ce-42a5-4404-94fc-1c37a1cddd9f" providerId="ADAL" clId="{10519BD8-7CCC-4ABE-B112-F05003DFD741}" dt="2025-04-28T15:16:59.819" v="11388" actId="2711"/>
          <ac:spMkLst>
            <pc:docMk/>
            <pc:sldMk cId="1405621657" sldId="289"/>
            <ac:spMk id="41" creationId="{92C40203-39F1-5BB1-51DC-ECF09CE26501}"/>
          </ac:spMkLst>
        </pc:spChg>
        <pc:graphicFrameChg chg="add mod modGraphic">
          <ac:chgData name="Sofia Damachi" userId="03cd80ce-42a5-4404-94fc-1c37a1cddd9f" providerId="ADAL" clId="{10519BD8-7CCC-4ABE-B112-F05003DFD741}" dt="2025-04-22T21:26:12.566" v="8762" actId="20577"/>
          <ac:graphicFrameMkLst>
            <pc:docMk/>
            <pc:sldMk cId="1405621657" sldId="289"/>
            <ac:graphicFrameMk id="39" creationId="{ABE91A0F-CAD3-1FDD-664E-3289BA68B54F}"/>
          </ac:graphicFrameMkLst>
        </pc:graphicFrameChg>
        <pc:graphicFrameChg chg="add mod modGraphic">
          <ac:chgData name="Sofia Damachi" userId="03cd80ce-42a5-4404-94fc-1c37a1cddd9f" providerId="ADAL" clId="{10519BD8-7CCC-4ABE-B112-F05003DFD741}" dt="2025-04-08T16:41:30.683" v="6341" actId="1076"/>
          <ac:graphicFrameMkLst>
            <pc:docMk/>
            <pc:sldMk cId="1405621657" sldId="289"/>
            <ac:graphicFrameMk id="40" creationId="{ACB78FBC-0896-0234-98BA-44B4F8276ACA}"/>
          </ac:graphicFrameMkLst>
        </pc:graphicFrameChg>
        <pc:graphicFrameChg chg="add mod modGraphic">
          <ac:chgData name="Sofia Damachi" userId="03cd80ce-42a5-4404-94fc-1c37a1cddd9f" providerId="ADAL" clId="{10519BD8-7CCC-4ABE-B112-F05003DFD741}" dt="2025-04-22T21:25:42.271" v="8753" actId="20577"/>
          <ac:graphicFrameMkLst>
            <pc:docMk/>
            <pc:sldMk cId="1405621657" sldId="289"/>
            <ac:graphicFrameMk id="42" creationId="{CAB94570-78CA-3876-E6DB-57DC19B9C438}"/>
          </ac:graphicFrameMkLst>
        </pc:graphicFrameChg>
      </pc:sldChg>
      <pc:sldChg chg="addSp delSp modSp add mod modNotesTx">
        <pc:chgData name="Sofia Damachi" userId="03cd80ce-42a5-4404-94fc-1c37a1cddd9f" providerId="ADAL" clId="{10519BD8-7CCC-4ABE-B112-F05003DFD741}" dt="2025-04-29T10:27:27.739" v="11568" actId="20577"/>
        <pc:sldMkLst>
          <pc:docMk/>
          <pc:sldMk cId="1183678465" sldId="290"/>
        </pc:sldMkLst>
        <pc:spChg chg="mod">
          <ac:chgData name="Sofia Damachi" userId="03cd80ce-42a5-4404-94fc-1c37a1cddd9f" providerId="ADAL" clId="{10519BD8-7CCC-4ABE-B112-F05003DFD741}" dt="2025-04-29T07:33:13.795" v="11479" actId="14100"/>
          <ac:spMkLst>
            <pc:docMk/>
            <pc:sldMk cId="1183678465" sldId="290"/>
            <ac:spMk id="4" creationId="{51BA892A-F89B-6F68-1166-6ED70A9DDFC7}"/>
          </ac:spMkLst>
        </pc:spChg>
        <pc:spChg chg="mod">
          <ac:chgData name="Sofia Damachi" userId="03cd80ce-42a5-4404-94fc-1c37a1cddd9f" providerId="ADAL" clId="{10519BD8-7CCC-4ABE-B112-F05003DFD741}" dt="2025-04-29T07:29:04.381" v="11478" actId="20577"/>
          <ac:spMkLst>
            <pc:docMk/>
            <pc:sldMk cId="1183678465" sldId="290"/>
            <ac:spMk id="5" creationId="{47EF6207-A56F-F943-016E-4C5DCFB20034}"/>
          </ac:spMkLst>
        </pc:spChg>
        <pc:spChg chg="mod">
          <ac:chgData name="Sofia Damachi" userId="03cd80ce-42a5-4404-94fc-1c37a1cddd9f" providerId="ADAL" clId="{10519BD8-7CCC-4ABE-B112-F05003DFD741}" dt="2025-04-08T16:54:01.795" v="6585" actId="14100"/>
          <ac:spMkLst>
            <pc:docMk/>
            <pc:sldMk cId="1183678465" sldId="290"/>
            <ac:spMk id="7" creationId="{A81CBD4C-3028-6EC3-5806-CD4BF85DC199}"/>
          </ac:spMkLst>
        </pc:spChg>
        <pc:spChg chg="mod">
          <ac:chgData name="Sofia Damachi" userId="03cd80ce-42a5-4404-94fc-1c37a1cddd9f" providerId="ADAL" clId="{10519BD8-7CCC-4ABE-B112-F05003DFD741}" dt="2025-04-08T16:53:54.155" v="6583" actId="1036"/>
          <ac:spMkLst>
            <pc:docMk/>
            <pc:sldMk cId="1183678465" sldId="290"/>
            <ac:spMk id="8" creationId="{1B52047B-D31E-35EB-D3B6-5EE519257EB1}"/>
          </ac:spMkLst>
        </pc:spChg>
        <pc:spChg chg="mod">
          <ac:chgData name="Sofia Damachi" userId="03cd80ce-42a5-4404-94fc-1c37a1cddd9f" providerId="ADAL" clId="{10519BD8-7CCC-4ABE-B112-F05003DFD741}" dt="2025-04-08T16:53:59.220" v="6584" actId="14100"/>
          <ac:spMkLst>
            <pc:docMk/>
            <pc:sldMk cId="1183678465" sldId="290"/>
            <ac:spMk id="9" creationId="{F457DB7E-EDB4-2183-716B-54CA5EBA578E}"/>
          </ac:spMkLst>
        </pc:spChg>
        <pc:spChg chg="mod">
          <ac:chgData name="Sofia Damachi" userId="03cd80ce-42a5-4404-94fc-1c37a1cddd9f" providerId="ADAL" clId="{10519BD8-7CCC-4ABE-B112-F05003DFD741}" dt="2025-04-28T15:18:04.376" v="11413" actId="20577"/>
          <ac:spMkLst>
            <pc:docMk/>
            <pc:sldMk cId="1183678465" sldId="290"/>
            <ac:spMk id="11" creationId="{97109513-442C-F00F-6DD5-91DCAC60F6B5}"/>
          </ac:spMkLst>
        </pc:spChg>
        <pc:spChg chg="mod">
          <ac:chgData name="Sofia Damachi" userId="03cd80ce-42a5-4404-94fc-1c37a1cddd9f" providerId="ADAL" clId="{10519BD8-7CCC-4ABE-B112-F05003DFD741}" dt="2025-04-08T16:46:45.186" v="6430" actId="14100"/>
          <ac:spMkLst>
            <pc:docMk/>
            <pc:sldMk cId="1183678465" sldId="290"/>
            <ac:spMk id="12" creationId="{63FE07B2-4C60-CA94-3698-ABFC5F1EFD67}"/>
          </ac:spMkLst>
        </pc:spChg>
        <pc:spChg chg="mod">
          <ac:chgData name="Sofia Damachi" userId="03cd80ce-42a5-4404-94fc-1c37a1cddd9f" providerId="ADAL" clId="{10519BD8-7CCC-4ABE-B112-F05003DFD741}" dt="2025-04-28T15:17:15.349" v="11393" actId="2711"/>
          <ac:spMkLst>
            <pc:docMk/>
            <pc:sldMk cId="1183678465" sldId="290"/>
            <ac:spMk id="13" creationId="{77D3F48F-72C7-9538-7649-A6B446E715F7}"/>
          </ac:spMkLst>
        </pc:spChg>
        <pc:spChg chg="mod">
          <ac:chgData name="Sofia Damachi" userId="03cd80ce-42a5-4404-94fc-1c37a1cddd9f" providerId="ADAL" clId="{10519BD8-7CCC-4ABE-B112-F05003DFD741}" dt="2025-04-28T15:17:44.689" v="11407" actId="20577"/>
          <ac:spMkLst>
            <pc:docMk/>
            <pc:sldMk cId="1183678465" sldId="290"/>
            <ac:spMk id="15" creationId="{AFA0337A-2ECB-404F-6335-DDD81B1B930D}"/>
          </ac:spMkLst>
        </pc:spChg>
        <pc:spChg chg="mod">
          <ac:chgData name="Sofia Damachi" userId="03cd80ce-42a5-4404-94fc-1c37a1cddd9f" providerId="ADAL" clId="{10519BD8-7CCC-4ABE-B112-F05003DFD741}" dt="2025-04-08T16:48:58.611" v="6481" actId="14100"/>
          <ac:spMkLst>
            <pc:docMk/>
            <pc:sldMk cId="1183678465" sldId="290"/>
            <ac:spMk id="16" creationId="{EFC676C7-8BD5-995C-CF90-CB54FAA189BC}"/>
          </ac:spMkLst>
        </pc:spChg>
        <pc:spChg chg="mod">
          <ac:chgData name="Sofia Damachi" userId="03cd80ce-42a5-4404-94fc-1c37a1cddd9f" providerId="ADAL" clId="{10519BD8-7CCC-4ABE-B112-F05003DFD741}" dt="2025-04-28T15:17:15.349" v="11393" actId="2711"/>
          <ac:spMkLst>
            <pc:docMk/>
            <pc:sldMk cId="1183678465" sldId="290"/>
            <ac:spMk id="18" creationId="{F0195475-2963-2F4B-D3AD-B3D460E5DE65}"/>
          </ac:spMkLst>
        </pc:spChg>
        <pc:spChg chg="mod">
          <ac:chgData name="Sofia Damachi" userId="03cd80ce-42a5-4404-94fc-1c37a1cddd9f" providerId="ADAL" clId="{10519BD8-7CCC-4ABE-B112-F05003DFD741}" dt="2025-04-28T15:17:32.421" v="11400" actId="20577"/>
          <ac:spMkLst>
            <pc:docMk/>
            <pc:sldMk cId="1183678465" sldId="290"/>
            <ac:spMk id="21" creationId="{00F98401-7C36-69E4-7362-89A0B5A72609}"/>
          </ac:spMkLst>
        </pc:spChg>
        <pc:spChg chg="mod">
          <ac:chgData name="Sofia Damachi" userId="03cd80ce-42a5-4404-94fc-1c37a1cddd9f" providerId="ADAL" clId="{10519BD8-7CCC-4ABE-B112-F05003DFD741}" dt="2025-04-08T16:48:22.551" v="6470" actId="20577"/>
          <ac:spMkLst>
            <pc:docMk/>
            <pc:sldMk cId="1183678465" sldId="290"/>
            <ac:spMk id="22" creationId="{503F74FC-B968-3C3B-8B1D-E65CB6EAE42B}"/>
          </ac:spMkLst>
        </pc:spChg>
        <pc:spChg chg="mod">
          <ac:chgData name="Sofia Damachi" userId="03cd80ce-42a5-4404-94fc-1c37a1cddd9f" providerId="ADAL" clId="{10519BD8-7CCC-4ABE-B112-F05003DFD741}" dt="2025-04-28T15:17:56.873" v="11410" actId="1076"/>
          <ac:spMkLst>
            <pc:docMk/>
            <pc:sldMk cId="1183678465" sldId="290"/>
            <ac:spMk id="25" creationId="{8713FA6F-11D8-CE9B-4387-FB301C4F0804}"/>
          </ac:spMkLst>
        </pc:spChg>
        <pc:spChg chg="mod">
          <ac:chgData name="Sofia Damachi" userId="03cd80ce-42a5-4404-94fc-1c37a1cddd9f" providerId="ADAL" clId="{10519BD8-7CCC-4ABE-B112-F05003DFD741}" dt="2025-04-16T15:06:27.389" v="7648" actId="1037"/>
          <ac:spMkLst>
            <pc:docMk/>
            <pc:sldMk cId="1183678465" sldId="290"/>
            <ac:spMk id="26" creationId="{A7BBAA6D-723D-5F21-3225-D4F750026C3D}"/>
          </ac:spMkLst>
        </pc:spChg>
        <pc:spChg chg="mod">
          <ac:chgData name="Sofia Damachi" userId="03cd80ce-42a5-4404-94fc-1c37a1cddd9f" providerId="ADAL" clId="{10519BD8-7CCC-4ABE-B112-F05003DFD741}" dt="2025-04-08T16:50:37.406" v="6517" actId="14100"/>
          <ac:spMkLst>
            <pc:docMk/>
            <pc:sldMk cId="1183678465" sldId="290"/>
            <ac:spMk id="27" creationId="{FB506CC5-7576-0BB9-7ED4-97A53CE82325}"/>
          </ac:spMkLst>
        </pc:spChg>
        <pc:spChg chg="mod">
          <ac:chgData name="Sofia Damachi" userId="03cd80ce-42a5-4404-94fc-1c37a1cddd9f" providerId="ADAL" clId="{10519BD8-7CCC-4ABE-B112-F05003DFD741}" dt="2025-04-08T16:53:54.155" v="6583" actId="1036"/>
          <ac:spMkLst>
            <pc:docMk/>
            <pc:sldMk cId="1183678465" sldId="290"/>
            <ac:spMk id="28" creationId="{78898392-82AF-89E4-7644-642E15172DE4}"/>
          </ac:spMkLst>
        </pc:spChg>
        <pc:spChg chg="mod">
          <ac:chgData name="Sofia Damachi" userId="03cd80ce-42a5-4404-94fc-1c37a1cddd9f" providerId="ADAL" clId="{10519BD8-7CCC-4ABE-B112-F05003DFD741}" dt="2025-04-28T15:17:42.338" v="11406" actId="20577"/>
          <ac:spMkLst>
            <pc:docMk/>
            <pc:sldMk cId="1183678465" sldId="290"/>
            <ac:spMk id="39" creationId="{DE316D45-D69C-EFA5-96BE-76E313DFD964}"/>
          </ac:spMkLst>
        </pc:spChg>
        <pc:spChg chg="mod">
          <ac:chgData name="Sofia Damachi" userId="03cd80ce-42a5-4404-94fc-1c37a1cddd9f" providerId="ADAL" clId="{10519BD8-7CCC-4ABE-B112-F05003DFD741}" dt="2025-04-28T15:17:15.349" v="11393" actId="2711"/>
          <ac:spMkLst>
            <pc:docMk/>
            <pc:sldMk cId="1183678465" sldId="290"/>
            <ac:spMk id="40" creationId="{50F1FD36-C9AE-4768-5A8F-E02792AC6642}"/>
          </ac:spMkLst>
        </pc:spChg>
        <pc:spChg chg="mod">
          <ac:chgData name="Sofia Damachi" userId="03cd80ce-42a5-4404-94fc-1c37a1cddd9f" providerId="ADAL" clId="{10519BD8-7CCC-4ABE-B112-F05003DFD741}" dt="2025-04-28T15:17:15.349" v="11393" actId="2711"/>
          <ac:spMkLst>
            <pc:docMk/>
            <pc:sldMk cId="1183678465" sldId="290"/>
            <ac:spMk id="41" creationId="{7B8C479B-9D89-ABAA-27E3-B74AA79D2076}"/>
          </ac:spMkLst>
        </pc:spChg>
        <pc:spChg chg="add mod">
          <ac:chgData name="Sofia Damachi" userId="03cd80ce-42a5-4404-94fc-1c37a1cddd9f" providerId="ADAL" clId="{10519BD8-7CCC-4ABE-B112-F05003DFD741}" dt="2025-04-28T15:17:15.349" v="11393" actId="2711"/>
          <ac:spMkLst>
            <pc:docMk/>
            <pc:sldMk cId="1183678465" sldId="290"/>
            <ac:spMk id="42" creationId="{9E7FF340-2E6D-95C6-5835-190F7F20A094}"/>
          </ac:spMkLst>
        </pc:spChg>
        <pc:spChg chg="add mod">
          <ac:chgData name="Sofia Damachi" userId="03cd80ce-42a5-4404-94fc-1c37a1cddd9f" providerId="ADAL" clId="{10519BD8-7CCC-4ABE-B112-F05003DFD741}" dt="2025-04-08T16:53:54.155" v="6583" actId="1036"/>
          <ac:spMkLst>
            <pc:docMk/>
            <pc:sldMk cId="1183678465" sldId="290"/>
            <ac:spMk id="45" creationId="{6879C7F7-D29E-02BD-5A72-FA46102DF8DC}"/>
          </ac:spMkLst>
        </pc:spChg>
        <pc:spChg chg="add mod">
          <ac:chgData name="Sofia Damachi" userId="03cd80ce-42a5-4404-94fc-1c37a1cddd9f" providerId="ADAL" clId="{10519BD8-7CCC-4ABE-B112-F05003DFD741}" dt="2025-04-28T15:18:06.170" v="11415" actId="20577"/>
          <ac:spMkLst>
            <pc:docMk/>
            <pc:sldMk cId="1183678465" sldId="290"/>
            <ac:spMk id="46" creationId="{0D187E15-83C4-2381-3489-448CE762E238}"/>
          </ac:spMkLst>
        </pc:spChg>
        <pc:grpChg chg="add mod">
          <ac:chgData name="Sofia Damachi" userId="03cd80ce-42a5-4404-94fc-1c37a1cddd9f" providerId="ADAL" clId="{10519BD8-7CCC-4ABE-B112-F05003DFD741}" dt="2025-04-08T16:53:54.155" v="6583" actId="1036"/>
          <ac:grpSpMkLst>
            <pc:docMk/>
            <pc:sldMk cId="1183678465" sldId="290"/>
            <ac:grpSpMk id="10" creationId="{23A313FB-604A-F033-5127-B8C9A4166795}"/>
          </ac:grpSpMkLst>
        </pc:grpChg>
        <pc:grpChg chg="add mod">
          <ac:chgData name="Sofia Damachi" userId="03cd80ce-42a5-4404-94fc-1c37a1cddd9f" providerId="ADAL" clId="{10519BD8-7CCC-4ABE-B112-F05003DFD741}" dt="2025-04-08T16:53:54.155" v="6583" actId="1036"/>
          <ac:grpSpMkLst>
            <pc:docMk/>
            <pc:sldMk cId="1183678465" sldId="290"/>
            <ac:grpSpMk id="14" creationId="{67B5F7E8-91C4-B9FD-2244-8E9B597ACE73}"/>
          </ac:grpSpMkLst>
        </pc:grpChg>
        <pc:grpChg chg="mod">
          <ac:chgData name="Sofia Damachi" userId="03cd80ce-42a5-4404-94fc-1c37a1cddd9f" providerId="ADAL" clId="{10519BD8-7CCC-4ABE-B112-F05003DFD741}" dt="2025-04-08T16:47:57.429" v="6451" actId="1076"/>
          <ac:grpSpMkLst>
            <pc:docMk/>
            <pc:sldMk cId="1183678465" sldId="290"/>
            <ac:grpSpMk id="17" creationId="{C5F03CD2-1B08-53FD-266B-243302361996}"/>
          </ac:grpSpMkLst>
        </pc:grpChg>
        <pc:grpChg chg="add mod">
          <ac:chgData name="Sofia Damachi" userId="03cd80ce-42a5-4404-94fc-1c37a1cddd9f" providerId="ADAL" clId="{10519BD8-7CCC-4ABE-B112-F05003DFD741}" dt="2025-04-08T16:53:54.155" v="6583" actId="1036"/>
          <ac:grpSpMkLst>
            <pc:docMk/>
            <pc:sldMk cId="1183678465" sldId="290"/>
            <ac:grpSpMk id="23" creationId="{7E98877A-93A5-8D52-2458-09BD70016AFA}"/>
          </ac:grpSpMkLst>
        </pc:grpChg>
        <pc:grpChg chg="mod">
          <ac:chgData name="Sofia Damachi" userId="03cd80ce-42a5-4404-94fc-1c37a1cddd9f" providerId="ADAL" clId="{10519BD8-7CCC-4ABE-B112-F05003DFD741}" dt="2025-04-08T16:53:54.155" v="6583" actId="1036"/>
          <ac:grpSpMkLst>
            <pc:docMk/>
            <pc:sldMk cId="1183678465" sldId="290"/>
            <ac:grpSpMk id="24" creationId="{BAAA48F7-B9BA-283B-36CC-4BAEECB3B08D}"/>
          </ac:grpSpMkLst>
        </pc:grpChg>
        <pc:picChg chg="add mod">
          <ac:chgData name="Sofia Damachi" userId="03cd80ce-42a5-4404-94fc-1c37a1cddd9f" providerId="ADAL" clId="{10519BD8-7CCC-4ABE-B112-F05003DFD741}" dt="2025-04-29T08:28:00.811" v="11506" actId="1038"/>
          <ac:picMkLst>
            <pc:docMk/>
            <pc:sldMk cId="1183678465" sldId="290"/>
            <ac:picMk id="3" creationId="{5B277D83-4088-BAA5-74B7-CC83F16978AD}"/>
          </ac:picMkLst>
        </pc:picChg>
        <pc:picChg chg="mod">
          <ac:chgData name="Sofia Damachi" userId="03cd80ce-42a5-4404-94fc-1c37a1cddd9f" providerId="ADAL" clId="{10519BD8-7CCC-4ABE-B112-F05003DFD741}" dt="2025-04-08T16:47:55.176" v="6450" actId="1076"/>
          <ac:picMkLst>
            <pc:docMk/>
            <pc:sldMk cId="1183678465" sldId="290"/>
            <ac:picMk id="20" creationId="{6567F3CD-BFDA-8861-6F05-9BD35DF2B976}"/>
          </ac:picMkLst>
        </pc:picChg>
        <pc:picChg chg="add mod">
          <ac:chgData name="Sofia Damachi" userId="03cd80ce-42a5-4404-94fc-1c37a1cddd9f" providerId="ADAL" clId="{10519BD8-7CCC-4ABE-B112-F05003DFD741}" dt="2025-04-08T16:53:54.155" v="6583" actId="1036"/>
          <ac:picMkLst>
            <pc:docMk/>
            <pc:sldMk cId="1183678465" sldId="290"/>
            <ac:picMk id="44" creationId="{DD2FD4FD-4FAF-B0BE-BDB1-561655B2B061}"/>
          </ac:picMkLst>
        </pc:picChg>
      </pc:sldChg>
      <pc:sldChg chg="addSp delSp modSp add mod modNotesTx">
        <pc:chgData name="Sofia Damachi" userId="03cd80ce-42a5-4404-94fc-1c37a1cddd9f" providerId="ADAL" clId="{10519BD8-7CCC-4ABE-B112-F05003DFD741}" dt="2025-04-29T10:27:31.904" v="11571" actId="20577"/>
        <pc:sldMkLst>
          <pc:docMk/>
          <pc:sldMk cId="3222522335" sldId="291"/>
        </pc:sldMkLst>
        <pc:spChg chg="add mod">
          <ac:chgData name="Sofia Damachi" userId="03cd80ce-42a5-4404-94fc-1c37a1cddd9f" providerId="ADAL" clId="{10519BD8-7CCC-4ABE-B112-F05003DFD741}" dt="2025-04-28T15:18:26.817" v="11416" actId="2711"/>
          <ac:spMkLst>
            <pc:docMk/>
            <pc:sldMk cId="3222522335" sldId="291"/>
            <ac:spMk id="2" creationId="{C77C3CD5-AD43-B582-FDE3-A30435A5253F}"/>
          </ac:spMkLst>
        </pc:spChg>
        <pc:spChg chg="add mod">
          <ac:chgData name="Sofia Damachi" userId="03cd80ce-42a5-4404-94fc-1c37a1cddd9f" providerId="ADAL" clId="{10519BD8-7CCC-4ABE-B112-F05003DFD741}" dt="2025-04-28T15:18:26.817" v="11416" actId="2711"/>
          <ac:spMkLst>
            <pc:docMk/>
            <pc:sldMk cId="3222522335" sldId="291"/>
            <ac:spMk id="3" creationId="{69F20DA5-5AA5-5E9C-B4B5-05C3E908221A}"/>
          </ac:spMkLst>
        </pc:spChg>
        <pc:spChg chg="add mod">
          <ac:chgData name="Sofia Damachi" userId="03cd80ce-42a5-4404-94fc-1c37a1cddd9f" providerId="ADAL" clId="{10519BD8-7CCC-4ABE-B112-F05003DFD741}" dt="2025-04-28T15:18:26.817" v="11416" actId="2711"/>
          <ac:spMkLst>
            <pc:docMk/>
            <pc:sldMk cId="3222522335" sldId="291"/>
            <ac:spMk id="5" creationId="{EB661400-5F64-D190-3BE3-8EAD2DE8A817}"/>
          </ac:spMkLst>
        </pc:spChg>
        <pc:spChg chg="add mod">
          <ac:chgData name="Sofia Damachi" userId="03cd80ce-42a5-4404-94fc-1c37a1cddd9f" providerId="ADAL" clId="{10519BD8-7CCC-4ABE-B112-F05003DFD741}" dt="2025-04-28T15:18:26.817" v="11416" actId="2711"/>
          <ac:spMkLst>
            <pc:docMk/>
            <pc:sldMk cId="3222522335" sldId="291"/>
            <ac:spMk id="8" creationId="{ADB82E0B-8111-45F0-109B-9E746717E22A}"/>
          </ac:spMkLst>
        </pc:spChg>
        <pc:spChg chg="mod">
          <ac:chgData name="Sofia Damachi" userId="03cd80ce-42a5-4404-94fc-1c37a1cddd9f" providerId="ADAL" clId="{10519BD8-7CCC-4ABE-B112-F05003DFD741}" dt="2025-04-28T15:18:26.817" v="11416" actId="2711"/>
          <ac:spMkLst>
            <pc:docMk/>
            <pc:sldMk cId="3222522335" sldId="291"/>
            <ac:spMk id="10" creationId="{AF2481A6-3845-483B-5310-7A25021045BB}"/>
          </ac:spMkLst>
        </pc:spChg>
        <pc:spChg chg="mod">
          <ac:chgData name="Sofia Damachi" userId="03cd80ce-42a5-4404-94fc-1c37a1cddd9f" providerId="ADAL" clId="{10519BD8-7CCC-4ABE-B112-F05003DFD741}" dt="2025-04-28T15:18:26.817" v="11416" actId="2711"/>
          <ac:spMkLst>
            <pc:docMk/>
            <pc:sldMk cId="3222522335" sldId="291"/>
            <ac:spMk id="11" creationId="{53D58EEA-9E9D-0FE9-9C85-46C02D7B7CB1}"/>
          </ac:spMkLst>
        </pc:spChg>
        <pc:spChg chg="mod">
          <ac:chgData name="Sofia Damachi" userId="03cd80ce-42a5-4404-94fc-1c37a1cddd9f" providerId="ADAL" clId="{10519BD8-7CCC-4ABE-B112-F05003DFD741}" dt="2025-04-28T15:18:26.817" v="11416" actId="2711"/>
          <ac:spMkLst>
            <pc:docMk/>
            <pc:sldMk cId="3222522335" sldId="291"/>
            <ac:spMk id="12" creationId="{32C46540-A0AA-C09E-5B8E-406EADBF8E6E}"/>
          </ac:spMkLst>
        </pc:spChg>
        <pc:spChg chg="mod">
          <ac:chgData name="Sofia Damachi" userId="03cd80ce-42a5-4404-94fc-1c37a1cddd9f" providerId="ADAL" clId="{10519BD8-7CCC-4ABE-B112-F05003DFD741}" dt="2025-04-28T15:18:26.817" v="11416" actId="2711"/>
          <ac:spMkLst>
            <pc:docMk/>
            <pc:sldMk cId="3222522335" sldId="291"/>
            <ac:spMk id="13" creationId="{6800DC43-7CE3-D8D9-DD60-9A38233AD4EE}"/>
          </ac:spMkLst>
        </pc:spChg>
        <pc:spChg chg="mod">
          <ac:chgData name="Sofia Damachi" userId="03cd80ce-42a5-4404-94fc-1c37a1cddd9f" providerId="ADAL" clId="{10519BD8-7CCC-4ABE-B112-F05003DFD741}" dt="2025-04-28T15:18:26.817" v="11416" actId="2711"/>
          <ac:spMkLst>
            <pc:docMk/>
            <pc:sldMk cId="3222522335" sldId="291"/>
            <ac:spMk id="14" creationId="{5922CA29-E54F-C542-0BEC-1500789B1B64}"/>
          </ac:spMkLst>
        </pc:spChg>
        <pc:graphicFrameChg chg="add mod modGraphic">
          <ac:chgData name="Sofia Damachi" userId="03cd80ce-42a5-4404-94fc-1c37a1cddd9f" providerId="ADAL" clId="{10519BD8-7CCC-4ABE-B112-F05003DFD741}" dt="2025-04-16T15:19:06.027" v="7817" actId="20577"/>
          <ac:graphicFrameMkLst>
            <pc:docMk/>
            <pc:sldMk cId="3222522335" sldId="291"/>
            <ac:graphicFrameMk id="6" creationId="{2D15BCCE-B215-D0C8-A005-BBFDBD1CFF94}"/>
          </ac:graphicFrameMkLst>
        </pc:graphicFrameChg>
        <pc:graphicFrameChg chg="add mod modGraphic">
          <ac:chgData name="Sofia Damachi" userId="03cd80ce-42a5-4404-94fc-1c37a1cddd9f" providerId="ADAL" clId="{10519BD8-7CCC-4ABE-B112-F05003DFD741}" dt="2025-04-16T15:11:14.212" v="7733" actId="1036"/>
          <ac:graphicFrameMkLst>
            <pc:docMk/>
            <pc:sldMk cId="3222522335" sldId="291"/>
            <ac:graphicFrameMk id="7" creationId="{7871DC65-5845-4822-0578-C18D0AF0B434}"/>
          </ac:graphicFrameMkLst>
        </pc:graphicFrameChg>
        <pc:graphicFrameChg chg="add mod modGraphic">
          <ac:chgData name="Sofia Damachi" userId="03cd80ce-42a5-4404-94fc-1c37a1cddd9f" providerId="ADAL" clId="{10519BD8-7CCC-4ABE-B112-F05003DFD741}" dt="2025-04-16T15:17:02.008" v="7810" actId="20577"/>
          <ac:graphicFrameMkLst>
            <pc:docMk/>
            <pc:sldMk cId="3222522335" sldId="291"/>
            <ac:graphicFrameMk id="9" creationId="{463431B3-A100-6342-5FE6-AEB692D0E6C4}"/>
          </ac:graphicFrameMkLst>
        </pc:graphicFrameChg>
      </pc:sldChg>
      <pc:sldChg chg="add del mod modShow">
        <pc:chgData name="Sofia Damachi" userId="03cd80ce-42a5-4404-94fc-1c37a1cddd9f" providerId="ADAL" clId="{10519BD8-7CCC-4ABE-B112-F05003DFD741}" dt="2025-04-28T12:51:31.884" v="10771" actId="47"/>
        <pc:sldMkLst>
          <pc:docMk/>
          <pc:sldMk cId="1099736659" sldId="292"/>
        </pc:sldMkLst>
      </pc:sldChg>
      <pc:sldChg chg="add del mod modShow">
        <pc:chgData name="Sofia Damachi" userId="03cd80ce-42a5-4404-94fc-1c37a1cddd9f" providerId="ADAL" clId="{10519BD8-7CCC-4ABE-B112-F05003DFD741}" dt="2025-04-28T12:51:21.826" v="10768" actId="47"/>
        <pc:sldMkLst>
          <pc:docMk/>
          <pc:sldMk cId="1458151523" sldId="293"/>
        </pc:sldMkLst>
      </pc:sldChg>
      <pc:sldChg chg="add del mod modShow">
        <pc:chgData name="Sofia Damachi" userId="03cd80ce-42a5-4404-94fc-1c37a1cddd9f" providerId="ADAL" clId="{10519BD8-7CCC-4ABE-B112-F05003DFD741}" dt="2025-04-28T12:51:27.994" v="10769" actId="47"/>
        <pc:sldMkLst>
          <pc:docMk/>
          <pc:sldMk cId="1522646979" sldId="294"/>
        </pc:sldMkLst>
      </pc:sldChg>
      <pc:sldChg chg="add del mod modShow">
        <pc:chgData name="Sofia Damachi" userId="03cd80ce-42a5-4404-94fc-1c37a1cddd9f" providerId="ADAL" clId="{10519BD8-7CCC-4ABE-B112-F05003DFD741}" dt="2025-04-28T12:51:29.540" v="10770" actId="47"/>
        <pc:sldMkLst>
          <pc:docMk/>
          <pc:sldMk cId="274149562" sldId="295"/>
        </pc:sldMkLst>
      </pc:sldChg>
    </pc:docChg>
  </pc:docChgLst>
  <pc:docChgLst>
    <pc:chgData name="Elinam Gayi" userId="8124cf83-9da0-43b0-95e5-7455ce53a5f1" providerId="ADAL" clId="{4F27EC15-BD1D-4384-84E2-829C8DC44FDA}"/>
    <pc:docChg chg="modSld">
      <pc:chgData name="Elinam Gayi" userId="8124cf83-9da0-43b0-95e5-7455ce53a5f1" providerId="ADAL" clId="{4F27EC15-BD1D-4384-84E2-829C8DC44FDA}" dt="2025-04-09T07:39:39.759" v="1" actId="20577"/>
      <pc:docMkLst>
        <pc:docMk/>
      </pc:docMkLst>
      <pc:sldChg chg="modSp mod">
        <pc:chgData name="Elinam Gayi" userId="8124cf83-9da0-43b0-95e5-7455ce53a5f1" providerId="ADAL" clId="{4F27EC15-BD1D-4384-84E2-829C8DC44FDA}" dt="2025-04-09T07:39:39.759" v="1" actId="20577"/>
        <pc:sldMkLst>
          <pc:docMk/>
          <pc:sldMk cId="2053441043" sldId="276"/>
        </pc:sldMkLst>
        <pc:spChg chg="mod">
          <ac:chgData name="Elinam Gayi" userId="8124cf83-9da0-43b0-95e5-7455ce53a5f1" providerId="ADAL" clId="{4F27EC15-BD1D-4384-84E2-829C8DC44FDA}" dt="2025-04-09T07:39:39.759" v="1" actId="20577"/>
          <ac:spMkLst>
            <pc:docMk/>
            <pc:sldMk cId="2053441043" sldId="276"/>
            <ac:spMk id="5" creationId="{1CFFD2C3-35A4-8C08-0621-AA35257CAE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400" kern="0" dirty="0">
                <a:solidFill>
                  <a:srgbClr val="004B87"/>
                </a:solidFill>
                <a:latin typeface="Arial" panose="020B0604020202020204" pitchFamily="34" charset="0"/>
                <a:ea typeface="Calibri" panose="020F0502020204030204" pitchFamily="34" charset="0"/>
              </a:rPr>
              <a:t>AUC = ar</a:t>
            </a:r>
            <a:r>
              <a:rPr lang="en-US" sz="1800" b="0" i="0" dirty="0">
                <a:solidFill>
                  <a:srgbClr val="040C28"/>
                </a:solidFill>
                <a:effectLst/>
                <a:latin typeface="Google Sans"/>
              </a:rPr>
              <a:t>ea under the curve; </a:t>
            </a:r>
            <a:r>
              <a:rPr lang="en-US" sz="1800" b="0" i="0" dirty="0">
                <a:solidFill>
                  <a:srgbClr val="1F1F1F"/>
                </a:solidFill>
                <a:effectLst/>
                <a:latin typeface="Google Sans"/>
              </a:rPr>
              <a:t>CAP = Controlled Attenuation Parameter; </a:t>
            </a:r>
            <a:r>
              <a:rPr lang="en-US" sz="1800" b="0" i="0" dirty="0" err="1">
                <a:solidFill>
                  <a:srgbClr val="474747"/>
                </a:solidFill>
                <a:effectLst/>
                <a:latin typeface="Google Sans"/>
              </a:rPr>
              <a:t>deMILI</a:t>
            </a:r>
            <a:r>
              <a:rPr lang="en-US" sz="1800" b="0" i="0" dirty="0">
                <a:solidFill>
                  <a:srgbClr val="474747"/>
                </a:solidFill>
                <a:effectLst/>
                <a:latin typeface="Google Sans"/>
              </a:rPr>
              <a:t> = </a:t>
            </a:r>
            <a:r>
              <a:rPr lang="en-US" sz="1800" dirty="0"/>
              <a:t>Detection of Metabolic and Liver Injury; DWI = Diffusion-Weighted Imaging; FAST = </a:t>
            </a:r>
            <a:r>
              <a:rPr lang="en-US" sz="1800" dirty="0" err="1"/>
              <a:t>FibroScan</a:t>
            </a:r>
            <a:r>
              <a:rPr lang="en-US" sz="1800" baseline="30000" dirty="0"/>
              <a:t>®</a:t>
            </a:r>
            <a:r>
              <a:rPr lang="en-US" sz="1800" dirty="0"/>
              <a:t>-AST;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LSM</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liver stiffness measurements; MAC = </a:t>
            </a:r>
            <a:r>
              <a:rPr lang="en-US" sz="1800" kern="0" dirty="0">
                <a:solidFill>
                  <a:srgbClr val="004B87"/>
                </a:solidFill>
                <a:latin typeface="Arial" panose="020B0604020202020204" pitchFamily="34" charset="0"/>
                <a:ea typeface="Calibri" panose="020F0502020204030204" pitchFamily="34" charset="0"/>
              </a:rPr>
              <a:t>minimally acceptable performance criterion; </a:t>
            </a:r>
            <a:r>
              <a:rPr lang="en-US" sz="1800" b="0" i="0" dirty="0">
                <a:solidFill>
                  <a:srgbClr val="1F1F1F"/>
                </a:solidFill>
                <a:effectLst/>
                <a:latin typeface="Google Sans"/>
              </a:rPr>
              <a:t>MRE = </a:t>
            </a:r>
            <a:r>
              <a:rPr lang="en-US" sz="1800" b="0" i="0" dirty="0">
                <a:solidFill>
                  <a:srgbClr val="040C28"/>
                </a:solidFill>
                <a:effectLst/>
                <a:latin typeface="Google Sans"/>
              </a:rPr>
              <a:t>Magnetic resonance elastography</a:t>
            </a:r>
            <a:r>
              <a:rPr lang="en-US" sz="1800" b="0" i="0" dirty="0">
                <a:solidFill>
                  <a:srgbClr val="1F1F1F"/>
                </a:solidFill>
                <a:effectLst/>
                <a:latin typeface="Google Sans"/>
              </a:rPr>
              <a:t>; MRI = </a:t>
            </a:r>
            <a:r>
              <a:rPr lang="en-US" sz="1800" b="0" i="0" dirty="0">
                <a:solidFill>
                  <a:srgbClr val="040C28"/>
                </a:solidFill>
                <a:effectLst/>
                <a:latin typeface="Google Sans"/>
              </a:rPr>
              <a:t>Magnetic resonance imaging</a:t>
            </a:r>
            <a:r>
              <a:rPr lang="en-US" sz="1800" b="0" i="0" dirty="0">
                <a:solidFill>
                  <a:srgbClr val="1F1F1F"/>
                </a:solidFill>
                <a:effectLst/>
                <a:latin typeface="Google Sans"/>
              </a:rPr>
              <a:t>; </a:t>
            </a:r>
            <a:r>
              <a:rPr lang="en-US" sz="1800" b="0" i="0" dirty="0">
                <a:solidFill>
                  <a:srgbClr val="040C28"/>
                </a:solidFill>
                <a:effectLst/>
                <a:latin typeface="Google Sans"/>
              </a:rPr>
              <a:t>MASH = m</a:t>
            </a:r>
            <a:r>
              <a:rPr lang="en-US" sz="2800" b="0" i="0" dirty="0">
                <a:solidFill>
                  <a:srgbClr val="474747"/>
                </a:solidFill>
                <a:effectLst/>
                <a:latin typeface="Arial" panose="020B0604020202020204" pitchFamily="34" charset="0"/>
              </a:rPr>
              <a:t>etabolic dysfunction-associated steatohepatitis</a:t>
            </a:r>
            <a:r>
              <a:rPr lang="en-US" sz="1800" b="0" i="0" dirty="0">
                <a:solidFill>
                  <a:srgbClr val="040C28"/>
                </a:solidFill>
                <a:effectLst/>
                <a:latin typeface="Google Sans"/>
              </a:rPr>
              <a:t>; </a:t>
            </a:r>
            <a:r>
              <a:rPr lang="en-US" sz="2800" b="0" kern="100" dirty="0">
                <a:effectLst/>
                <a:latin typeface="Aptos" panose="020B0004020202020204" pitchFamily="34" charset="0"/>
                <a:ea typeface="Aptos" panose="020B0004020202020204" pitchFamily="34" charset="0"/>
                <a:cs typeface="Times New Roman" panose="02020603050405020304" pitchFamily="18" charset="0"/>
              </a:rPr>
              <a:t>MASLD</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4000" b="0" i="0" kern="100" dirty="0">
                <a:solidFill>
                  <a:srgbClr val="040C28"/>
                </a:solidFill>
                <a:effectLst/>
                <a:latin typeface="Google Sans"/>
                <a:ea typeface="Aptos" panose="020B0004020202020204" pitchFamily="34" charset="0"/>
                <a:cs typeface="Times New Roman" panose="02020603050405020304" pitchFamily="18" charset="0"/>
              </a:rPr>
              <a:t>m</a:t>
            </a:r>
            <a:r>
              <a:rPr lang="en-US" sz="4000" b="0" i="0" dirty="0">
                <a:solidFill>
                  <a:srgbClr val="040C28"/>
                </a:solidFill>
                <a:effectLst/>
                <a:latin typeface="Google Sans"/>
              </a:rPr>
              <a:t>etabolic dysfunction-associated </a:t>
            </a:r>
            <a:r>
              <a:rPr lang="en-US" sz="4000" b="0" i="0" dirty="0" err="1">
                <a:solidFill>
                  <a:srgbClr val="040C28"/>
                </a:solidFill>
                <a:effectLst/>
                <a:latin typeface="Google Sans"/>
              </a:rPr>
              <a:t>steatotic</a:t>
            </a:r>
            <a:r>
              <a:rPr lang="en-US" sz="4000" b="0" i="0" dirty="0">
                <a:solidFill>
                  <a:srgbClr val="040C28"/>
                </a:solidFill>
                <a:effectLst/>
                <a:latin typeface="Google Sans"/>
              </a:rPr>
              <a:t> liver disease; </a:t>
            </a:r>
            <a:r>
              <a:rPr lang="en-US" sz="4000" kern="0" dirty="0">
                <a:latin typeface="Arial" panose="020B0604020202020204" pitchFamily="34" charset="0"/>
                <a:ea typeface="Calibri" panose="020F0502020204030204" pitchFamily="34" charset="0"/>
              </a:rPr>
              <a:t>PDFFF = </a:t>
            </a:r>
            <a:r>
              <a:rPr lang="en-US" sz="4000" b="0" i="0" dirty="0">
                <a:solidFill>
                  <a:srgbClr val="474747"/>
                </a:solidFill>
                <a:effectLst/>
                <a:latin typeface="Google Sans"/>
              </a:rPr>
              <a:t>Proton Density Fat Fraction; </a:t>
            </a:r>
            <a:r>
              <a:rPr lang="en-US" sz="4000" b="0" i="0" dirty="0">
                <a:solidFill>
                  <a:srgbClr val="040C28"/>
                </a:solidFill>
                <a:effectLst/>
                <a:latin typeface="Google Sans"/>
              </a:rPr>
              <a:t>VCTE = vibration-controlled transient elastography</a:t>
            </a:r>
            <a:r>
              <a:rPr lang="en-US" sz="4000" b="0" i="0" dirty="0">
                <a:solidFill>
                  <a:srgbClr val="1F1F1F"/>
                </a:solidFill>
                <a:effectLst/>
                <a:latin typeface="Google Sans"/>
              </a:rPr>
              <a:t>. </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GS-001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Diagnostic performance of imaging and serum based MASLD biomarkers: robust validation in the prospective LITMUS imaging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Michael Pavlides1 2, Yasaman Vali3, Ferenc Mozes4, Kristy Wonders5, Salma Akthar4, Guruprasad Aithal6, Rocío Aller7, Michael Allison8, Johanna Arola9, Rajarshi Banerjee10, Annalisa Berzigotti11, Jerome Boursier12, Clifford Brass13, Elisabetta Bugianesi14, Jeremy Cobbold15, Harvey O. Coxson16, Susan Davies8, Ann Driessen17, Kevin Duffin18, Richard L. Ehman19, Mattias Ekstedt20, Céline Fournier-Poizat21, Annette Gouw22, Paul Hockings23,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Prodromos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Hytiroglou24, Michael J Kalutkiewicz25, Morten Karsdal26, Carolin Lackner27, Diana Julie Leeming26, Jeremy Magnanensi28,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Miljen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Martic29, Stefan Neubauer4, Valérie Paradis30, Kay Pepin25, Juan Manuel Pericàs31, Salvatore Petta32, Vlad Ratziu33, Manuel Romero-Gómez34, Jörn M. Schattenberg35, Moritz Schneider23, Detlef Schuppan36, Elizabeth Shumbayawonda10, Beate Straub36, Joanne Verheij37, Mette Kjaer38, Dina Tiniakos39, Maria Manuela Tonini40, Richard Torstenson41, Hannele Yki-Järvinen42, Theresa Tuthill43, Carla Yunis44, David Wenn45, Patrick Bossuyt3, Quentin Anstee46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1Translational Gastroenterology and Liver Unit, University of Oxford, Oxford NIHR Biomedical Research Centre,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2Oxford NIHR Biomedical Research Centre,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3Amsterdam University Medical Centre, Amsterdam,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4Radcliffe Department of Medicine,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5Translational &amp; Clinical Research Institute, Faculty of Medical Sciences, Newcastle University,, Newcastle upon Tyne,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6NIHR Nottingham Biomedical Research Centre, Nottingham University Hospitals NHS Trust and University of Nottingham, Nottingham,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Medicine, Dermatology and Toxicology, Universidad de Valladolid, Spain; Gastroenterology Unit, Hospital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Clínico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Universitario de Valladolid, 47003, Valladolid,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8Cambridge Liver Unit, Cambridge NIHR Biomedical Research Centre, Cambridge University Hospitals NHS Foundation Trust, Cambridge,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9University of Helsinki, Helsinki University Hospital, and 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10Perspectum,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11Department of Visceral Surgery and Medicine,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Inselspital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Bern University Hospital, University of Bern, Bern, Switzerland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12Service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d'Hépato-Gastroentérologie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Centre Hospitalier Universitaire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d'Angers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Angers, France; &amp;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Laboratoire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HIFIH UPRES EA3859, Université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d'Angers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Angers,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13Resolution Therapeutics, 9 Westway, East Hampton, New York,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14Department of Medical Sciences, Division of Gastro-Hepatology, City of Health and Science of Turin, University of Turin, Turin,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15Translational Gastroenterology and Liver Unit,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16Boehringer Ingelheim Pharma GmbH &amp; Co. KG,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Biberach</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17Faculty of Medicine and Health Sciences, University of Antwerp, Antwerp,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18Lilly Research Laboratories, Eli Lilly and Company, Lilly Corporate Center, Indianapolis,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19Department of Radiology, Mayo Clinic, Rochester, MN,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20Department of Health, Medicine and Caring Sciences, Linköping University, Linköping,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21Echosens, Paris,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22Dept. of Pathology and Medical Biology, University Medical Center Groningen,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Hanzeplein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1, PO Box 30001, 9700 RB, Groningen,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23Antaros Medical,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Molndal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24Department of Pathology, School of Medicine, Aristotle University, Thessaloniki, Greece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25Resoundant Inc, Rochester, MN,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26Nordic Bioscience, Biomarkers &amp; Research, Herlev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Hovedgade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205-207, 2730, Herlev, Denmark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27Institute of Pathology, Medical University of Graz,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Stiftingtalstrasse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6, 8010, Graz, Austria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28Genfit , 885, Av. Eugène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Avinée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591200, Loos,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29Novartis AG, Translational Medicine, Clinical and Precision Medicine Imaging, Basel, Switzerland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30Pathology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dit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Beaujon hospital, APHP, Inserm UMR1149, Paris,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31Liver Unit, Vall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d'Hebron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Hospital, Vall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d'Hebron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Institute for Research,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Universitat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Autònoma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Barcelona, Spanish Network of Biomedical Research Centers in Hepatic and Digestive Diseases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CIBERehd</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Barcelona,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32Sezione di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Gastroenterologia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Dipartimento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Promozione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della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Salute, Materno-Infantile, di Medicina Interna 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Specialistica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di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Eccellenza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“G. D'Alessandro”, Università di Palermo, Palermo,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33Assistance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Publique-Hôpitaux</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Paris,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Beaujon, University Paris-Diderot, Paris,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34UCM Digestive Diseases. Virgen del Rocio University Hospital, Instituto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Biomedicina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Sevilla, CIBEREHD, University of Seville, Sevilla,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35Department of Medicine II, University Medical Center Homburg, Homburg,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36Institute of Translational Immunology and Fibrosis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Center, University Medical Center, Mainz,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37Department of Pathology, Amsterdam University Medical Centre, Amsterdam,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38Novo Nordisk A/S,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Vandtårnsvej</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110 2860 Søborg, Denmark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39Dept of Pathology,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Aretaieion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Medical School of National &amp;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Kapodistrian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of Athens, Athens, Greece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40Luxembourg Institute of Health, Translational Medicine Operations Hub, 1, rue Louis Rech, L-3555 Dudelange, Luxembourg, Luxembourg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41Astrazeneca, Regulatory Affairs, Cardiovascular, Renal and Metabolism (CVRM),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BioPharmaceuticals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R&amp;D, Gothenburg,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42Department of Medicine, University of Helsinki and 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4344Internal Medicine Research Unit, Pfizer Inc, Cambridge, MA,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44Pfizer Global Product Development, New York,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45iXscient, London,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46Newcastle NIHR Biomedical Research Centre, Newcastle upon Tyne Hospitals NHS Foundation Trust, Newcastle upon Tyne, United Kingdom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michael.pavlides@cardiov.ox.ac.uk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an urgent need for reliable non-invasive biomarkers to accurately grade and stage metabolic dysfunction associated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(MASLD). Several imaging and serum-based biomarkers have been described but direct, independent assessments are lacking. The prospective LITMUS Imaging Study aimed to evaluate the diagnostic accuracy of biomarkers in a large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cohort.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Participants with MASLD were prospectively recruited from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centres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across Europe and the USA into the LITMUS Imaging Study cohort. Clinical data, blood samples, liver stiffness measurements (LSM) by VCTE and MRE, steatosis measurement (CAP and MRI-PDFF), cT1, and other MRI biomarkers were acquired within six months of biopsy and processed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centralised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facilities by technicians blinded to all clinical data. Individual imaging biomarkers, composite imaging scores (FAST, Agile3+/4, MAST,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cTAG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MEFIB), and blood-based biomarkers (FIB4, CK18-M30, CK18-M65, PROC3, ADAPT, ELF™, NIS2+®) were then assessed against paired histologic data. Histological slides were centrally scored by expert pathologists using the NASH-CRN system. Target conditions were “at-risk MASH” (MAS≥4 with at least 1 in each component + ≥F2), advanced fibrosis (≥F3), and cirrhosis (F4). Performance was assessed as the area under the receiver operating characteristic curve (AUC) with an AUC&gt;0.80 and p-value ≤0.05 as the minimally acceptable performance criterion (MAC) for biomarkers to replace liver histology.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357 participants were included (mean age 55, male 55%, mean BMI 33.8kg/m2, T2DM 50%). Fibrosis stages were F0-4: 12%, 16%, 25%, 32%, 15% respectively. For at-risk MASH, NIS2+® had the highest diagnostic accuracy (AUC 0.82) but did not achieve statistical significance above MAC. Other biomarkers performed as follows: CAP (AUC 0.64), LMS-cT1 (0.66), PDFF (0.66), FAST (0.73), MAST (0.76). For advanced fibrosis, MAC was significantly exceeded by MRE (AUC 0.91) and AGILE3+ (AUC 0.84); and for cirrhosis by MRE (AUC 0.91), VCTE (AUC 0.87), AGILE 3+ (AUC 0.89), and AGILE4 (AUC 0.88). For advanced fibrosis/cirrhosis respectively the performance of other biomarkers was: FIB4 (AUC 0.74/0.78), VCTE (0.81), PROC3 (0.60/0.69), ADAPT (0.76/0.80), ELF (0.74/0.78), MEFIB (0.72/0.76).</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comprehensive study identifies suitable markers for fibrosis assessment while highlighting the challenges for diagnosing “at-risk MASH”. For fibrosis endpoints, elastography-based imaging markers achieved MAC for advanced fibrosis (MRE, Agile 3+) and cirrhosis (MRE, VCTE, Agile3+, Agile4). For detecting at-risk MASH, no marker exceeded MAC in this cohort. Serum biomarkers like NIS2+ outperformed imaging; CAP, PDFF and LMS-cT1 all performed similarly, with FAST and MAST performing marginally better. Further studies on prognostic performance are ongoing.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262914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AH</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0" dirty="0">
                <a:effectLst/>
                <a:latin typeface="Arial" panose="020B0604020202020204" pitchFamily="34" charset="0"/>
                <a:ea typeface="Yu Mincho" panose="02020400000000000000" pitchFamily="18" charset="-128"/>
              </a:rPr>
              <a:t>alcohol-associated hepatitis; CS = </a:t>
            </a:r>
            <a:r>
              <a:rPr lang="en-US" sz="1800" kern="100" dirty="0">
                <a:latin typeface="Aptos" panose="020B0004020202020204" pitchFamily="34" charset="0"/>
                <a:ea typeface="Aptos" panose="020B0004020202020204" pitchFamily="34" charset="0"/>
                <a:cs typeface="Times New Roman" panose="02020603050405020304" pitchFamily="18" charset="0"/>
              </a:rPr>
              <a:t>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orticosteroids</a:t>
            </a:r>
            <a:r>
              <a:rPr lang="en-US" sz="1800" kern="0" dirty="0">
                <a:effectLst/>
                <a:latin typeface="Arial" panose="020B0604020202020204" pitchFamily="34" charset="0"/>
                <a:ea typeface="Yu Mincho" panose="02020400000000000000" pitchFamily="18" charset="-128"/>
              </a:rPr>
              <a:t>; </a:t>
            </a:r>
            <a:r>
              <a:rPr lang="en-US" sz="1800" b="0" dirty="0"/>
              <a:t>INR = International </a:t>
            </a:r>
            <a:r>
              <a:rPr lang="en-US" sz="1800" b="0" dirty="0" err="1"/>
              <a:t>Normalised</a:t>
            </a:r>
            <a:r>
              <a:rPr lang="en-US" sz="1800" b="0" dirty="0"/>
              <a:t> Ratio;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mDF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modified Discriminant Function; </a:t>
            </a:r>
            <a:r>
              <a:rPr lang="en-US" sz="2800" b="0" dirty="0"/>
              <a:t>MELD = Model for End-Stage Liver Disease; </a:t>
            </a:r>
            <a:r>
              <a:rPr lang="en-US" sz="2800" kern="0" dirty="0">
                <a:effectLst/>
                <a:latin typeface="Arial" panose="020B0604020202020204" pitchFamily="34" charset="0"/>
                <a:ea typeface="Yu Mincho" panose="02020400000000000000" pitchFamily="18" charset="-128"/>
              </a:rPr>
              <a:t>P =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placebo</a:t>
            </a:r>
            <a:r>
              <a:rPr lang="en-US" sz="2800" b="0" dirty="0"/>
              <a:t>.</a:t>
            </a:r>
            <a:br>
              <a:rPr lang="en-US" sz="2800" dirty="0"/>
            </a:b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OS-034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Corticosteroids are ineffective in individuals with severe alcohol-associated hepatitis and early spontaneous improvement: a multicenter randomized controlled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Christophe Moreno1, Pierre Deltenre2, Astrid Marot3, Hassane Njimi4, Luc Lasser5, Delphine Degré1, Axel Hittelet6, Jean Delwaide7, Anja Geerts8, Silke François9, Boris Bastens10, Thierry Gustot1, Eric Trépo1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Gastroenterology,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Hepatopancreatology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Digestive oncology, CUB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Erasme, Université Libre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Bruxelles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Gastroenterology and Hepatology, Clinique St Luc, Bouge,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Gastroenterology and Hepatology, CHU UCL Namur, Université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Catholique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Louvain,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Yvoir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4Biomedical Statistics, Université Libre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Bruxelles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CHU Brugmann,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Gastroenterology,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Ambroise Paré, Mons,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CHU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Sart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Tilman, Liège,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Ghent University Hospital, Ghent,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UZ Brussel,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10Department of Gastroenterology,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Saint-Joseph, Liège, Belgium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christophe.moreno@hubruxelles.be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Severe alcohol-associated hepatitis (AH) is a life-threatening disease for which corticosteroid therapy is recommended in the absence of contraindication. A significant proportion of patients with severe AH have a spontaneous serum bilirubin decrease early after admission. Our aim was to determine whether corticosteroid therapy is more effective than placebo in individuals with severe AH and early spontaneous improvement.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this multicenter, randomized, controlled trial conducted between February 2018 and May 2024 in 10 Belgian hospitals, patients aged 18 or older, who were heavy drinkers, with recent onset of jaundice, with a biopsy-proven severe AH (mDF≥32 at admission), and with a spontaneous early improvement (i.e. serum bilirubin level decrease &gt; 10% at day 5-10 after admission) were randomized to either corticosteroids (CS) (methylprednisolone 32 mg/d) or placebo (P) for 28 days. Primary endpoint was to compare 3-month mortality rate between both groups of treatment. Secondary endpoints were to compare 1-month mortality rate and infection rate during study period between both groups.</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69 patients were randomized, 38 in the corticosteroid group and 31 in the placebo group. Baseline characteristics were not significantly different between the two groups (CS vs P) for age (52±8 vs. 51±10), male gender (76% vs. 63%), total bilirubin (7.4[5.1-10.8] vs. 9.3[6.0-17.6] mg/dL), INR (1.64 [1.48-1.80] vs 1.70 [1.48-1.98]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mDF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admission (44[37-57] vs. 45[40-58]) and MELD score (21[19-23] vs 21[19-24]). Decrease in bilirubin level between admission and screening was not different between both groups (31±15% vs 27±11%). Lille score at day 7 of treatment was 0.18 [0.07-0.30] and 0.18 [0.07-0.40] in CS and P group, respectively (p&gt;0.9). At 3 months, the probability of survival was not different between both groups (83[72-96] vs 82[69-98] % in CS and P groups respectively, p=0.88). There was no difference in the probability of 1-month survival between CS and P groups (95[88-100] vs 94[85-100] %, p=0.85). Probability of infection during the study period was 48 % in the CS group and 36 % in the P group (p=0.41). Age and Lille score were significantly associated with 3-month survival. The study was prematurely interrupted due to a low recruitment rate.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present study failed to identify any benefit from corticosteroid therapy in patients with severe AH and early decrease in bilirubin level after admission. Even if the number of included patients initially planned was not reached, it is unlikely that corticosteroids provide a survival benefit when bilirubin level spontaneously decreases by at least 10%. Waiting five days after admission before deciding to start steroids seems to be a reasonable strategy.</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8302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BC1E6-50C7-7DB7-EF81-B030EFFBE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5B03B-3F4D-CD80-E454-4A6CB78F8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DAE24-B361-9172-230B-74CFFA457A75}"/>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dirty="0">
                <a:effectLst/>
                <a:latin typeface="Calibri" panose="020F0502020204030204" pitchFamily="34" charset="0"/>
              </a:rPr>
              <a:t>BMI = Body Mass Index; HR = Hazard Ratio; LS = Liver stiffness; 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 NASH = Non-Alcoholic Steatohepatitis; NMR = Nuclear Magnetic Resonance; UKB = UK Biobank.</a:t>
            </a:r>
            <a:br>
              <a:rPr lang="en-US" sz="2800" dirty="0"/>
            </a:b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OS-014-YI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Bariatric surgery identifies a protective amino acid in metabolic dysfunction-associated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liver disease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Laura Granö1 2 3, Juho V. Asteljoki1 2 3, Nova Hongisto1 2 3, Kimmo Porthan1 2 3, Jere Linden4, Anni I. Nieminen5, Henna Sammalkorpi6, Anne K. Penttilä6, Johanna Arola7, Anne Juuti6, Hannele Yki-Järvinen1 2, Panu K. Luukkonen1 2 3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Internal Medicine,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3Abdominal Center, Helsinki University Hospital,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Veterinary Biosciences, and Finnish Centre for Laboratory Animal Pathology (FCLAP), Helsinki Institute of Life Science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HiLIFE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5Metabolomics Unit, Institute for Molecular Medicine Finland (FIMM),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Gastrointestinal Surgery, Abdominal Center, Helsinki University Hospital and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Pathology, University of Helsinki and Helsinki University Hospital, Helsinki, Finland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panu.luukkonen@helsinki.fi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Bariatric surgery is one of the most effective interventions to ameliorate metabolic dysfunction-associated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(MASLD). However, MASLD persists in 7-12 % after the surgery. To elucidate the underlying metabolism, we investigated which plasma metabolites associate with 1) severity, 2) improvement and 3) persistence of MASLD after bariatric surgery. We asked whether the identified metabolites replicate in a mouse model of MASLD. Finally, we investigated whether the identified metabolites predict incident MASLD-related clinical outcomes in the UK Biobank (UKB).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assigned 84 bariatric surgery patients (mean age 52.8 years, 70.2 % women) into three groups based on baseline liver histology. The control group (n = 28) had normal livers, the MASL group (n = 26) had steatosis and the MASH group (n = 30) had steatohepatitis and/or fibrosis ≥ F2. After an average of 7.7 years, we invited the patients for a follow-up visit, where liver stiffness (LS) was measured using transient elastography. At both baseline and follow-up, 249 plasma metabolites were quantified using nuclear magnetic resonance. We fed C57BL/6J mice (n = 18) either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Gubra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Amylin NASH (GAN) diet or chow for 16 weeks, after which we extracted their livers for histology and metabolomics. In the UKB (N = 101,153), we conducted multivariable Cox regressions to evaluate whether baseline plasma metabolites predict liver disease, cardiovascular disease and type 2 diabetes during a median of 13.8-year follow-up.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control, MASL and MASH groups had similar age, sex and BMI. At follow-up, body weights were decreased by 20.1 % (p &lt; 0.0001) similarly in all groups. Thirteen plasma metabolites distinguished the groups at baseline, of which four improved after bariatric surgery (p &lt; 0.05). LS was high (&gt;8 kPa) after bariatric surgery in 10.7 % of patients. Only one of the four metabolites differentiated patients with high LS from those without (p &lt; 0.05). This metabolite – an amino acid – associated inversely with hepatic and adipose tissue insulin resistance (p &lt; 0.05). The concentration of the amino acid decreased by 47.3 % in the GAN-fed mouse livers compared to controls and correlated inversely with severity of MASLD (p &lt; 0.001). In the UKB, the amino acid protected against incident MASLD, alcohol-related liver disease, cirrhosis, and hepatocellular carcinoma (HR 0.50-0.76, p &lt; 0.0001) as well as cardiovascular events (HR 0.92, p &lt; 0.0001) and type 2 diabetes (HR 0.72, p &lt; 0.0001).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identified a distinct amino acid which: 1) associates with reduced histological severity of MASLD, 2) increases after bariatric surgery, 3) is lower in patients with high LS after bariatric surgery compared to those without, 4) decreases in a mouse model of MASLD, and 5) predicts reduced risk of MASLD-related clinical outcomes. These data suggest that this amino acid may protect against MASLD.</a:t>
            </a:r>
          </a:p>
          <a:p>
            <a:endParaRPr lang="en-US" dirty="0"/>
          </a:p>
        </p:txBody>
      </p:sp>
      <p:sp>
        <p:nvSpPr>
          <p:cNvPr id="4" name="Slide Number Placeholder 3">
            <a:extLst>
              <a:ext uri="{FF2B5EF4-FFF2-40B4-BE49-F238E27FC236}">
                <a16:creationId xmlns:a16="http://schemas.microsoft.com/office/drawing/2014/main" id="{5920E703-102A-F7D5-837D-2ED790094FB3}"/>
              </a:ext>
            </a:extLst>
          </p:cNvPr>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2210745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dirty="0">
                <a:effectLst/>
                <a:latin typeface="Calibri" panose="020F0502020204030204" pitchFamily="34" charset="0"/>
              </a:rPr>
              <a:t>BMI = Body Mass Index; HR = Hazard Ratio; HCC = Hepatocellular carcinoma; LS = Liver stiffness; 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 NASH = Non-Alcoholic Steatohepatitis; NMR = Nuclear Magnetic Resonance; UKB = UK Biobank.</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OS-014-YI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Bariatric surgery identifies a protective amino acid in metabolic dysfunction-associated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liver disease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Laura Granö1 2 3, Juho V. Asteljoki1 2 3, Nova Hongisto1 2 3, Kimmo Porthan1 2 3, Jere Linden4, Anni I. Nieminen5, Henna Sammalkorpi6, Anne K. Penttilä6, Johanna Arola7, Anne Juuti6, Hannele Yki-Järvinen1 2, Panu K. Luukkonen1 2 3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Internal Medicine,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3Abdominal Center, Helsinki University Hospital,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Veterinary Biosciences, and Finnish Centre for Laboratory Animal Pathology (FCLAP), Helsinki Institute of Life Science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HiLIFE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5Metabolomics Unit, Institute for Molecular Medicine Finland (FIMM),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Gastrointestinal Surgery, Abdominal Center, Helsinki University Hospital and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Pathology, University of Helsinki and Helsinki University Hospital, Helsinki, Finland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panu.luukkonen@helsinki.fi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Bariatric surgery is one of the most effective interventions to ameliorate metabolic dysfunction-associated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(MASLD). However, MASLD persists in 7-12 % after the surgery. To elucidate the underlying metabolism, we investigated which plasma metabolites associate with 1) severity, 2) improvement and 3) persistence of MASLD after bariatric surgery. We asked whether the identified metabolites replicate in a mouse model of MASLD. Finally, we investigated whether the identified metabolites predict incident MASLD-related clinical outcomes in the UK Biobank (UKB).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assigned 84 bariatric surgery patients (mean age 52.8 years, 70.2 % women) into three groups based on baseline liver histology. The control group (n = 28) had normal livers, the MASL group (n = 26) had steatosis and the MASH group (n = 30) had steatohepatitis and/or fibrosis ≥ F2. After an average of 7.7 years, we invited the patients for a follow-up visit, where liver stiffness (LS) was measured using transient elastography. At both baseline and follow-up, 249 plasma metabolites were quantified using nuclear magnetic resonance. We fed C57BL/6J mice (n = 18) either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Gubra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Amylin NASH (GAN) diet or chow for 16 weeks, after which we extracted their livers for histology and metabolomics. In the UKB (N = 101,153), we conducted multivariable Cox regressions to evaluate whether baseline plasma metabolites predict liver disease, cardiovascular disease and type 2 diabetes during a median of 13.8-year follow-up.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control, MASL and MASH groups had similar age, sex and BMI. At follow-up, body weights were decreased by 20.1 % (p &lt; 0.0001) similarly in all groups. Thirteen plasma metabolites distinguished the groups at baseline, of which four improved after bariatric surgery (p &lt; 0.05). LS was high (&gt;8 kPa) after bariatric surgery in 10.7 % of patients. Only one of the four metabolites differentiated patients with high LS from those without (p &lt; 0.05). This metabolite – an amino acid – associated inversely with hepatic and adipose tissue insulin resistance (p &lt; 0.05). The concentration of the amino acid decreased by 47.3 % in the GAN-fed mouse livers compared to controls and correlated inversely with severity of MASLD (p &lt; 0.001). In the UKB, the amino acid protected against incident MASLD, alcohol-related liver disease, cirrhosis, and hepatocellular carcinoma (HR 0.50-0.76, p &lt; 0.0001) as well as cardiovascular events (HR 0.92, p &lt; 0.0001) and type 2 diabetes (HR 0.72, p &lt; 0.0001).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identified a distinct amino acid which: 1) associates with reduced histological severity of MASLD, 2) increases after bariatric surgery, 3) is lower in patients with high LS after bariatric surgery compared to those without, 4) decreases in a mouse model of MASLD, and 5) predicts reduced risk of MASLD-related clinical outcomes. These data suggest that this amino acid may protect against MASLD.</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3768723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87647-67FE-08FA-BD4E-4C1F8DFAB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8BA95-6A48-F804-2288-63645D7E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E1AC6-F552-60FE-6E60-F9219E69E629}"/>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dirty="0">
                <a:effectLst/>
                <a:latin typeface="Calibri" panose="020F0502020204030204" pitchFamily="34" charset="0"/>
              </a:rPr>
              <a:t>ALA = alpha-linolenic acid; LA = linolenic acid; </a:t>
            </a:r>
            <a:r>
              <a:rPr lang="en-US" sz="1800" dirty="0">
                <a:effectLst/>
                <a:latin typeface="Calibri" panose="020F0502020204030204" pitchFamily="34" charset="0"/>
              </a:rPr>
              <a:t>LC-MS = Liquid Chromatography–Mass Spectrometry; </a:t>
            </a:r>
            <a:r>
              <a:rPr lang="en-GB" sz="1800" dirty="0" err="1">
                <a:effectLst/>
                <a:latin typeface="Calibri" panose="020F0502020204030204" pitchFamily="34" charset="0"/>
              </a:rPr>
              <a:t>LoF</a:t>
            </a:r>
            <a:r>
              <a:rPr lang="en-GB" sz="1800" dirty="0">
                <a:effectLst/>
                <a:latin typeface="Calibri" panose="020F0502020204030204" pitchFamily="34" charset="0"/>
              </a:rPr>
              <a:t>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loss-of-function; </a:t>
            </a:r>
            <a:r>
              <a:rPr lang="en-GB" sz="1800" dirty="0">
                <a:effectLst/>
                <a:latin typeface="Calibri" panose="020F0502020204030204" pitchFamily="34" charset="0"/>
              </a:rPr>
              <a:t>MASH =metabolic dysfunction-associated steatohepatitis; 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PCs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Phosphatidylcholines; </a:t>
            </a:r>
            <a:r>
              <a:rPr lang="en-US" sz="1800" dirty="0">
                <a:effectLst/>
                <a:latin typeface="Calibri" panose="020F0502020204030204" pitchFamily="34" charset="0"/>
              </a:rPr>
              <a:t>PLs = Phospholipids; PUFA-PC = Polyunsaturated Fatty Acid–Phosphatidylcholine;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PUFAs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polyunsaturated fatty acids</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Calibri" panose="020F0502020204030204" pitchFamily="34" charset="0"/>
              </a:rPr>
              <a:t>TGs = Triglycerides; VLDL = Very-Low-Density Lipoprotein.</a:t>
            </a:r>
            <a:endParaRPr lang="en-GB" sz="1800" dirty="0">
              <a:effectLst/>
              <a:latin typeface="Calibri" panose="020F0502020204030204" pitchFamily="34"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OS-084-YI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HSD17B13 loss-of-function protects against steatosis-induced hepatic phosphatidylcholine depletion by promoting polyunsaturated fatty acid retention in humans in vivo and in experimental models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Sami F. Qadri1 2, Leanne Hodson3 4, Kimmo Porthan1 2, Anne Juuti5, Anne K. Penttilä5, Tuulia Hyötyläinen6, Matej Orešič7 8, Elspeth Johnson3, Nikola Srnic3, Sonja Boyd9, Johanna Arola9, Michael Carleton10, Cindy McReynolds10, Heather Hsu10, Hannele Yki-Järvinen1 2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Medicine, University of Helsinki and Helsinki University Hospital,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3Oxford Centre for Diabetes, Endocrinology and Metabolism, University of Oxford, Churchill Hospital,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4Oxford NIHR Biomedical Research Centre, Churchill Hospital,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Abdominal Surgery, Abdominal Center, Helsinki University Hospital and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6Man-Technology-Environment (MTM) Research Centre, School of Science and Technology,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7School of Medical Sciences, Faculty of Medicine and Health,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8Turku Bioscience Centre, University of Turku and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Åbo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Akademi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Turku,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9Diagnostic Center, Department of Pathology, Helsinki University Hospital and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10Inipharm Inc., Bellevue, Washington,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sami.qadri@helsinki.fi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Phosphatidylcholines (PCs) are a major hepatic reservoir of polyunsaturated fatty acids (PUFAs). In murine models of metabolic dysfunction-associated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(MASLD), liver injury is induced by PUFA-PC depletion. The lipid droplet enzyme HSD17B13 metabolizes PUFA derivatives, and its loss-of-function variant rs72613567:TA protects against steatohepatitis (MASH) and fibrosis, although the mechanism underlying this protection remains unknown. We investigated whether hepatic PUFA-PC metabolism is influenced by MASLD or the protective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variant.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Obese patients with a liver biopsy (n = 135) underwent genotyping for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rs72613567:TA and analysis of the hepatic lipidome by UPLC-MS. A state-of-the-art deep learning image analysis method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Aiforia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Technologies) quantified steatosis via the hepatic parenchymal fat fraction. Using a recruit-by-genotype approach, we studied homozygous rs72613567:TA carriers (n = 13) and non-carriers (n = 13) to determine whether the variant affects incorporation of 13C-labeled PUFAs linoleic acid (LA) and alpha-linolenic acid (ALA) into triglycerides (TGs) and phospholipids (PLs) secreted by the liver in very-low-density lipoprotein (VLDL). We tested whether targeting HSD17B13 with a small molecule inhibitor, INI-822, affects PC metabolism using two models: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vitro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primary human liver-on-a-chip system challenged with high-fat media for 20 days; and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vivo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Zucker obese rats fed either an atherogenic diet or a choline-deficient, L-amino acid-defined high-fat diet for 21 days.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Human MASLD livers were characterized by a marked depletion of hepatic PUFA-PCs containing 5–8 double bonds. Steatosis had a particularly accentuated effect to lower PUFA-PCs in individuals without the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rs72613567:TA variant. However, this effect was abolished in variant carriers due to markedly increased concentrations of hepatic PUFA-PCs compared to non-carriers. Homozygous carriers had significantly decreased incorporation of [U-13C]LA into VLDL-TG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and of [U-13C]LA and [U-13C]ALA into VLDL-PL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0.01 and 0.05), consistent with retention of these PUFAs in the liver.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vitro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inhibition of HSD17B13 by INI-822 in the human liver-on-a-chip system lowered fibrotic markers while stabilizing choline utilization and increasing PC concentrations.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vivo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inhibition of HSD17B13 in Zucker obese rats fed MASH-inducing diets reduced liver enzymes and dose-dependently increased hepatic PC concentrations.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humans,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rs72613567:TA prevents MASLD-induced hepatic PUFA-PC depletion by retaining PUFAs within the liver. Pharmacological inhibition of HSD17B13 recapitulates the human phenotype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vitro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vivo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These findings suggest that hepatic PC enrichment is central to the protective effects associated with HSD17B13 loss-of-function.</a:t>
            </a:r>
          </a:p>
          <a:p>
            <a:endParaRPr lang="en-US" dirty="0"/>
          </a:p>
        </p:txBody>
      </p:sp>
      <p:sp>
        <p:nvSpPr>
          <p:cNvPr id="4" name="Slide Number Placeholder 3">
            <a:extLst>
              <a:ext uri="{FF2B5EF4-FFF2-40B4-BE49-F238E27FC236}">
                <a16:creationId xmlns:a16="http://schemas.microsoft.com/office/drawing/2014/main" id="{2E356BAC-B6DE-E5D3-F345-3956D383478A}"/>
              </a:ext>
            </a:extLst>
          </p:cNvPr>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67638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dirty="0">
                <a:effectLst/>
                <a:latin typeface="Calibri" panose="020F0502020204030204" pitchFamily="34" charset="0"/>
              </a:rPr>
              <a:t>ALA = alpha-linolenic acid; LA = linolenic acid; </a:t>
            </a:r>
            <a:r>
              <a:rPr lang="en-US" sz="1800" dirty="0">
                <a:effectLst/>
                <a:latin typeface="Calibri" panose="020F0502020204030204" pitchFamily="34" charset="0"/>
              </a:rPr>
              <a:t>LC-MS = Liquid Chromatography–Mass Spectrometry; </a:t>
            </a:r>
            <a:r>
              <a:rPr lang="en-GB" sz="1800" dirty="0" err="1">
                <a:effectLst/>
                <a:latin typeface="Calibri" panose="020F0502020204030204" pitchFamily="34" charset="0"/>
              </a:rPr>
              <a:t>LoF</a:t>
            </a:r>
            <a:r>
              <a:rPr lang="en-GB" sz="1800" dirty="0">
                <a:effectLst/>
                <a:latin typeface="Calibri" panose="020F0502020204030204" pitchFamily="34" charset="0"/>
              </a:rPr>
              <a:t>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loss-of-function; </a:t>
            </a:r>
            <a:r>
              <a:rPr lang="en-GB" sz="1800" dirty="0">
                <a:effectLst/>
                <a:latin typeface="Calibri" panose="020F0502020204030204" pitchFamily="34" charset="0"/>
              </a:rPr>
              <a:t>MASH =metabolic dysfunction-associated steatohepatitis; MASLD = metabolic dysfunction-associated </a:t>
            </a:r>
            <a:r>
              <a:rPr lang="en-GB" sz="1800" dirty="0" err="1">
                <a:effectLst/>
                <a:latin typeface="Calibri" panose="020F0502020204030204" pitchFamily="34" charset="0"/>
              </a:rPr>
              <a:t>steatotic</a:t>
            </a:r>
            <a:r>
              <a:rPr lang="en-GB" sz="1800" dirty="0">
                <a:effectLst/>
                <a:latin typeface="Calibri" panose="020F0502020204030204" pitchFamily="34" charset="0"/>
              </a:rPr>
              <a:t> liver disease;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PCs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Phosphatidylcholines; </a:t>
            </a:r>
            <a:r>
              <a:rPr lang="en-US" sz="1800" dirty="0">
                <a:effectLst/>
                <a:latin typeface="Calibri" panose="020F0502020204030204" pitchFamily="34" charset="0"/>
              </a:rPr>
              <a:t>PLs = Phospholipids; PUFA-PC = Polyunsaturated Fatty Acid–Phosphatidylcholine;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PUFAs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polyunsaturated fatty acids</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Calibri" panose="020F0502020204030204" pitchFamily="34" charset="0"/>
              </a:rPr>
              <a:t>TGs = Triglycerides; VLDL = Very-Low-Density Lipoprotein.</a:t>
            </a:r>
            <a:endParaRPr lang="en-GB" sz="1800" dirty="0">
              <a:effectLst/>
              <a:latin typeface="Calibri" panose="020F0502020204030204" pitchFamily="34"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OS-084-YI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HSD17B13 loss-of-function protects against steatosis-induced hepatic phosphatidylcholine depletion by promoting polyunsaturated fatty acid retention in humans in vivo and in experimental models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Sami F. Qadri1 2, Leanne Hodson3 4, Kimmo Porthan1 2, Anne Juuti5, Anne K. Penttilä5, Tuulia Hyötyläinen6, Matej Orešič7 8, Elspeth Johnson3, Nikola Srnic3, Sonja Boyd9, Johanna Arola9, Michael Carleton10, Cindy McReynolds10, Heather Hsu10, Hannele Yki-Järvinen1 2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Medicine, University of Helsinki and Helsinki University Hospital,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3Oxford Centre for Diabetes, Endocrinology and Metabolism, University of Oxford, Churchill Hospital,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4Oxford NIHR Biomedical Research Centre, Churchill Hospital,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Abdominal Surgery, Abdominal Center, Helsinki University Hospital and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6Man-Technology-Environment (MTM) Research Centre, School of Science and Technology,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7School of Medical Sciences, Faculty of Medicine and Health,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Örebro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8Turku Bioscience Centre, University of Turku and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Åbo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Akademi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Turku,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9Diagnostic Center, Department of Pathology, Helsinki University Hospital and University of Helsinki,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10Inipharm Inc., Bellevue, Washington,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sami.qadri@helsinki.fi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Phosphatidylcholines (PCs) are a major hepatic reservoir of polyunsaturated fatty acids (PUFAs). In murine models of metabolic dysfunction-associated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(MASLD), liver injury is induced by PUFA-PC depletion. The lipid droplet enzyme HSD17B13 metabolizes PUFA derivatives, and its loss-of-function variant rs72613567:TA protects against steatohepatitis (MASH) and fibrosis, although the mechanism underlying this protection remains unknown. We investigated whether hepatic PUFA-PC metabolism is influenced by MASLD or the protective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variant.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Obese patients with a liver biopsy (n = 135) underwent genotyping for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rs72613567:TA and analysis of the hepatic lipidome by UPLC-MS. A state-of-the-art deep learning image analysis method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Aiforia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Technologies) quantified steatosis via the hepatic parenchymal fat fraction. Using a recruit-by-genotype approach, we studied homozygous rs72613567:TA carriers (n = 13) and non-carriers (n = 13) to determine whether the variant affects incorporation of 13C-labeled PUFAs linoleic acid (LA) and alpha-linolenic acid (ALA) into triglycerides (TGs) and phospholipids (PLs) secreted by the liver in very-low-density lipoprotein (VLDL). We tested whether targeting HSD17B13 with a small molecule inhibitor, INI-822, affects PC metabolism using two models: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vitro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primary human liver-on-a-chip system challenged with high-fat media for 20 days; and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vivo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Zucker obese rats fed either an atherogenic diet or a choline-deficient, L-amino acid-defined high-fat diet for 21 days.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Human MASLD livers were characterized by a marked depletion of hepatic PUFA-PCs containing 5–8 double bonds. Steatosis had a particularly accentuated effect to lower PUFA-PCs in individuals without the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rs72613567:TA variant. However, this effect was abolished in variant carriers due to markedly increased concentrations of hepatic PUFA-PCs compared to non-carriers. Homozygous carriers had significantly decreased incorporation of [U-13C]LA into VLDL-TG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&lt; 0.001) and of [U-13C]LA and [U-13C]ALA into VLDL-PL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P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0.01 and 0.05), consistent with retention of these PUFAs in the liver.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vitro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inhibition of HSD17B13 by INI-822 in the human liver-on-a-chip system lowered fibrotic markers while stabilizing choline utilization and increasing PC concentrations.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vivo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inhibition of HSD17B13 in Zucker obese rats fed MASH-inducing diets reduced liver enzymes and dose-dependently increased hepatic PC concentrations.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humans,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HSD17B13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rs72613567:TA prevents MASLD-induced hepatic PUFA-PC depletion by retaining PUFAs within the liver. Pharmacological inhibition of HSD17B13 recapitulates the human phenotype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vitro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vivo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These findings suggest that hepatic PC enrichment is central to the protective effects associated with HSD17B13 loss-of-function.</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197345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63C6-9EC0-2F69-7110-B2DAA2965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15EC1-C2CB-EB24-9FA5-4068F8CCD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10990-DE28-014B-6072-51EA85DA55A2}"/>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dirty="0">
                <a:effectLst/>
                <a:latin typeface="Calibri" panose="020F0502020204030204" pitchFamily="34" charset="0"/>
              </a:rPr>
              <a:t>AI = Artificial Intelligence; </a:t>
            </a:r>
            <a:r>
              <a:rPr lang="en-US" sz="1800" b="0" dirty="0"/>
              <a:t>CPF = Central Pathologist-Scored Fibrosis; EFX = </a:t>
            </a:r>
            <a:r>
              <a:rPr lang="en-US" sz="1800" b="0" dirty="0" err="1"/>
              <a:t>Efruxifermin</a:t>
            </a:r>
            <a:r>
              <a:rPr lang="en-US" sz="1800" b="0" dirty="0"/>
              <a:t>; ELF = Enhanced Liver Fibrosis; </a:t>
            </a:r>
            <a:r>
              <a:rPr lang="en-GB" sz="1800" dirty="0">
                <a:effectLst/>
                <a:latin typeface="Calibri" panose="020F0502020204030204" pitchFamily="34" charset="0"/>
              </a:rPr>
              <a:t>MASH =metabolic dysfunction-associated steatohepatitis; NITs = non-invasive tests; </a:t>
            </a:r>
            <a:r>
              <a:rPr lang="en-US" sz="2800" b="0" dirty="0"/>
              <a:t>PBO = placebo; SHG/TPE = Second Harmonic Generation / Two-Photon Excitation.</a:t>
            </a:r>
            <a:endParaRPr lang="en-GB" sz="1800" b="0" dirty="0">
              <a:effectLst/>
              <a:latin typeface="Calibri" panose="020F050202020403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OS-096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Alignment of response assessed by non-invasive fibrosis biomarkers and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HistoIndex</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AI-based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histology in metabolic dysfunction associated steatohepatitis (MASH) clinical trials: a new roadmap for robust drug efficacy assessment demonstrated in the HARMONY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Quentin M. Anstee1 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Kutbuddin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Akbary3,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Yayun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Ren3, Elaine Chng3, Doreen Chan4, Erik Tillman4, Reshma Shringarpure4, Tim Rolph4, Kitty Yale4, Dean Tai3, Mazen Noureddin5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1Translational &amp; Clinical Research Institute, Faculty of Medical Sciences, Newcastle University, Newcastle upon Tyne,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2Newcastle NIHR Biomedical Research Centre, Newcastle upon Tyne Hospitals NHS Foundation Trust, Newcastle upon Tyne,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3HistoIndex Pte Ltd, Singapore, Singapore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4Akero Therapeutics, South SF,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5Houston Methodist Hospital and Houston Research Institute, Houston,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quentin.anstee@newcastle.ac.uk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current regulatory-approved reasonably-likely surrogate endpoints for MASH trials are histologically defined, yet expert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hepatopathologist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-based scoring is subject to inter- and intra-observer variation. This, combined with the heterogenous nature of liver tissue, potentially inflates placebo response rates, hindering drug development. In the absence of a single “perfect” response biomarker, assessing the extent of concordance of changes in multiple independent biomarkers could be an alternative approach to determine efficacy. Here,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utilising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HARMONY Phase 2b trial (NCT04767529) dataset that established efficacy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Efruxifermin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(EFX) using traditional histology endpoints, we explore novel response-biomarker strategies that combine non-invasive tests (NITs) and AI-based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using SHG/TPE laser microscopy on unstained liver biopsies.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analysis included 104 patients at week 24 (W24: Placebo [PBO] n=39, EFX=65) and 76 at week 96 (W96; PBO=29, EFX=47). Concordance in fibrosis regression for PBO vs EFX (pooled doses) was assessed using: two NITs (ELF ≥0.5 absolute change and Liver Stiffness Measurement ≥30% change); central pathologist-scored fibrosis ([CPF] ≥1 stage change); categorical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 stage change), and continuous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standard error of means).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W24, at least one NIT improved in 8/39 (20.5%) PBO vs. 47/65 (72.3%) EFX patients; both NITs showed regression in 0/39 (0%) PBO and 20/65 (30.1%) EFX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P=0.0001). At W96, at least one NIT improved in 12/29 (41.4%) PBO vs. 38/47 (80.9%) EFX; both NITs showed regression in 2/29 (6.9%) PBO and 23/47 (48.9%) EFX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P=0.0002). Factoring in liver biopsy assessment, dual-NIT response was concordant with CPF response in 0/39 (0%) PBO and 7/65 (10.7%) EFX cases at W24, and 0/29 (0%) PBO and 15/47 (31.9%) EFX cases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P=0.0007) at W96. Higher rates of dual-NIT concordance were observed with categorical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response: 0/39 (0%) PBO and 13/65 (20.0%) EFX cases at W24, and 1/29 (3.4%) PBO and 20/47 (42.5%) EFX cases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P=0.0002) at W96. Concordance increased further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response: 0/39 (0%) PBO and 15/65 (23.1%) EFX cases at W24, and 1/29 (3.4%) PBO and 22/47 (46.8%) EFX cases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P=0.0001) at W96.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Combining NITs with CPF appeared to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supress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PBO response (from 21%/41% at W24/W96 to 0% at both timepoints) whilst preserving clear efficacy signals, as seen by statistically significant superiority of EFX over PBO. Histopathological response as determined by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exhibited greater concordance with dual-NIT response, suggesting these approaches more closely track biological effect. These results demonstrate robustness of combined-NIT/AI-based histopathology and NIT-only biomarker strategies to assess treatment response and, with further validation, support the adoption of more robust reasonably-likely surrogate endpoints.</a:t>
            </a:r>
          </a:p>
          <a:p>
            <a:endParaRPr lang="en-US" dirty="0"/>
          </a:p>
        </p:txBody>
      </p:sp>
      <p:sp>
        <p:nvSpPr>
          <p:cNvPr id="4" name="Slide Number Placeholder 3">
            <a:extLst>
              <a:ext uri="{FF2B5EF4-FFF2-40B4-BE49-F238E27FC236}">
                <a16:creationId xmlns:a16="http://schemas.microsoft.com/office/drawing/2014/main" id="{3CFC4F14-AD85-C6CE-3C78-9F92C072ED30}"/>
              </a:ext>
            </a:extLst>
          </p:cNvPr>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425951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200" dirty="0">
                <a:effectLst/>
                <a:latin typeface="Calibri" panose="020F0502020204030204" pitchFamily="34" charset="0"/>
              </a:rPr>
              <a:t>AI = Artificial Intelligence; </a:t>
            </a:r>
            <a:r>
              <a:rPr lang="en-US" sz="1200" b="0" dirty="0"/>
              <a:t>CPF = Central Pathologist-Scored Fibrosis; EFX = </a:t>
            </a:r>
            <a:r>
              <a:rPr lang="en-US" sz="1200" b="0" dirty="0" err="1"/>
              <a:t>Efruxifermin</a:t>
            </a:r>
            <a:r>
              <a:rPr lang="en-US" sz="1200" b="0" dirty="0"/>
              <a:t>; ELF = Enhanced Liver Fibrosis; </a:t>
            </a:r>
            <a:r>
              <a:rPr lang="en-GB" sz="1200" dirty="0">
                <a:effectLst/>
                <a:latin typeface="Calibri" panose="020F0502020204030204" pitchFamily="34" charset="0"/>
              </a:rPr>
              <a:t>MASH =metabolic dysfunction-associated steatohepatitis; NITs = non-invasive tests; </a:t>
            </a:r>
            <a:r>
              <a:rPr lang="en-US" sz="1800" b="0" dirty="0"/>
              <a:t>PBO = placebo; SHG/TPE = Second Harmonic Generation / Two-Photon Excitation.</a:t>
            </a:r>
            <a:endParaRPr lang="en-GB" sz="1200" b="0" dirty="0">
              <a:effectLst/>
              <a:latin typeface="Calibri" panose="020F0502020204030204" pitchFamily="34"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OS-096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Alignment of response assessed by non-invasive fibrosis biomarkers and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HistoIndex</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AI-based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histology in metabolic dysfunction associated steatohepatitis (MASH) clinical trials: a new roadmap for robust drug efficacy assessment demonstrated in the HARMONY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Quentin M. Anstee1 2,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Kutbuddin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Akbary3,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Yayun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Ren3, Elaine Chng3, Doreen Chan4, Erik Tillman4, Reshma Shringarpure4, Tim Rolph4, Kitty Yale4, Dean Tai3, Mazen Noureddin5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1Translational &amp; Clinical Research Institute, Faculty of Medical Sciences, Newcastle University, Newcastle upon Tyne,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2Newcastle NIHR Biomedical Research Centre, Newcastle upon Tyne Hospitals NHS Foundation Trust, Newcastle upon Tyne,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3HistoIndex Pte Ltd, Singapore, Singapore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4Akero Therapeutics, South SF,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5Houston Methodist Hospital and Houston Research Institute, Houston,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quentin.anstee@newcastle.ac.uk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current regulatory-approved reasonably-likely surrogate endpoints for MASH trials are histologically defined, yet expert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hepatopathologist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-based scoring is subject to inter- and intra-observer variation. This, combined with the heterogenous nature of liver tissue, potentially inflates placebo response rates, hindering drug development. In the absence of a single “perfect” response biomarker, assessing the extent of concordance of changes in multiple independent biomarkers could be an alternative approach to determine efficacy. Here,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utilising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HARMONY Phase 2b trial (NCT04767529) dataset that established efficacy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Efruxifermin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(EFX) using traditional histology endpoints, we explore novel response-biomarker strategies that combine non-invasive tests (NITs) and AI-based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using SHG/TPE laser microscopy on unstained liver biopsies.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analysis included 104 patients at week 24 (W24: Placebo [PBO] n=39, EFX=65) and 76 at week 96 (W96; PBO=29, EFX=47). Concordance in fibrosis regression for PBO vs EFX (pooled doses) was assessed using: two NITs (ELF ≥0.5 absolute change and Liver Stiffness Measurement ≥30% change); central pathologist-scored fibrosis ([CPF] ≥1 stage change); categorical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 stage change), and continuous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qFibrosis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standard error of means).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W24, at least one NIT improved in 8/39 (20.5%) PBO vs. 47/65 (72.3%) EFX patients; both NITs showed regression in 0/39 (0%) PBO and 20/65 (30.1%) EFX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P=0.0001). At W96, at least one NIT improved in 12/29 (41.4%) PBO vs. 38/47 (80.9%) EFX; both NITs showed regression in 2/29 (6.9%) PBO and 23/47 (48.9%) EFX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P=0.0002). Factoring in liver biopsy assessment, dual-NIT response was concordant with CPF response in 0/39 (0%) PBO and 7/65 (10.7%) EFX cases at W24, and 0/29 (0%) PBO and 15/47 (31.9%) EFX cases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P=0.0007) at W96. Higher rates of dual-NIT concordance were observed with categorical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response: 0/39 (0%) PBO and 13/65 (20.0%) EFX cases at W24, and 1/29 (3.4%) PBO and 20/47 (42.5%) EFX cases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P=0.0002) at W96. Concordance increased further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response: 0/39 (0%) PBO and 15/65 (23.1%) EFX cases at W24, and 1/29 (3.4%) PBO and 22/47 (46.8%) EFX cases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ChiSq</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P=0.0001) at W96.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Combining NITs with CPF appeared to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supress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PBO response (from 21%/41% at W24/W96 to 0% at both timepoints) whilst preserving clear efficacy signals, as seen by statistically significant superiority of EFX over PBO. Histopathological response as determined by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qFc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exhibited greater concordance with dual-NIT response, suggesting these approaches more closely track biological effect. These results demonstrate robustness of combined-NIT/AI-based histopathology and NIT-only biomarker strategies to assess treatment response and, with further validation, support the adoption of more robust reasonably-likely surrogate endpoints.</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32482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CF0F-9452-00CB-86B1-977F97E91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3A652-401E-2950-35D2-1D653399B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2960B-7F60-A1C8-9875-AD022B5D9A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200" dirty="0">
                <a:effectLst/>
                <a:latin typeface="Calibri" panose="020F0502020204030204" pitchFamily="34" charset="0"/>
              </a:rPr>
              <a:t>ALT = Alanine Aminotransferase; AST = Aspartate Aminotransferase; </a:t>
            </a:r>
            <a:r>
              <a:rPr lang="en-GB" sz="1200" dirty="0">
                <a:effectLst/>
                <a:latin typeface="Calibri" panose="020F0502020204030204" pitchFamily="34" charset="0"/>
              </a:rPr>
              <a:t>BMI = Body Mass Index; CAP = Controlled Attenuation Parameter; CSPH = Clinically Significant Portal Hypertension; ELF = Enhanced Liver Fibrosis; </a:t>
            </a:r>
            <a:r>
              <a:rPr lang="en-US" sz="1200" dirty="0">
                <a:effectLst/>
                <a:latin typeface="Calibri" panose="020F0502020204030204" pitchFamily="34" charset="0"/>
              </a:rPr>
              <a:t>GGT = Gamma-Glutamyl Transferase; LDL = Low-Density Lipoprotein; </a:t>
            </a:r>
            <a:r>
              <a:rPr lang="en-GB" sz="1200" dirty="0">
                <a:effectLst/>
                <a:latin typeface="Calibri" panose="020F0502020204030204" pitchFamily="34" charset="0"/>
              </a:rPr>
              <a:t>MASH =metabolic dysfunction-associated steatohepatitis; </a:t>
            </a:r>
            <a:r>
              <a:rPr lang="en-GB" sz="1800" dirty="0">
                <a:effectLst/>
                <a:latin typeface="Calibri" panose="020F0502020204030204" pitchFamily="34" charset="0"/>
              </a:rPr>
              <a:t>MRE = Magnetic resonance elastography; </a:t>
            </a:r>
            <a:r>
              <a:rPr lang="en-US" sz="1800" dirty="0">
                <a:effectLst/>
                <a:latin typeface="Calibri" panose="020F0502020204030204" pitchFamily="34" charset="0"/>
              </a:rPr>
              <a:t>MRI-PDFF = Magnetic Resonance Imaging–Proton Density Fat Fraction; </a:t>
            </a:r>
            <a:r>
              <a:rPr lang="en-GB" sz="1800" dirty="0">
                <a:effectLst/>
                <a:latin typeface="Calibri" panose="020F0502020204030204" pitchFamily="34" charset="0"/>
              </a:rPr>
              <a:t>NASH = Non-Alcoholic Steatohepatitis; </a:t>
            </a:r>
            <a:r>
              <a:rPr lang="nb-NO" sz="1800" dirty="0">
                <a:effectLst/>
                <a:latin typeface="Calibri" panose="020F0502020204030204" pitchFamily="34" charset="0"/>
              </a:rPr>
              <a:t>P3NP = Procollagen Type III N-Terminal Peptide; T2D = </a:t>
            </a:r>
            <a:r>
              <a:rPr lang="en-US" sz="1200" dirty="0"/>
              <a:t>Type 2 Diabetes; </a:t>
            </a:r>
            <a:r>
              <a:rPr lang="en-GB" sz="1200" dirty="0">
                <a:effectLst/>
                <a:latin typeface="Calibri" panose="020F0502020204030204" pitchFamily="34" charset="0"/>
              </a:rPr>
              <a:t>VCTE = vibration-controlled transient elastography</a:t>
            </a:r>
            <a:r>
              <a:rPr lang="en-US" sz="1200" dirty="0"/>
              <a:t>.</a:t>
            </a:r>
            <a:endParaRPr lang="en-GB" sz="1200" b="0" dirty="0">
              <a:effectLst/>
              <a:latin typeface="Calibri" panose="020F0502020204030204" pitchFamily="34" charset="0"/>
            </a:endParaRP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LB2593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Treatment with </a:t>
            </a:r>
            <a:r>
              <a:rPr lang="en-US" sz="1800" b="1" i="0" u="none" strike="noStrike" baseline="0" dirty="0" err="1">
                <a:solidFill>
                  <a:srgbClr val="000000"/>
                </a:solidFill>
                <a:latin typeface="Arial" panose="020B0604020202020204" pitchFamily="34" charset="0"/>
              </a:rPr>
              <a:t>resmetirom</a:t>
            </a:r>
            <a:r>
              <a:rPr lang="en-US" sz="1800" b="1" i="0" u="none" strike="noStrike" baseline="0" dirty="0">
                <a:solidFill>
                  <a:srgbClr val="000000"/>
                </a:solidFill>
                <a:latin typeface="Arial" panose="020B0604020202020204" pitchFamily="34" charset="0"/>
              </a:rPr>
              <a:t> for up to two years led to improvement in liver stiffness, fibrosis biomarkers, fibrosis scores and portal hypertension risk in 122 patients with compensated MASH cirrhosis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Naim Alkhouri1, Rebecca Taub2, Xiaomin Lu2, Richard Pushkin2, Michael R. Charlton2, Sam Moussa3, Anita Kohli1, Mazen Noureddin4, Jörn M. Schattenberg5 </a:t>
            </a:r>
          </a:p>
          <a:p>
            <a:r>
              <a:rPr lang="en-US" sz="1800" b="0" i="1" u="none" strike="noStrike" baseline="0" dirty="0">
                <a:solidFill>
                  <a:srgbClr val="000000"/>
                </a:solidFill>
                <a:latin typeface="Arial" panose="020B0604020202020204" pitchFamily="34" charset="0"/>
              </a:rPr>
              <a:t>1AZ Liver Health, Phoenix,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2Madrigal </a:t>
            </a:r>
            <a:r>
              <a:rPr lang="en-US" sz="1800" b="0" i="1" u="none" strike="noStrike" baseline="0" dirty="0" err="1">
                <a:solidFill>
                  <a:srgbClr val="000000"/>
                </a:solidFill>
                <a:latin typeface="Arial" panose="020B0604020202020204" pitchFamily="34" charset="0"/>
              </a:rPr>
              <a:t>Phamaceuticals</a:t>
            </a:r>
            <a:r>
              <a:rPr lang="en-US" sz="1800" b="0" i="1" u="none" strike="noStrike" baseline="0" dirty="0">
                <a:solidFill>
                  <a:srgbClr val="000000"/>
                </a:solidFill>
                <a:latin typeface="Arial" panose="020B0604020202020204" pitchFamily="34" charset="0"/>
              </a:rPr>
              <a:t>, Conshohocken,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3University of Arizona for Medical Sciences, Tucson, Arizona,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4Houston Research Institute, Houston,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5Universitätsklinikum des </a:t>
            </a:r>
            <a:r>
              <a:rPr lang="en-US" sz="1800" b="0" i="1" u="none" strike="noStrike" baseline="0" dirty="0" err="1">
                <a:solidFill>
                  <a:srgbClr val="000000"/>
                </a:solidFill>
                <a:latin typeface="Arial" panose="020B0604020202020204" pitchFamily="34" charset="0"/>
              </a:rPr>
              <a:t>Saarlandes</a:t>
            </a:r>
            <a:r>
              <a:rPr lang="en-US" sz="1800" b="0" i="1" u="none" strike="noStrike" baseline="0" dirty="0">
                <a:solidFill>
                  <a:srgbClr val="000000"/>
                </a:solidFill>
                <a:latin typeface="Arial" panose="020B0604020202020204" pitchFamily="34" charset="0"/>
              </a:rPr>
              <a:t>, Homburg, Germany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rebeccataub@yahoo.com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a selective thyroid hormone receptor beta agonist, is an approved therapy for metabolic dysfunction-associated steatohepatitis (MASH) with moderate to advanced liver fibrosis based on improvement in both NASH and fibrosis. MASH cirrhosis with clinically significant portal hypertension (CSPH) leads to major adverse liver outcomes. This analysis aimed to assess the effect of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over two years of treatment in 122 patients with MASH cirrhosis, with and without CSPH, as defined by </a:t>
            </a:r>
            <a:r>
              <a:rPr lang="en-US" sz="1800" b="0" i="0" u="none" strike="noStrike" baseline="0" dirty="0" err="1">
                <a:solidFill>
                  <a:srgbClr val="000000"/>
                </a:solidFill>
                <a:latin typeface="Calibri" panose="020F0502020204030204" pitchFamily="34" charset="0"/>
              </a:rPr>
              <a:t>Baveno</a:t>
            </a:r>
            <a:r>
              <a:rPr lang="en-US" sz="1800" b="0" i="0" u="none" strike="noStrike" baseline="0" dirty="0">
                <a:solidFill>
                  <a:srgbClr val="000000"/>
                </a:solidFill>
                <a:latin typeface="Calibri" panose="020F0502020204030204" pitchFamily="34" charset="0"/>
              </a:rPr>
              <a:t> VII criteria.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Calibri" panose="020F0502020204030204" pitchFamily="34" charset="0"/>
              </a:rPr>
              <a:t>A total of 122 patients with Child Pugh A MASH cirrhosis (based on MASH F4 on historic biopsy &gt;66% or clinical diagnosis) were treated with 80 mg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for up to 2 years (MAETRO-NAFLD-1 (NCT04197479) year 1; open-label extension trial (NCT04951219) (year 2)). Patients were assessed for baseline CSPH (</a:t>
            </a:r>
            <a:r>
              <a:rPr lang="en-US" sz="1800" b="0" i="0" u="none" strike="noStrike" baseline="0" dirty="0" err="1">
                <a:solidFill>
                  <a:srgbClr val="000000"/>
                </a:solidFill>
                <a:latin typeface="Calibri" panose="020F0502020204030204" pitchFamily="34" charset="0"/>
              </a:rPr>
              <a:t>Baveno</a:t>
            </a:r>
            <a:r>
              <a:rPr lang="en-US" sz="1800" b="0" i="0" u="none" strike="noStrike" baseline="0" dirty="0">
                <a:solidFill>
                  <a:srgbClr val="000000"/>
                </a:solidFill>
                <a:latin typeface="Calibri" panose="020F0502020204030204" pitchFamily="34" charset="0"/>
              </a:rPr>
              <a:t> VII) with </a:t>
            </a:r>
            <a:r>
              <a:rPr lang="en-US" sz="1800" b="0" i="0" u="none" strike="noStrike" baseline="0" dirty="0" err="1">
                <a:solidFill>
                  <a:srgbClr val="000000"/>
                </a:solidFill>
                <a:latin typeface="Calibri" panose="020F0502020204030204" pitchFamily="34" charset="0"/>
              </a:rPr>
              <a:t>FibroScan</a:t>
            </a:r>
            <a:r>
              <a:rPr lang="en-US" sz="1800" b="0" i="0" u="none" strike="noStrike" baseline="0" dirty="0">
                <a:solidFill>
                  <a:srgbClr val="000000"/>
                </a:solidFill>
                <a:latin typeface="Calibri" panose="020F0502020204030204" pitchFamily="34" charset="0"/>
              </a:rPr>
              <a:t> vibration-controlled transient elastography (VCTE), platelet count and confirmed using magnetic resonance elastography (MRE). Non-invasive biomarkers and imaging were </a:t>
            </a:r>
            <a:r>
              <a:rPr lang="en-US" sz="1800" b="0" i="0" u="none" strike="noStrike" baseline="0" dirty="0" err="1">
                <a:solidFill>
                  <a:srgbClr val="000000"/>
                </a:solidFill>
                <a:latin typeface="Calibri" panose="020F0502020204030204" pitchFamily="34" charset="0"/>
              </a:rPr>
              <a:t>analysed</a:t>
            </a:r>
            <a:r>
              <a:rPr lang="en-US" sz="1800" b="0" i="0" u="none" strike="noStrike" baseline="0" dirty="0">
                <a:solidFill>
                  <a:srgbClr val="000000"/>
                </a:solidFill>
                <a:latin typeface="Calibri" panose="020F0502020204030204" pitchFamily="34" charset="0"/>
              </a:rPr>
              <a:t> at baseline and out to 2 years. Results are presented as mean change or % change from baseline.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Calibri" panose="020F0502020204030204" pitchFamily="34" charset="0"/>
              </a:rPr>
              <a:t>Baseline characteristics included age 61.3 (9.1) (mean (SD)), female 56%, Hispanic 27%, BMI 35.3(7.6)kg/m2, T2D 65%. Median, (Q1,Q3): VCTE, 20.1 (17.1,31.3)kPa; CAP, 327 (292,370)dB/m; FIB4, 2.4 (1.7,3.8), MRE, 5.2 (4.4,6.3)kPa; ELF, 10.7 (10.0,11.5); MRI-PDFF, 8.6% (6,11.5); Agile3+, 0.96(.89,.93); Agile 4, 0.64(0.40,0.84).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statistically significantly improved the following: mean change from baseline: VCTE, -6.1(1.4) kPa at year 1; -6.7(1.3) kPa at year 2; at year 2: MRE -0.57(.14) kPa; procollagen-3 N-terminal peptide (P3NP), -1.6(.57) ng/ml; Agile3+, -.06(.01); Agile4, -.09(.02); % change from baseline: MRI-PDFF -33%; ALT,-25%; AST,-21%; GGT,-45%; LDL,-20%, ApoB, -22%, triglycerides, -30%. At year 1 and 2, respectively, 46% and 52% had a ≥25% decrease in VCTE; 12% and 9% had ≥25% increase in VCTE. At baseline, 63% of patients were categorized as probable/definitive CSPH (</a:t>
            </a:r>
            <a:r>
              <a:rPr lang="en-US" sz="1800" b="0" i="0" u="none" strike="noStrike" baseline="0" dirty="0" err="1">
                <a:solidFill>
                  <a:srgbClr val="000000"/>
                </a:solidFill>
                <a:latin typeface="Calibri" panose="020F0502020204030204" pitchFamily="34" charset="0"/>
              </a:rPr>
              <a:t>Baveno</a:t>
            </a:r>
            <a:r>
              <a:rPr lang="en-US" sz="1800" b="0" i="0" u="none" strike="noStrike" baseline="0" dirty="0">
                <a:solidFill>
                  <a:srgbClr val="000000"/>
                </a:solidFill>
                <a:latin typeface="Calibri" panose="020F0502020204030204" pitchFamily="34" charset="0"/>
              </a:rPr>
              <a:t> VII), and at 1 and 2 years, respectively, 20% and 28% of CSPH positive patients no longer met criteria for CSPH. 35% of patients with confirmed F4 at baseline (liver biopsy F4 and/or platelets &lt;140/MRE≥5 with VCTE≥15) showed a transition from F4 to F3 at year 2 </a:t>
            </a:r>
          </a:p>
          <a:p>
            <a:r>
              <a:rPr lang="en-US" sz="1800" b="0" i="0" u="none" strike="noStrike" baseline="0" dirty="0">
                <a:solidFill>
                  <a:srgbClr val="000000"/>
                </a:solidFill>
                <a:latin typeface="Calibri" panose="020F0502020204030204" pitchFamily="34" charset="0"/>
              </a:rPr>
              <a:t>(VCTE&lt;15 and ≥25% decrease from baseline). Discontinuation rate was 8%. Mild gastrointestinal disorders were the most common adverse events.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At 2 years of treatment,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demonstrated significant improvements in non-invasive biomarkers, liver stiffness on imaging and portal hypertension risk in patients with MASH cirrhosis.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was safe and well-tolerated in this population. These findings highlight the potential of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to demonstrate clinical benefit in MAESTRO-NASH OUTCOMES, an ongoing 845 MASH cirrhosis patient clinical outcome study. </a:t>
            </a:r>
            <a:endParaRPr lang="en-US" dirty="0"/>
          </a:p>
        </p:txBody>
      </p:sp>
      <p:sp>
        <p:nvSpPr>
          <p:cNvPr id="4" name="Slide Number Placeholder 3">
            <a:extLst>
              <a:ext uri="{FF2B5EF4-FFF2-40B4-BE49-F238E27FC236}">
                <a16:creationId xmlns:a16="http://schemas.microsoft.com/office/drawing/2014/main" id="{133C72A9-1A17-352F-962D-42AE035DB478}"/>
              </a:ext>
            </a:extLst>
          </p:cNvPr>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196468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51F50-BB46-4533-B301-F4AE425FC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85842-DDDF-E7D2-5489-824457F59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A09A8-902C-17C5-61B8-840528BE32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200" dirty="0">
                <a:effectLst/>
                <a:latin typeface="Calibri" panose="020F0502020204030204" pitchFamily="34" charset="0"/>
              </a:rPr>
              <a:t>ALT = Alanine Aminotransferase; AST = Aspartate Aminotransferase; </a:t>
            </a:r>
            <a:r>
              <a:rPr lang="en-GB" sz="1200" dirty="0">
                <a:effectLst/>
                <a:latin typeface="Calibri" panose="020F0502020204030204" pitchFamily="34" charset="0"/>
              </a:rPr>
              <a:t>BMI = Body Mass Index; CAP = Controlled Attenuation Parameter; CSPH = Clinically Significant Portal Hypertension; ELF = Enhanced Liver Fibrosis; </a:t>
            </a:r>
            <a:r>
              <a:rPr lang="en-US" sz="1200" dirty="0">
                <a:effectLst/>
                <a:latin typeface="Calibri" panose="020F0502020204030204" pitchFamily="34" charset="0"/>
              </a:rPr>
              <a:t>GGT = Gamma-Glutamyl Transferase; LDL = Low-Density Lipoprotein; </a:t>
            </a:r>
            <a:r>
              <a:rPr lang="en-GB" sz="1200" dirty="0">
                <a:effectLst/>
                <a:latin typeface="Calibri" panose="020F0502020204030204" pitchFamily="34" charset="0"/>
              </a:rPr>
              <a:t>MASH =metabolic dysfunction-associated steatohepatitis; </a:t>
            </a:r>
            <a:r>
              <a:rPr lang="en-GB" sz="1800" dirty="0">
                <a:effectLst/>
                <a:latin typeface="Calibri" panose="020F0502020204030204" pitchFamily="34" charset="0"/>
              </a:rPr>
              <a:t>MRE = Magnetic resonance elastography; </a:t>
            </a:r>
            <a:r>
              <a:rPr lang="en-US" sz="1800" dirty="0">
                <a:effectLst/>
                <a:latin typeface="Calibri" panose="020F0502020204030204" pitchFamily="34" charset="0"/>
              </a:rPr>
              <a:t>MRI-PDFF = Magnetic Resonance Imaging–Proton Density Fat Fraction; </a:t>
            </a:r>
            <a:r>
              <a:rPr lang="en-GB" sz="1800" dirty="0">
                <a:effectLst/>
                <a:latin typeface="Calibri" panose="020F0502020204030204" pitchFamily="34" charset="0"/>
              </a:rPr>
              <a:t>NASH = Non-Alcoholic Steatohepatitis; </a:t>
            </a:r>
            <a:r>
              <a:rPr lang="nb-NO" sz="1800" dirty="0">
                <a:effectLst/>
                <a:latin typeface="Calibri" panose="020F0502020204030204" pitchFamily="34" charset="0"/>
              </a:rPr>
              <a:t>P3NP = Procollagen Type III N-Terminal Peptide; T2D = </a:t>
            </a:r>
            <a:r>
              <a:rPr lang="en-US" sz="1200" dirty="0"/>
              <a:t>Type 2 Diabetes; </a:t>
            </a:r>
            <a:r>
              <a:rPr lang="en-GB" sz="1200" dirty="0">
                <a:effectLst/>
                <a:latin typeface="Calibri" panose="020F0502020204030204" pitchFamily="34" charset="0"/>
              </a:rPr>
              <a:t>VCTE = vibration-controlled transient elastography</a:t>
            </a:r>
            <a:r>
              <a:rPr lang="en-US" sz="1200" dirty="0"/>
              <a:t>.</a:t>
            </a:r>
            <a:endParaRPr lang="en-GB" sz="1200" b="0" dirty="0">
              <a:effectLst/>
              <a:latin typeface="Calibri" panose="020F0502020204030204" pitchFamily="34" charset="0"/>
            </a:endParaRP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LB2593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Treatment with </a:t>
            </a:r>
            <a:r>
              <a:rPr lang="en-US" sz="1800" b="1" i="0" u="none" strike="noStrike" baseline="0" dirty="0" err="1">
                <a:solidFill>
                  <a:srgbClr val="000000"/>
                </a:solidFill>
                <a:latin typeface="Arial" panose="020B0604020202020204" pitchFamily="34" charset="0"/>
              </a:rPr>
              <a:t>resmetirom</a:t>
            </a:r>
            <a:r>
              <a:rPr lang="en-US" sz="1800" b="1" i="0" u="none" strike="noStrike" baseline="0" dirty="0">
                <a:solidFill>
                  <a:srgbClr val="000000"/>
                </a:solidFill>
                <a:latin typeface="Arial" panose="020B0604020202020204" pitchFamily="34" charset="0"/>
              </a:rPr>
              <a:t> for up to two years led to improvement in liver stiffness, fibrosis biomarkers, fibrosis scores and portal hypertension risk in 122 patients with compensated MASH cirrhosis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Naim Alkhouri1, Rebecca Taub2, Xiaomin Lu2, Richard Pushkin2, Michael R. Charlton2, Sam Moussa3, Anita Kohli1, Mazen Noureddin4, Jörn M. Schattenberg5 </a:t>
            </a:r>
          </a:p>
          <a:p>
            <a:r>
              <a:rPr lang="en-US" sz="1800" b="0" i="1" u="none" strike="noStrike" baseline="0" dirty="0">
                <a:solidFill>
                  <a:srgbClr val="000000"/>
                </a:solidFill>
                <a:latin typeface="Arial" panose="020B0604020202020204" pitchFamily="34" charset="0"/>
              </a:rPr>
              <a:t>1AZ Liver Health, Phoenix,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2Madrigal </a:t>
            </a:r>
            <a:r>
              <a:rPr lang="en-US" sz="1800" b="0" i="1" u="none" strike="noStrike" baseline="0" dirty="0" err="1">
                <a:solidFill>
                  <a:srgbClr val="000000"/>
                </a:solidFill>
                <a:latin typeface="Arial" panose="020B0604020202020204" pitchFamily="34" charset="0"/>
              </a:rPr>
              <a:t>Phamaceuticals</a:t>
            </a:r>
            <a:r>
              <a:rPr lang="en-US" sz="1800" b="0" i="1" u="none" strike="noStrike" baseline="0" dirty="0">
                <a:solidFill>
                  <a:srgbClr val="000000"/>
                </a:solidFill>
                <a:latin typeface="Arial" panose="020B0604020202020204" pitchFamily="34" charset="0"/>
              </a:rPr>
              <a:t>, Conshohocken,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3University of Arizona for Medical Sciences, Tucson, Arizona,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4Houston Research Institute, Houston,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5Universitätsklinikum des </a:t>
            </a:r>
            <a:r>
              <a:rPr lang="en-US" sz="1800" b="0" i="1" u="none" strike="noStrike" baseline="0" dirty="0" err="1">
                <a:solidFill>
                  <a:srgbClr val="000000"/>
                </a:solidFill>
                <a:latin typeface="Arial" panose="020B0604020202020204" pitchFamily="34" charset="0"/>
              </a:rPr>
              <a:t>Saarlandes</a:t>
            </a:r>
            <a:r>
              <a:rPr lang="en-US" sz="1800" b="0" i="1" u="none" strike="noStrike" baseline="0" dirty="0">
                <a:solidFill>
                  <a:srgbClr val="000000"/>
                </a:solidFill>
                <a:latin typeface="Arial" panose="020B0604020202020204" pitchFamily="34" charset="0"/>
              </a:rPr>
              <a:t>, Homburg, Germany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rebeccataub@yahoo.com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a selective thyroid hormone receptor beta agonist, is an approved therapy for metabolic dysfunction-associated steatohepatitis (MASH) with moderate to advanced liver fibrosis based on improvement in both NASH and fibrosis. MASH cirrhosis with clinically significant portal hypertension (CSPH) leads to major adverse liver outcomes. This analysis aimed to assess the effect of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over two years of treatment in 122 patients with MASH cirrhosis, with and without CSPH, as defined by </a:t>
            </a:r>
            <a:r>
              <a:rPr lang="en-US" sz="1800" b="0" i="0" u="none" strike="noStrike" baseline="0" dirty="0" err="1">
                <a:solidFill>
                  <a:srgbClr val="000000"/>
                </a:solidFill>
                <a:latin typeface="Calibri" panose="020F0502020204030204" pitchFamily="34" charset="0"/>
              </a:rPr>
              <a:t>Baveno</a:t>
            </a:r>
            <a:r>
              <a:rPr lang="en-US" sz="1800" b="0" i="0" u="none" strike="noStrike" baseline="0" dirty="0">
                <a:solidFill>
                  <a:srgbClr val="000000"/>
                </a:solidFill>
                <a:latin typeface="Calibri" panose="020F0502020204030204" pitchFamily="34" charset="0"/>
              </a:rPr>
              <a:t> VII criteria.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Calibri" panose="020F0502020204030204" pitchFamily="34" charset="0"/>
              </a:rPr>
              <a:t>A total of 122 patients with Child Pugh A MASH cirrhosis (based on MASH F4 on historic biopsy &gt;66% or clinical diagnosis) were treated with 80 mg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for up to 2 years (MAETRO-NAFLD-1 (NCT04197479) year 1; open-label extension trial (NCT04951219) (year 2)). Patients were assessed for baseline CSPH (</a:t>
            </a:r>
            <a:r>
              <a:rPr lang="en-US" sz="1800" b="0" i="0" u="none" strike="noStrike" baseline="0" dirty="0" err="1">
                <a:solidFill>
                  <a:srgbClr val="000000"/>
                </a:solidFill>
                <a:latin typeface="Calibri" panose="020F0502020204030204" pitchFamily="34" charset="0"/>
              </a:rPr>
              <a:t>Baveno</a:t>
            </a:r>
            <a:r>
              <a:rPr lang="en-US" sz="1800" b="0" i="0" u="none" strike="noStrike" baseline="0" dirty="0">
                <a:solidFill>
                  <a:srgbClr val="000000"/>
                </a:solidFill>
                <a:latin typeface="Calibri" panose="020F0502020204030204" pitchFamily="34" charset="0"/>
              </a:rPr>
              <a:t> VII) with </a:t>
            </a:r>
            <a:r>
              <a:rPr lang="en-US" sz="1800" b="0" i="0" u="none" strike="noStrike" baseline="0" dirty="0" err="1">
                <a:solidFill>
                  <a:srgbClr val="000000"/>
                </a:solidFill>
                <a:latin typeface="Calibri" panose="020F0502020204030204" pitchFamily="34" charset="0"/>
              </a:rPr>
              <a:t>FibroScan</a:t>
            </a:r>
            <a:r>
              <a:rPr lang="en-US" sz="1800" b="0" i="0" u="none" strike="noStrike" baseline="0" dirty="0">
                <a:solidFill>
                  <a:srgbClr val="000000"/>
                </a:solidFill>
                <a:latin typeface="Calibri" panose="020F0502020204030204" pitchFamily="34" charset="0"/>
              </a:rPr>
              <a:t> vibration-controlled transient elastography (VCTE), platelet count and confirmed using magnetic resonance elastography (MRE). Non-invasive biomarkers and imaging were </a:t>
            </a:r>
            <a:r>
              <a:rPr lang="en-US" sz="1800" b="0" i="0" u="none" strike="noStrike" baseline="0" dirty="0" err="1">
                <a:solidFill>
                  <a:srgbClr val="000000"/>
                </a:solidFill>
                <a:latin typeface="Calibri" panose="020F0502020204030204" pitchFamily="34" charset="0"/>
              </a:rPr>
              <a:t>analysed</a:t>
            </a:r>
            <a:r>
              <a:rPr lang="en-US" sz="1800" b="0" i="0" u="none" strike="noStrike" baseline="0" dirty="0">
                <a:solidFill>
                  <a:srgbClr val="000000"/>
                </a:solidFill>
                <a:latin typeface="Calibri" panose="020F0502020204030204" pitchFamily="34" charset="0"/>
              </a:rPr>
              <a:t> at baseline and out to 2 years. Results are presented as mean change or % change from baseline.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Calibri" panose="020F0502020204030204" pitchFamily="34" charset="0"/>
              </a:rPr>
              <a:t>Baseline characteristics included age 61.3 (9.1) (mean (SD)), female 56%, Hispanic 27%, BMI 35.3(7.6)kg/m2, T2D 65%. Median, (Q1,Q3): VCTE, 20.1 (17.1,31.3)kPa; CAP, 327 (292,370)dB/m; FIB4, 2.4 (1.7,3.8), MRE, 5.2 (4.4,6.3)kPa; ELF, 10.7 (10.0,11.5); MRI-PDFF, 8.6% (6,11.5); Agile3+, 0.96(.89,.93); Agile 4, 0.64(0.40,0.84).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statistically significantly improved the following: mean change from baseline: VCTE, -6.1(1.4) kPa at year 1; -6.7(1.3) kPa at year 2; at year 2: MRE -0.57(.14) kPa; procollagen-3 N-terminal peptide (P3NP), -1.6(.57) ng/ml; Agile3+, -.06(.01); Agile4, -.09(.02); % change from baseline: MRI-PDFF -33%; ALT,-25%; AST,-21%; GGT,-45%; LDL,-20%, ApoB, -22%, triglycerides, -30%. At year 1 and 2, respectively, 46% and 52% had a ≥25% decrease in VCTE; 12% and 9% had ≥25% increase in VCTE. At baseline, 63% of patients were categorized as probable/definitive CSPH (</a:t>
            </a:r>
            <a:r>
              <a:rPr lang="en-US" sz="1800" b="0" i="0" u="none" strike="noStrike" baseline="0" dirty="0" err="1">
                <a:solidFill>
                  <a:srgbClr val="000000"/>
                </a:solidFill>
                <a:latin typeface="Calibri" panose="020F0502020204030204" pitchFamily="34" charset="0"/>
              </a:rPr>
              <a:t>Baveno</a:t>
            </a:r>
            <a:r>
              <a:rPr lang="en-US" sz="1800" b="0" i="0" u="none" strike="noStrike" baseline="0" dirty="0">
                <a:solidFill>
                  <a:srgbClr val="000000"/>
                </a:solidFill>
                <a:latin typeface="Calibri" panose="020F0502020204030204" pitchFamily="34" charset="0"/>
              </a:rPr>
              <a:t> VII), and at 1 and 2 years, respectively, 20% and 28% of CSPH positive patients no longer met criteria for CSPH. 35% of patients with confirmed F4 at baseline (liver biopsy F4 and/or platelets &lt;140/MRE≥5 with VCTE≥15) showed a transition from F4 to F3 at year 2 </a:t>
            </a:r>
          </a:p>
          <a:p>
            <a:r>
              <a:rPr lang="en-US" sz="1800" b="0" i="0" u="none" strike="noStrike" baseline="0" dirty="0">
                <a:solidFill>
                  <a:srgbClr val="000000"/>
                </a:solidFill>
                <a:latin typeface="Calibri" panose="020F0502020204030204" pitchFamily="34" charset="0"/>
              </a:rPr>
              <a:t>(VCTE&lt;15 and ≥25% decrease from baseline). Discontinuation rate was 8%. Mild gastrointestinal disorders were the most common adverse events.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At 2 years of treatment,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demonstrated significant improvements in non-invasive biomarkers, liver stiffness on imaging and portal hypertension risk in patients with MASH cirrhosis.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was safe and well-tolerated in this population. These findings highlight the potential of </a:t>
            </a:r>
            <a:r>
              <a:rPr lang="en-US" sz="1800" b="0" i="0" u="none" strike="noStrike" baseline="0" dirty="0" err="1">
                <a:solidFill>
                  <a:srgbClr val="000000"/>
                </a:solidFill>
                <a:latin typeface="Calibri" panose="020F0502020204030204" pitchFamily="34" charset="0"/>
              </a:rPr>
              <a:t>resmetirom</a:t>
            </a:r>
            <a:r>
              <a:rPr lang="en-US" sz="1800" b="0" i="0" u="none" strike="noStrike" baseline="0" dirty="0">
                <a:solidFill>
                  <a:srgbClr val="000000"/>
                </a:solidFill>
                <a:latin typeface="Calibri" panose="020F0502020204030204" pitchFamily="34" charset="0"/>
              </a:rPr>
              <a:t> to demonstrate clinical benefit in MAESTRO-NASH OUTCOMES, an ongoing 845 MASH cirrhosis patient clinical outcome study. </a:t>
            </a:r>
            <a:endParaRPr lang="en-US" dirty="0"/>
          </a:p>
        </p:txBody>
      </p:sp>
      <p:sp>
        <p:nvSpPr>
          <p:cNvPr id="4" name="Slide Number Placeholder 3">
            <a:extLst>
              <a:ext uri="{FF2B5EF4-FFF2-40B4-BE49-F238E27FC236}">
                <a16:creationId xmlns:a16="http://schemas.microsoft.com/office/drawing/2014/main" id="{9822AB96-AD18-838B-08E5-89D9703AA04B}"/>
              </a:ext>
            </a:extLst>
          </p:cNvPr>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290222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FE4D1-9F3D-A6D3-8040-8DC214F7F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68ECE-32B6-B8C9-1B65-AA94AE1C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A980B-CC0D-CF45-2705-6E77039716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dirty="0">
                <a:effectLst/>
                <a:latin typeface="Calibri" panose="020F0502020204030204" pitchFamily="34" charset="0"/>
              </a:rPr>
              <a:t>ALT = Alanine Aminotransferase; ELF = Enhanced Liver Fibrosis; FAST = </a:t>
            </a:r>
            <a:r>
              <a:rPr lang="en-GB" sz="1800" dirty="0" err="1">
                <a:effectLst/>
                <a:latin typeface="Calibri" panose="020F0502020204030204" pitchFamily="34" charset="0"/>
              </a:rPr>
              <a:t>FibroScan</a:t>
            </a:r>
            <a:r>
              <a:rPr lang="en-GB" sz="1800" dirty="0">
                <a:effectLst/>
                <a:latin typeface="Calibri" panose="020F0502020204030204" pitchFamily="34" charset="0"/>
              </a:rPr>
              <a:t>®-AST; </a:t>
            </a:r>
            <a:r>
              <a:rPr lang="en-US" sz="1800" dirty="0">
                <a:effectLst/>
                <a:latin typeface="Calibri" panose="020F0502020204030204" pitchFamily="34" charset="0"/>
              </a:rPr>
              <a:t>LSM-VCTE = Liver Stiffness Measurement by Vibration-Controlled Transient Elastography; </a:t>
            </a:r>
            <a:r>
              <a:rPr lang="en-GB" sz="1800" dirty="0">
                <a:effectLst/>
                <a:latin typeface="Calibri" panose="020F0502020204030204" pitchFamily="34" charset="0"/>
              </a:rPr>
              <a:t>NITs = non-invasive tests</a:t>
            </a:r>
            <a:r>
              <a:rPr lang="en-US" sz="1800" dirty="0">
                <a:effectLst/>
                <a:latin typeface="Calibri" panose="020F0502020204030204" pitchFamily="34" charset="0"/>
              </a:rPr>
              <a:t>.</a:t>
            </a:r>
            <a:endParaRPr lang="en-GB" sz="1200" b="0" dirty="0">
              <a:effectLst/>
              <a:latin typeface="Calibri" panose="020F0502020204030204" pitchFamily="34" charset="0"/>
            </a:endParaRP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LB25145 </a:t>
            </a:r>
            <a:endParaRPr lang="en-US" sz="1800" b="0" i="0" u="none" strike="noStrike" baseline="0" dirty="0">
              <a:solidFill>
                <a:srgbClr val="000000"/>
              </a:solidFill>
              <a:latin typeface="Arial" panose="020B0604020202020204" pitchFamily="34" charset="0"/>
            </a:endParaRPr>
          </a:p>
          <a:p>
            <a:r>
              <a:rPr lang="en-US" sz="1800" b="1" i="0" u="none" strike="noStrike" baseline="0" dirty="0" err="1">
                <a:solidFill>
                  <a:srgbClr val="000000"/>
                </a:solidFill>
                <a:latin typeface="Arial" panose="020B0604020202020204" pitchFamily="34" charset="0"/>
              </a:rPr>
              <a:t>Semaglutide</a:t>
            </a:r>
            <a:r>
              <a:rPr lang="en-US" sz="1800" b="1" i="0" u="none" strike="noStrike" baseline="0" dirty="0">
                <a:solidFill>
                  <a:srgbClr val="000000"/>
                </a:solidFill>
                <a:latin typeface="Arial" panose="020B0604020202020204" pitchFamily="34" charset="0"/>
              </a:rPr>
              <a:t>-treated participants in the phase 3 ESSENCE trial (part 1) have greater concordance of non-invasive test improvements compared with placebo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Mary E. Rinella1, Manal F. Abdelmalek2, Elisabetta Bugianesi3, Anna Cali4, Laurent Castera5 6, Kristiane A. Engebretsen4, Jacob George7, Wah-</a:t>
            </a:r>
            <a:r>
              <a:rPr lang="en-US" sz="1800" b="0" i="0" u="none" strike="noStrike" baseline="0" dirty="0" err="1">
                <a:solidFill>
                  <a:srgbClr val="000000"/>
                </a:solidFill>
                <a:latin typeface="Arial" panose="020B0604020202020204" pitchFamily="34" charset="0"/>
              </a:rPr>
              <a:t>Kheong</a:t>
            </a:r>
            <a:r>
              <a:rPr lang="en-US" sz="1800" b="0" i="0" u="none" strike="noStrike" baseline="0" dirty="0">
                <a:solidFill>
                  <a:srgbClr val="000000"/>
                </a:solidFill>
                <a:latin typeface="Arial" panose="020B0604020202020204" pitchFamily="34" charset="0"/>
              </a:rPr>
              <a:t> Chan8, Niels Krarup4, Michelle Long4, Philip N. Newsome9 10, Claudia P. Oliveira11, George Papatheodoridis12, Ahsan </a:t>
            </a:r>
            <a:r>
              <a:rPr lang="en-US" sz="1800" b="0" i="0" u="none" strike="noStrike" baseline="0" dirty="0" err="1">
                <a:solidFill>
                  <a:srgbClr val="000000"/>
                </a:solidFill>
                <a:latin typeface="Arial" panose="020B0604020202020204" pitchFamily="34" charset="0"/>
              </a:rPr>
              <a:t>Shoeb</a:t>
            </a:r>
            <a:r>
              <a:rPr lang="en-US" sz="1800" b="0" i="0" u="none" strike="noStrike" baseline="0" dirty="0">
                <a:solidFill>
                  <a:srgbClr val="000000"/>
                </a:solidFill>
                <a:latin typeface="Arial" panose="020B0604020202020204" pitchFamily="34" charset="0"/>
              </a:rPr>
              <a:t> Patel4, Salvatore Petta13, Michael Roden14 15 16, Arun J. Sanyal17, Yusuf Yilmaz18, Vlad Ratziu19 </a:t>
            </a:r>
          </a:p>
          <a:p>
            <a:r>
              <a:rPr lang="en-US" sz="1800" b="0" i="1" u="none" strike="noStrike" baseline="0" dirty="0">
                <a:solidFill>
                  <a:srgbClr val="000000"/>
                </a:solidFill>
                <a:latin typeface="Arial" panose="020B0604020202020204" pitchFamily="34" charset="0"/>
              </a:rPr>
              <a:t>1Division of Gastroenterology, Hepatology and Nutrition, University of Chicago, Chicago, IL,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2Division of Gastroenterology and Hepatology, Mayo Clinic, Rochester, MN,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3Department of Medical Sciences, University of Turin, Turin, Italy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4Novo Nordisk A/S, Copenhagen, Denmark</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5Université Paris-Cité, INSERM UMR1149, Centre de Recherche sur </a:t>
            </a:r>
            <a:r>
              <a:rPr lang="en-US" sz="1800" b="0" i="1" u="none" strike="noStrike" baseline="0" dirty="0" err="1">
                <a:solidFill>
                  <a:srgbClr val="000000"/>
                </a:solidFill>
                <a:latin typeface="Arial" panose="020B0604020202020204" pitchFamily="34" charset="0"/>
              </a:rPr>
              <a:t>l'Inflammation</a:t>
            </a:r>
            <a:r>
              <a:rPr lang="en-US" sz="1800" b="0" i="1" u="none" strike="noStrike" baseline="0" dirty="0">
                <a:solidFill>
                  <a:srgbClr val="000000"/>
                </a:solidFill>
                <a:latin typeface="Arial" panose="020B0604020202020204" pitchFamily="34" charset="0"/>
              </a:rPr>
              <a:t>, Paris,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6Service </a:t>
            </a:r>
            <a:r>
              <a:rPr lang="en-US" sz="1800" b="0" i="1" u="none" strike="noStrike" baseline="0" dirty="0" err="1">
                <a:solidFill>
                  <a:srgbClr val="000000"/>
                </a:solidFill>
                <a:latin typeface="Arial" panose="020B0604020202020204" pitchFamily="34" charset="0"/>
              </a:rPr>
              <a:t>d'Hépatologie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Hôpital</a:t>
            </a:r>
            <a:r>
              <a:rPr lang="en-US" sz="1800" b="0" i="1" u="none" strike="noStrike" baseline="0" dirty="0">
                <a:solidFill>
                  <a:srgbClr val="000000"/>
                </a:solidFill>
                <a:latin typeface="Arial" panose="020B0604020202020204" pitchFamily="34" charset="0"/>
              </a:rPr>
              <a:t> Beaujon, Assistance-</a:t>
            </a:r>
            <a:r>
              <a:rPr lang="en-US" sz="1800" b="0" i="1" u="none" strike="noStrike" baseline="0" dirty="0" err="1">
                <a:solidFill>
                  <a:srgbClr val="000000"/>
                </a:solidFill>
                <a:latin typeface="Arial" panose="020B0604020202020204" pitchFamily="34" charset="0"/>
              </a:rPr>
              <a:t>Publique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Hôpitaux</a:t>
            </a:r>
            <a:r>
              <a:rPr lang="en-US" sz="1800" b="0" i="1" u="none" strike="noStrike" baseline="0" dirty="0">
                <a:solidFill>
                  <a:srgbClr val="000000"/>
                </a:solidFill>
                <a:latin typeface="Arial" panose="020B0604020202020204" pitchFamily="34" charset="0"/>
              </a:rPr>
              <a:t> de Paris, Clichy,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7Storr Liver Centre, </a:t>
            </a:r>
            <a:r>
              <a:rPr lang="en-US" sz="1800" b="0" i="1" u="none" strike="noStrike" baseline="0" dirty="0" err="1">
                <a:solidFill>
                  <a:srgbClr val="000000"/>
                </a:solidFill>
                <a:latin typeface="Arial" panose="020B0604020202020204" pitchFamily="34" charset="0"/>
              </a:rPr>
              <a:t>Westmead</a:t>
            </a:r>
            <a:r>
              <a:rPr lang="en-US" sz="1800" b="0" i="1" u="none" strike="noStrike" baseline="0" dirty="0">
                <a:solidFill>
                  <a:srgbClr val="000000"/>
                </a:solidFill>
                <a:latin typeface="Arial" panose="020B0604020202020204" pitchFamily="34" charset="0"/>
              </a:rPr>
              <a:t> Institute for Medical Research, </a:t>
            </a:r>
            <a:r>
              <a:rPr lang="en-US" sz="1800" b="0" i="1" u="none" strike="noStrike" baseline="0" dirty="0" err="1">
                <a:solidFill>
                  <a:srgbClr val="000000"/>
                </a:solidFill>
                <a:latin typeface="Arial" panose="020B0604020202020204" pitchFamily="34" charset="0"/>
              </a:rPr>
              <a:t>Westmead</a:t>
            </a:r>
            <a:r>
              <a:rPr lang="en-US" sz="1800" b="0" i="1" u="none" strike="noStrike" baseline="0" dirty="0">
                <a:solidFill>
                  <a:srgbClr val="000000"/>
                </a:solidFill>
                <a:latin typeface="Arial" panose="020B0604020202020204" pitchFamily="34" charset="0"/>
              </a:rPr>
              <a:t> Hospital, University of Sydney, Sydney, NSW, Australia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8Gastroenterology and Hepatology Unit, Department of Medicine, Faculty of Medicine, University of Malaya, Kuala Lumpur, Malaysia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9Roger Williams Institute of Liver Studies, Faculty of Life Sciences and Medicine, King’s College London and King’s College Hospital, London,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10College of Medical and Dental Sciences, University of Birmingham, Birmingham,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11Departamento de </a:t>
            </a:r>
            <a:r>
              <a:rPr lang="en-US" sz="1800" b="0" i="1" u="none" strike="noStrike" baseline="0" dirty="0" err="1">
                <a:solidFill>
                  <a:srgbClr val="000000"/>
                </a:solidFill>
                <a:latin typeface="Arial" panose="020B0604020202020204" pitchFamily="34" charset="0"/>
              </a:rPr>
              <a:t>Gastroenterologia</a:t>
            </a:r>
            <a:r>
              <a:rPr lang="en-US" sz="1800" b="0" i="1" u="none" strike="noStrike" baseline="0" dirty="0">
                <a:solidFill>
                  <a:srgbClr val="000000"/>
                </a:solidFill>
                <a:latin typeface="Arial" panose="020B0604020202020204" pitchFamily="34" charset="0"/>
              </a:rPr>
              <a:t>, Hospital das </a:t>
            </a:r>
            <a:r>
              <a:rPr lang="en-US" sz="1800" b="0" i="1" u="none" strike="noStrike" baseline="0" dirty="0" err="1">
                <a:solidFill>
                  <a:srgbClr val="000000"/>
                </a:solidFill>
                <a:latin typeface="Arial" panose="020B0604020202020204" pitchFamily="34" charset="0"/>
              </a:rPr>
              <a:t>Clínicas</a:t>
            </a:r>
            <a:r>
              <a:rPr lang="en-US" sz="1800" b="0" i="1" u="none" strike="noStrike" baseline="0" dirty="0">
                <a:solidFill>
                  <a:srgbClr val="000000"/>
                </a:solidFill>
                <a:latin typeface="Arial" panose="020B0604020202020204" pitchFamily="34" charset="0"/>
              </a:rPr>
              <a:t> (LIM07) da </a:t>
            </a:r>
            <a:r>
              <a:rPr lang="en-US" sz="1800" b="0" i="1" u="none" strike="noStrike" baseline="0" dirty="0" err="1">
                <a:solidFill>
                  <a:srgbClr val="000000"/>
                </a:solidFill>
                <a:latin typeface="Arial" panose="020B0604020202020204" pitchFamily="34" charset="0"/>
              </a:rPr>
              <a:t>Faculdade</a:t>
            </a:r>
            <a:r>
              <a:rPr lang="en-US" sz="1800" b="0" i="1" u="none" strike="noStrike" baseline="0" dirty="0">
                <a:solidFill>
                  <a:srgbClr val="000000"/>
                </a:solidFill>
                <a:latin typeface="Arial" panose="020B0604020202020204" pitchFamily="34" charset="0"/>
              </a:rPr>
              <a:t> de Medicina da </a:t>
            </a:r>
            <a:r>
              <a:rPr lang="en-US" sz="1800" b="0" i="1" u="none" strike="noStrike" baseline="0" dirty="0" err="1">
                <a:solidFill>
                  <a:srgbClr val="000000"/>
                </a:solidFill>
                <a:latin typeface="Arial" panose="020B0604020202020204" pitchFamily="34" charset="0"/>
              </a:rPr>
              <a:t>Universidade</a:t>
            </a:r>
            <a:r>
              <a:rPr lang="en-US" sz="1800" b="0" i="1" u="none" strike="noStrike" baseline="0" dirty="0">
                <a:solidFill>
                  <a:srgbClr val="000000"/>
                </a:solidFill>
                <a:latin typeface="Arial" panose="020B0604020202020204" pitchFamily="34" charset="0"/>
              </a:rPr>
              <a:t> de São Paulo, São Paulo, Brazil</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12Department of Gastroenterology, Medical School of National and </a:t>
            </a:r>
            <a:r>
              <a:rPr lang="en-US" sz="1800" b="0" i="1" u="none" strike="noStrike" baseline="0" dirty="0" err="1">
                <a:solidFill>
                  <a:srgbClr val="000000"/>
                </a:solidFill>
                <a:latin typeface="Arial" panose="020B0604020202020204" pitchFamily="34" charset="0"/>
              </a:rPr>
              <a:t>Kapodistrian</a:t>
            </a:r>
            <a:r>
              <a:rPr lang="en-US" sz="1800" b="0" i="1" u="none" strike="noStrike" baseline="0" dirty="0">
                <a:solidFill>
                  <a:srgbClr val="000000"/>
                </a:solidFill>
                <a:latin typeface="Arial" panose="020B0604020202020204" pitchFamily="34" charset="0"/>
              </a:rPr>
              <a:t> University of Athens, General Hospital of Athens "</a:t>
            </a:r>
            <a:r>
              <a:rPr lang="en-US" sz="1800" b="0" i="1" u="none" strike="noStrike" baseline="0" dirty="0" err="1">
                <a:solidFill>
                  <a:srgbClr val="000000"/>
                </a:solidFill>
                <a:latin typeface="Arial" panose="020B0604020202020204" pitchFamily="34" charset="0"/>
              </a:rPr>
              <a:t>Laiko</a:t>
            </a:r>
            <a:r>
              <a:rPr lang="en-US" sz="1800" b="0" i="1" u="none" strike="noStrike" baseline="0" dirty="0">
                <a:solidFill>
                  <a:srgbClr val="000000"/>
                </a:solidFill>
                <a:latin typeface="Arial" panose="020B0604020202020204" pitchFamily="34" charset="0"/>
              </a:rPr>
              <a:t>", Athens, Greece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13Sezione di </a:t>
            </a:r>
            <a:r>
              <a:rPr lang="en-US" sz="1800" b="0" i="1" u="none" strike="noStrike" baseline="0" dirty="0" err="1">
                <a:solidFill>
                  <a:srgbClr val="000000"/>
                </a:solidFill>
                <a:latin typeface="Arial" panose="020B0604020202020204" pitchFamily="34" charset="0"/>
              </a:rPr>
              <a:t>Gastroenterologia</a:t>
            </a:r>
            <a:r>
              <a:rPr lang="en-US" sz="1800" b="0" i="1" u="none" strike="noStrike" baseline="0" dirty="0">
                <a:solidFill>
                  <a:srgbClr val="000000"/>
                </a:solidFill>
                <a:latin typeface="Arial" panose="020B0604020202020204" pitchFamily="34" charset="0"/>
              </a:rPr>
              <a:t>, PROMISE, University of Palermo, Palermo, Italy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14Department of Endocrinology and Diabetology, Medical Faculty and University Hospital Düsseldorf, Heinrich Heine University Düsseldorf, Düsseldorf,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15Institute for Clinical Diabetology, German Diabetes Center, Leibniz Center for Diabetes Research at Heinrich Heine University Düsseldorf, Düsseldorf,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16German Center for Diabetes Research, Partner Düsseldorf, München-</a:t>
            </a:r>
            <a:r>
              <a:rPr lang="en-US" sz="1800" b="0" i="1" u="none" strike="noStrike" baseline="0" dirty="0" err="1">
                <a:solidFill>
                  <a:srgbClr val="000000"/>
                </a:solidFill>
                <a:latin typeface="Arial" panose="020B0604020202020204" pitchFamily="34" charset="0"/>
              </a:rPr>
              <a:t>Neuherberg</a:t>
            </a:r>
            <a:r>
              <a:rPr lang="en-US" sz="1800" b="0" i="1" u="none" strike="noStrike" baseline="0" dirty="0">
                <a:solidFill>
                  <a:srgbClr val="000000"/>
                </a:solidFill>
                <a:latin typeface="Arial" panose="020B0604020202020204" pitchFamily="34" charset="0"/>
              </a:rPr>
              <a:t>,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17Stravitz-Sanyal Institute for Liver Disease and Metabolic Health, VCU School of Medicine, Richmond, VA,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18Department of Gastroenterology, School of Medicine, Recep Tayyip Erdoğan University, Rize, Türkiye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19Sorbonne Université, Institute for </a:t>
            </a:r>
            <a:r>
              <a:rPr lang="en-US" sz="1800" b="0" i="1" u="none" strike="noStrike" baseline="0" dirty="0" err="1">
                <a:solidFill>
                  <a:srgbClr val="000000"/>
                </a:solidFill>
                <a:latin typeface="Arial" panose="020B0604020202020204" pitchFamily="34" charset="0"/>
              </a:rPr>
              <a:t>Cardiometabolism</a:t>
            </a:r>
            <a:r>
              <a:rPr lang="en-US" sz="1800" b="0" i="1" u="none" strike="noStrike" baseline="0" dirty="0">
                <a:solidFill>
                  <a:srgbClr val="000000"/>
                </a:solidFill>
                <a:latin typeface="Arial" panose="020B0604020202020204" pitchFamily="34" charset="0"/>
              </a:rPr>
              <a:t> and Nutrition, Hospital </a:t>
            </a:r>
            <a:r>
              <a:rPr lang="en-US" sz="1800" b="0" i="1" u="none" strike="noStrike" baseline="0" dirty="0" err="1">
                <a:solidFill>
                  <a:srgbClr val="000000"/>
                </a:solidFill>
                <a:latin typeface="Arial" panose="020B0604020202020204" pitchFamily="34" charset="0"/>
              </a:rPr>
              <a:t>Pitié</a:t>
            </a:r>
            <a:r>
              <a:rPr lang="en-US" sz="1800" b="0" i="1" u="none" strike="noStrike" baseline="0" dirty="0">
                <a:solidFill>
                  <a:srgbClr val="000000"/>
                </a:solidFill>
                <a:latin typeface="Arial" panose="020B0604020202020204" pitchFamily="34" charset="0"/>
              </a:rPr>
              <a:t>-Salpêtrière, INSERM UMRS 1138 CRC, Paris, France </a:t>
            </a:r>
            <a:endParaRPr lang="en-US" sz="1800" b="0" i="0" u="none" strike="noStrike" baseline="0" dirty="0">
              <a:solidFill>
                <a:srgbClr val="000000"/>
              </a:solidFill>
              <a:latin typeface="Arial" panose="020B0604020202020204" pitchFamily="34" charset="0"/>
            </a:endParaRPr>
          </a:p>
          <a:p>
            <a:r>
              <a:rPr lang="fr-CH" sz="1800" b="0" i="0" u="none" strike="noStrike" baseline="0" dirty="0">
                <a:solidFill>
                  <a:srgbClr val="000000"/>
                </a:solidFill>
                <a:latin typeface="Arial" panose="020B0604020202020204" pitchFamily="34" charset="0"/>
              </a:rPr>
              <a:t>Email: mrinella@bsd.uchicago.edu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In this secondary analysis of part 1 of the ESSENCE trial (NCT04822181), we evaluated treatment response at week 72 through assessment of histology and non-invasive tests (NITs) in participants with biopsy-defined metabolic dysfunction-associated steatohepatitis and fibrosis stage 2 or 3.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Of the first 800 </a:t>
            </a:r>
            <a:r>
              <a:rPr lang="en-US" sz="1800" b="0" i="0" u="none" strike="noStrike" baseline="0" dirty="0" err="1">
                <a:solidFill>
                  <a:srgbClr val="000000"/>
                </a:solidFill>
                <a:latin typeface="Arial" panose="020B0604020202020204" pitchFamily="34" charset="0"/>
              </a:rPr>
              <a:t>randomised</a:t>
            </a:r>
            <a:r>
              <a:rPr lang="en-US" sz="1800" b="0" i="0" u="none" strike="noStrike" baseline="0" dirty="0">
                <a:solidFill>
                  <a:srgbClr val="000000"/>
                </a:solidFill>
                <a:latin typeface="Arial" panose="020B0604020202020204" pitchFamily="34" charset="0"/>
              </a:rPr>
              <a:t> participants, those with available measurements for considered NITs and histology results at week 72 (N = 394) were assessed for on-treatment response related to disease activity, defined by having histological resolution of steatohepatitis and no worsening of liver fibrosis, a decrease in alanine transaminase (ALT) levels (</a:t>
            </a:r>
            <a:r>
              <a:rPr lang="en-US" sz="1800" b="0" i="0" u="none" strike="noStrike" baseline="0" dirty="0">
                <a:solidFill>
                  <a:srgbClr val="000000"/>
                </a:solidFill>
                <a:latin typeface="Verdana" panose="020B0604030504040204" pitchFamily="34" charset="0"/>
              </a:rPr>
              <a:t>≥ </a:t>
            </a:r>
            <a:r>
              <a:rPr lang="en-US" sz="1800" b="0" i="0" u="none" strike="noStrike" baseline="0" dirty="0">
                <a:solidFill>
                  <a:srgbClr val="000000"/>
                </a:solidFill>
                <a:latin typeface="Arial" panose="020B0604020202020204" pitchFamily="34" charset="0"/>
              </a:rPr>
              <a:t>25% from baseline) or improvement in </a:t>
            </a:r>
            <a:r>
              <a:rPr lang="en-US" sz="1800" b="0" i="0" u="none" strike="noStrike" baseline="0" dirty="0" err="1">
                <a:solidFill>
                  <a:srgbClr val="000000"/>
                </a:solidFill>
                <a:latin typeface="Arial" panose="020B0604020202020204" pitchFamily="34" charset="0"/>
              </a:rPr>
              <a:t>FibroScan</a:t>
            </a:r>
            <a:r>
              <a:rPr lang="en-US" sz="1800" b="0" i="0" u="none" strike="noStrike" baseline="0" dirty="0">
                <a:solidFill>
                  <a:srgbClr val="000000"/>
                </a:solidFill>
                <a:latin typeface="Arial" panose="020B0604020202020204" pitchFamily="34" charset="0"/>
              </a:rPr>
              <a:t>-AST </a:t>
            </a:r>
          </a:p>
          <a:p>
            <a:r>
              <a:rPr lang="en-US" sz="1800" b="0" i="0" u="none" strike="noStrike" baseline="0" dirty="0">
                <a:solidFill>
                  <a:srgbClr val="000000"/>
                </a:solidFill>
                <a:latin typeface="Arial" panose="020B0604020202020204" pitchFamily="34" charset="0"/>
              </a:rPr>
              <a:t>(FAST) score (</a:t>
            </a:r>
            <a:r>
              <a:rPr lang="en-US" sz="1800" b="0" i="0" u="none" strike="noStrike" baseline="0" dirty="0">
                <a:solidFill>
                  <a:srgbClr val="000000"/>
                </a:solidFill>
                <a:latin typeface="Verdana" panose="020B0604030504040204" pitchFamily="34" charset="0"/>
              </a:rPr>
              <a:t>≥ </a:t>
            </a:r>
            <a:r>
              <a:rPr lang="en-US" sz="1800" b="0" i="0" u="none" strike="noStrike" baseline="0" dirty="0">
                <a:solidFill>
                  <a:srgbClr val="000000"/>
                </a:solidFill>
                <a:latin typeface="Arial" panose="020B0604020202020204" pitchFamily="34" charset="0"/>
              </a:rPr>
              <a:t>0.22 points from baseline). For NITs and histology related to fibrosis (N = 494), response was assessed by histological improvement in liver fibrosis and no worsening of steatohepatitis, decrease in liver stiffness measurement by vibration-controlled transient elastography (LSM-VCTE) ≥ 30% from baseline or enhanced liver fibrosis (ELF) score decrease (≥ 0.5 units from baseline).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Considering measures of disease activity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(n = 269) and placebo (n = 125) arms, 90.3% vs 59.2% met at least one treatment response criteria, respectively.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45.7% of participants met all response criteria (ALT, FAST and histology) vs 10.4% in the placebo arm. ALT criteria were met by 75.8%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37.6% in the placebo arm. Response criteria for any two measures were met and overlapped in 75.1%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30.4% in the placebo arm; ALT and FAST responders overlapped in 62.5%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20.0% in the placebo arm. </a:t>
            </a:r>
          </a:p>
          <a:p>
            <a:r>
              <a:rPr lang="en-US" sz="1800" b="0" i="0" u="none" strike="noStrike" baseline="0" dirty="0">
                <a:solidFill>
                  <a:srgbClr val="000000"/>
                </a:solidFill>
                <a:latin typeface="Arial" panose="020B0604020202020204" pitchFamily="34" charset="0"/>
              </a:rPr>
              <a:t>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(n = 332), 84.3% met at least one of the treatment response criteria related to fibrosis, compared with 54.9% in the placebo arm (n = 162). Overall, 16.0%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group met all response criteria (ELF, LSM-VCTE and histology) vs 5.6% for placebo. LSM-VCTE criteria were met by 53.6%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30.9% in the placebo arm. Response criteria for any two measures were met and overlapped in 53.9%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19.2% in the placebo arm; ELF and VCTE-LSM responders overlapped in 37.7%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10.5% in the placebo arm.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A higher proportion of participants who received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met the NIT and histology-based definitions of treatment response compared with placebo. This suggests that more participants may be experiencing improvements in NITs beyond those captured by histology alone. However, the study remains ongoing for clinical outcomes to validate long-term clinical benefit. </a:t>
            </a:r>
            <a:endParaRPr lang="en-US" dirty="0"/>
          </a:p>
        </p:txBody>
      </p:sp>
      <p:sp>
        <p:nvSpPr>
          <p:cNvPr id="4" name="Slide Number Placeholder 3">
            <a:extLst>
              <a:ext uri="{FF2B5EF4-FFF2-40B4-BE49-F238E27FC236}">
                <a16:creationId xmlns:a16="http://schemas.microsoft.com/office/drawing/2014/main" id="{C9EB99F0-34C3-03A5-D6BE-398D96BCA48F}"/>
              </a:ext>
            </a:extLst>
          </p:cNvPr>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126236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800" kern="0" dirty="0">
                <a:solidFill>
                  <a:srgbClr val="004B87"/>
                </a:solidFill>
                <a:latin typeface="Arial" panose="020B0604020202020204" pitchFamily="34" charset="0"/>
                <a:ea typeface="Calibri" panose="020F0502020204030204" pitchFamily="34" charset="0"/>
              </a:rPr>
              <a:t>AUC = ar</a:t>
            </a:r>
            <a:r>
              <a:rPr lang="en-US" sz="1000" b="0" i="0" dirty="0">
                <a:solidFill>
                  <a:srgbClr val="040C28"/>
                </a:solidFill>
                <a:effectLst/>
                <a:latin typeface="Google Sans"/>
              </a:rPr>
              <a:t>ea under the curve; </a:t>
            </a:r>
            <a:r>
              <a:rPr lang="en-US" sz="1000" b="0" i="0" dirty="0">
                <a:solidFill>
                  <a:srgbClr val="1F1F1F"/>
                </a:solidFill>
                <a:effectLst/>
                <a:latin typeface="Google Sans"/>
              </a:rPr>
              <a:t>CAP = Controlled Attenuation Parameter; </a:t>
            </a:r>
            <a:r>
              <a:rPr lang="en-US" sz="1000" b="0" i="0" dirty="0" err="1">
                <a:solidFill>
                  <a:srgbClr val="474747"/>
                </a:solidFill>
                <a:effectLst/>
                <a:latin typeface="Google Sans"/>
              </a:rPr>
              <a:t>deMILI</a:t>
            </a:r>
            <a:r>
              <a:rPr lang="en-US" sz="1000" b="0" i="0" dirty="0">
                <a:solidFill>
                  <a:srgbClr val="474747"/>
                </a:solidFill>
                <a:effectLst/>
                <a:latin typeface="Google Sans"/>
              </a:rPr>
              <a:t> = </a:t>
            </a:r>
            <a:r>
              <a:rPr lang="en-US" sz="1000" dirty="0"/>
              <a:t>Detection of Metabolic and Liver Injury; DWI = Diffusion-Weighted Imaging; FAST = </a:t>
            </a:r>
            <a:r>
              <a:rPr lang="en-US" sz="1000" dirty="0" err="1"/>
              <a:t>FibroScan</a:t>
            </a:r>
            <a:r>
              <a:rPr lang="en-US" sz="1000" baseline="30000" dirty="0"/>
              <a:t>®</a:t>
            </a:r>
            <a:r>
              <a:rPr lang="en-US" sz="1000" dirty="0"/>
              <a:t>-AST; </a:t>
            </a:r>
            <a:r>
              <a:rPr lang="en-US" sz="1000" b="0" kern="100" dirty="0">
                <a:effectLst/>
                <a:latin typeface="Aptos" panose="020B0004020202020204" pitchFamily="34" charset="0"/>
                <a:ea typeface="Aptos" panose="020B0004020202020204" pitchFamily="34" charset="0"/>
                <a:cs typeface="Times New Roman" panose="02020603050405020304" pitchFamily="18" charset="0"/>
              </a:rPr>
              <a:t>LSM</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liver stiffness measurements; MAC = </a:t>
            </a:r>
            <a:r>
              <a:rPr lang="en-US" sz="1000" kern="0" dirty="0">
                <a:solidFill>
                  <a:srgbClr val="004B87"/>
                </a:solidFill>
                <a:latin typeface="Arial" panose="020B0604020202020204" pitchFamily="34" charset="0"/>
                <a:ea typeface="Calibri" panose="020F0502020204030204" pitchFamily="34" charset="0"/>
              </a:rPr>
              <a:t>minimally acceptable performance criterion; </a:t>
            </a:r>
            <a:r>
              <a:rPr lang="en-US" sz="1000" b="0" i="0" dirty="0">
                <a:solidFill>
                  <a:srgbClr val="1F1F1F"/>
                </a:solidFill>
                <a:effectLst/>
                <a:latin typeface="Google Sans"/>
              </a:rPr>
              <a:t>MRE = </a:t>
            </a:r>
            <a:r>
              <a:rPr lang="en-US" sz="1000" b="0" i="0" dirty="0">
                <a:solidFill>
                  <a:srgbClr val="040C28"/>
                </a:solidFill>
                <a:effectLst/>
                <a:latin typeface="Google Sans"/>
              </a:rPr>
              <a:t>Magnetic resonance elastography</a:t>
            </a:r>
            <a:r>
              <a:rPr lang="en-US" sz="1000" b="0" i="0" dirty="0">
                <a:solidFill>
                  <a:srgbClr val="1F1F1F"/>
                </a:solidFill>
                <a:effectLst/>
                <a:latin typeface="Google Sans"/>
              </a:rPr>
              <a:t>; MRI = </a:t>
            </a:r>
            <a:r>
              <a:rPr lang="en-US" sz="1000" b="0" i="0" dirty="0">
                <a:solidFill>
                  <a:srgbClr val="040C28"/>
                </a:solidFill>
                <a:effectLst/>
                <a:latin typeface="Google Sans"/>
              </a:rPr>
              <a:t>Magnetic resonance imaging</a:t>
            </a:r>
            <a:r>
              <a:rPr lang="en-US" sz="1000" b="0" i="0" dirty="0">
                <a:solidFill>
                  <a:srgbClr val="1F1F1F"/>
                </a:solidFill>
                <a:effectLst/>
                <a:latin typeface="Google Sans"/>
              </a:rPr>
              <a:t>; </a:t>
            </a:r>
            <a:r>
              <a:rPr lang="en-US" sz="1000" b="0" i="0" dirty="0">
                <a:solidFill>
                  <a:srgbClr val="040C28"/>
                </a:solidFill>
                <a:effectLst/>
                <a:latin typeface="Google Sans"/>
              </a:rPr>
              <a:t>MASH = m</a:t>
            </a:r>
            <a:r>
              <a:rPr lang="en-US" sz="1200" b="0" i="0" dirty="0">
                <a:solidFill>
                  <a:srgbClr val="474747"/>
                </a:solidFill>
                <a:effectLst/>
                <a:latin typeface="Arial" panose="020B0604020202020204" pitchFamily="34" charset="0"/>
              </a:rPr>
              <a:t>etabolic dysfunction-associated steatohepatitis</a:t>
            </a:r>
            <a:r>
              <a:rPr lang="en-US" sz="1000" b="0" i="0" dirty="0">
                <a:solidFill>
                  <a:srgbClr val="040C28"/>
                </a:solidFill>
                <a:effectLst/>
                <a:latin typeface="Google Sans"/>
              </a:rPr>
              <a:t>; </a:t>
            </a:r>
            <a:r>
              <a:rPr lang="en-US" sz="1200" b="0" kern="100" dirty="0">
                <a:effectLst/>
                <a:latin typeface="Aptos" panose="020B0004020202020204" pitchFamily="34" charset="0"/>
                <a:ea typeface="Aptos" panose="020B0004020202020204" pitchFamily="34" charset="0"/>
                <a:cs typeface="Times New Roman" panose="02020603050405020304" pitchFamily="18" charset="0"/>
              </a:rPr>
              <a:t>MASLD</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b="0" i="0" kern="100" dirty="0">
                <a:solidFill>
                  <a:srgbClr val="040C28"/>
                </a:solidFill>
                <a:effectLst/>
                <a:latin typeface="Google Sans"/>
                <a:ea typeface="Aptos" panose="020B0004020202020204" pitchFamily="34" charset="0"/>
                <a:cs typeface="Times New Roman" panose="02020603050405020304" pitchFamily="18" charset="0"/>
              </a:rPr>
              <a:t>m</a:t>
            </a:r>
            <a:r>
              <a:rPr lang="en-US" sz="1800" b="0" i="0" dirty="0">
                <a:solidFill>
                  <a:srgbClr val="040C28"/>
                </a:solidFill>
                <a:effectLst/>
                <a:latin typeface="Google Sans"/>
              </a:rPr>
              <a:t>etabolic dysfunction-associated </a:t>
            </a:r>
            <a:r>
              <a:rPr lang="en-US" sz="1800" b="0" i="0" dirty="0" err="1">
                <a:solidFill>
                  <a:srgbClr val="040C28"/>
                </a:solidFill>
                <a:effectLst/>
                <a:latin typeface="Google Sans"/>
              </a:rPr>
              <a:t>steatotic</a:t>
            </a:r>
            <a:r>
              <a:rPr lang="en-US" sz="1800" b="0" i="0" dirty="0">
                <a:solidFill>
                  <a:srgbClr val="040C28"/>
                </a:solidFill>
                <a:effectLst/>
                <a:latin typeface="Google Sans"/>
              </a:rPr>
              <a:t> liver disease; </a:t>
            </a:r>
            <a:r>
              <a:rPr lang="en-US" sz="1800" kern="0" dirty="0">
                <a:latin typeface="Arial" panose="020B0604020202020204" pitchFamily="34" charset="0"/>
                <a:ea typeface="Calibri" panose="020F0502020204030204" pitchFamily="34" charset="0"/>
              </a:rPr>
              <a:t>PDFFF = </a:t>
            </a:r>
            <a:r>
              <a:rPr lang="en-US" sz="1800" b="0" i="0" dirty="0">
                <a:solidFill>
                  <a:srgbClr val="474747"/>
                </a:solidFill>
                <a:effectLst/>
                <a:latin typeface="Google Sans"/>
              </a:rPr>
              <a:t>Proton Density Fat Fraction; </a:t>
            </a:r>
            <a:r>
              <a:rPr lang="en-US" sz="1800" b="0" i="0" dirty="0">
                <a:solidFill>
                  <a:srgbClr val="040C28"/>
                </a:solidFill>
                <a:effectLst/>
                <a:latin typeface="Google Sans"/>
              </a:rPr>
              <a:t>VCTE = vibration-controlled transient elastography</a:t>
            </a:r>
            <a:r>
              <a:rPr lang="en-US" sz="1800" b="0" i="0" dirty="0">
                <a:solidFill>
                  <a:srgbClr val="1F1F1F"/>
                </a:solidFill>
                <a:effectLst/>
                <a:latin typeface="Google Sans"/>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GS-001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Diagnostic performance of imaging and serum based MASLD biomarkers: robust validation in the prospective LITMUS imaging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Michael Pavlides1 2, Yasaman Vali3, Ferenc Mozes4, Kristy Wonders5, Salma Akthar4, Guruprasad Aithal6, Rocío Aller7, Michael Allison8, Johanna Arola9, Rajarshi Banerjee10, Annalisa Berzigotti11, Jerome Boursier12, Clifford Brass13, Elisabetta Bugianesi14, Jeremy Cobbold15, Harvey O. Coxson16, Susan Davies8, Ann Driessen17, Kevin Duffin18, Richard L. Ehman19, Mattias Ekstedt20, Céline Fournier-Poizat21, Annette Gouw22, Paul Hockings23,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Prodromos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Hytiroglou24, Michael J Kalutkiewicz25, Morten Karsdal26, Carolin Lackner27, Diana Julie Leeming26, Jeremy Magnanensi28,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Miljen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Martic29, Stefan Neubauer4, Valérie Paradis30, Kay Pepin25, Juan Manuel Pericàs31, Salvatore Petta32, Vlad Ratziu33, Manuel Romero-Gómez34, Jörn M. Schattenberg35, Moritz Schneider23, Detlef Schuppan36, Elizabeth Shumbayawonda10, Beate Straub36, Joanne Verheij37, Mette Kjaer38, Dina Tiniakos39, Maria Manuela Tonini40, Richard Torstenson41, Hannele Yki-Järvinen42, Theresa Tuthill43, Carla Yunis44, David Wenn45, Patrick Bossuyt3, Quentin Anstee46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1Translational Gastroenterology and Liver Unit, University of Oxford, Oxford NIHR Biomedical Research Centre,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2Oxford NIHR Biomedical Research Centre,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3Amsterdam University Medical Centre, Amsterdam,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4Radcliffe Department of Medicine,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5Translational &amp; Clinical Research Institute, Faculty of Medical Sciences, Newcastle University,, Newcastle upon Tyne,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6NIHR Nottingham Biomedical Research Centre, Nottingham University Hospitals NHS Trust and University of Nottingham, Nottingham,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Medicine, Dermatology and Toxicology, Universidad de Valladolid, Spain; Gastroenterology Unit, Hospital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Clínico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Universitario de Valladolid, 47003, Valladolid,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8Cambridge Liver Unit, Cambridge NIHR Biomedical Research Centre, Cambridge University Hospitals NHS Foundation Trust, Cambridge,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9University of Helsinki, Helsinki University Hospital, and 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10Perspectum,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11Department of Visceral Surgery and Medicine,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Inselspital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Bern University Hospital, University of Bern, Bern, Switzerland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12Service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d'Hépato-Gastroentérologie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Centre Hospitalier Universitaire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d'Angers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Angers, France; &amp;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Laboratoire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HIFIH UPRES EA3859, Université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d'Angers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Angers,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13Resolution Therapeutics, 9 Westway, East Hampton, New York,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14Department of Medical Sciences, Division of Gastro-Hepatology, City of Health and Science of Turin, University of Turin, Turin,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15Translational Gastroenterology and Liver Unit, University of Oxford, Oxford,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16Boehringer Ingelheim Pharma GmbH &amp; Co. KG,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Biberach</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17Faculty of Medicine and Health Sciences, University of Antwerp, Antwerp,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18Lilly Research Laboratories, Eli Lilly and Company, Lilly Corporate Center, Indianapolis,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19Department of Radiology, Mayo Clinic, Rochester, MN,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20Department of Health, Medicine and Caring Sciences, Linköping University, Linköping,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21Echosens, Paris,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22Dept. of Pathology and Medical Biology, University Medical Center Groningen,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Hanzeplein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1, PO Box 30001, 9700 RB, Groningen,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23Antaros Medical,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Molndal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24Department of Pathology, School of Medicine, Aristotle University, Thessaloniki, Greece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25Resoundant Inc, Rochester, MN,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26Nordic Bioscience, Biomarkers &amp; Research, Herlev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Hovedgade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205-207, 2730, Herlev, Denmark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27Institute of Pathology, Medical University of Graz,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Stiftingtalstrasse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6, 8010, Graz, Austria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28Genfit , 885, Av. Eugène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Avinée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591200, Loos,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29Novartis AG, Translational Medicine, Clinical and Precision Medicine Imaging, Basel, Switzerland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30Pathology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dit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Beaujon hospital, APHP, Inserm UMR1149, Paris,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31Liver Unit, Vall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d'Hebron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Hospital, Vall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d'Hebron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Institute for Research,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Universitat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Autònoma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Barcelona, Spanish Network of Biomedical Research Centers in Hepatic and Digestive Diseases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CIBERehd</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Barcelona,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32Sezione di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Gastroenterologia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Dipartimento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Promozione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della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Salute, Materno-Infantile, di Medicina Interna 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Specialistica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di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Eccellenza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“G. D'Alessandro”, Università di Palermo, Palermo,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33Assistance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Publique-Hôpitaux</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Paris,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Beaujon, University Paris-Diderot, Paris,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34UCM Digestive Diseases. Virgen del Rocio University Hospital, Instituto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Biomedicina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Sevilla, CIBEREHD, University of Seville, Sevilla,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35Department of Medicine II, University Medical Center Homburg, Homburg,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36Institute of Translational Immunology and Fibrosis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Center, University Medical Center, Mainz,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37Department of Pathology, Amsterdam University Medical Centre, Amsterdam,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38Novo Nordisk A/S,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Vandtårnsvej</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110 2860 Søborg, Denmark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39Dept of Pathology,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Aretaieion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Medical School of National &amp;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Kapodistrian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University of Athens, Athens, Greece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40Luxembourg Institute of Health, Translational Medicine Operations Hub, 1, rue Louis Rech, L-3555 Dudelange, Luxembourg, Luxembourg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41Astrazeneca, Regulatory Affairs, Cardiovascular, Renal and Metabolism (CVRM),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BioPharmaceuticals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R&amp;D, Gothenburg,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42Department of Medicine, University of Helsinki and Minerva Foundation Institute for Medical Research, Helsinki, Finland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4344Internal Medicine Research Unit, Pfizer Inc, Cambridge, MA,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44Pfizer Global Product Development, New York,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45iXscient, London, United Kingdom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46Newcastle NIHR Biomedical Research Centre, Newcastle upon Tyne Hospitals NHS Foundation Trust, Newcastle upon Tyne, United Kingdom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michael.pavlides@cardiov.ox.ac.uk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an urgent need for reliable non-invasive biomarkers to accurately grade and stage metabolic dysfunction associated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(MASLD). Several imaging and serum-based biomarkers have been described but direct, independent assessments are lacking. The prospective LITMUS Imaging Study aimed to evaluate the diagnostic accuracy of biomarkers in a large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cohort.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Participants with MASLD were prospectively recruited from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centres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across Europe and the USA into the LITMUS Imaging Study cohort. Clinical data, blood samples, liver stiffness measurements (LSM) by VCTE and MRE, steatosis measurement (CAP and MRI-PDFF), cT1, and other MRI biomarkers were acquired within six months of biopsy and processed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centralised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facilities by technicians blinded to all clinical data. Individual imaging biomarkers, composite imaging scores (FAST, Agile3+/4, MAST,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cTAG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MEFIB), and blood-based biomarkers (FIB4, CK18-M30, CK18-M65, PROC3, ADAPT, ELF™, NIS2+®) were then assessed against paired histologic data. Histological slides were centrally scored by expert pathologists using the NASH-CRN system. Target conditions were “at-risk MASH” (MAS≥4 with at least 1 in each component + ≥F2), advanced fibrosis (≥F3), and cirrhosis (F4). Performance was assessed as the area under the receiver operating characteristic curve (AUC) with an AUC&gt;0.80 and p-value ≤0.05 as the minimally acceptable performance criterion (MAC) for biomarkers to replace liver histology.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357 participants were included (mean age 55, male 55%, mean BMI 33.8kg/m2, T2DM 50%). Fibrosis stages were F0-4: 12%, 16%, 25%, 32%, 15% respectively. For at-risk MASH, NIS2+® had the highest diagnostic accuracy (AUC 0.82) but did not achieve statistical significance above MAC. Other biomarkers performed as follows: CAP (AUC 0.64), LMS-cT1 (0.66), PDFF (0.66), FAST (0.73), MAST (0.76). For advanced fibrosis, MAC was significantly exceeded by MRE (AUC 0.91) and AGILE3+ (AUC 0.84); and for cirrhosis by MRE (AUC 0.91), VCTE (AUC 0.87), AGILE 3+ (AUC 0.89), and AGILE4 (AUC 0.88). For advanced fibrosis/cirrhosis respectively the performance of other biomarkers was: FIB4 (AUC 0.74/0.78), VCTE (0.81), PROC3 (0.60/0.69), ADAPT (0.76/0.80), ELF (0.74/0.78), MEFIB (0.72/0.76).</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comprehensive study identifies suitable markers for fibrosis assessment while highlighting the challenges for diagnosing “at-risk MASH”. For fibrosis endpoints, elastography-based imaging markers achieved MAC for advanced fibrosis (MRE, Agile 3+) and cirrhosis (MRE, VCTE, Agile3+, Agile4). For detecting at-risk MASH, no marker exceeded MAC in this cohort. Serum biomarkers like NIS2+ outperformed imaging; CAP, PDFF and LMS-cT1 all performed similarly, with FAST and MAST performing marginally better. Further studies on prognostic performance are ongoing. </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3827354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DC7A9-07C6-A69E-7240-6EE66E8D6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D77DC-E2EB-FA86-DE26-365262DE1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F9F2A-AAD3-C3F5-2CC1-E281500532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200" dirty="0">
                <a:effectLst/>
                <a:latin typeface="Calibri" panose="020F0502020204030204" pitchFamily="34" charset="0"/>
              </a:rPr>
              <a:t>ALT = Alanine Aminotransferase; ELF = Enhanced Liver Fibrosis; FAST = </a:t>
            </a:r>
            <a:r>
              <a:rPr lang="en-GB" sz="1200" dirty="0" err="1">
                <a:effectLst/>
                <a:latin typeface="Calibri" panose="020F0502020204030204" pitchFamily="34" charset="0"/>
              </a:rPr>
              <a:t>FibroScan</a:t>
            </a:r>
            <a:r>
              <a:rPr lang="en-GB" sz="1200" dirty="0">
                <a:effectLst/>
                <a:latin typeface="Calibri" panose="020F0502020204030204" pitchFamily="34" charset="0"/>
              </a:rPr>
              <a:t>®-AST; </a:t>
            </a:r>
            <a:r>
              <a:rPr lang="en-US" sz="1200" dirty="0">
                <a:effectLst/>
                <a:latin typeface="Calibri" panose="020F0502020204030204" pitchFamily="34" charset="0"/>
              </a:rPr>
              <a:t>LSM-VCTE = Liver Stiffness Measurement by Vibration-Controlled Transient Elastography; </a:t>
            </a:r>
            <a:r>
              <a:rPr lang="en-GB" sz="1200" dirty="0">
                <a:effectLst/>
                <a:latin typeface="Calibri" panose="020F0502020204030204" pitchFamily="34" charset="0"/>
              </a:rPr>
              <a:t>NITs = non-invasive tests</a:t>
            </a:r>
            <a:r>
              <a:rPr lang="en-US" sz="1200" dirty="0">
                <a:effectLst/>
                <a:latin typeface="Calibri" panose="020F0502020204030204" pitchFamily="34" charset="0"/>
              </a:rPr>
              <a:t>.</a:t>
            </a:r>
            <a:endParaRPr lang="en-GB" sz="1000" b="0" dirty="0">
              <a:effectLst/>
              <a:latin typeface="Calibri" panose="020F0502020204030204" pitchFamily="34" charset="0"/>
            </a:endParaRP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LB25145 </a:t>
            </a:r>
            <a:endParaRPr lang="en-US" sz="1800" b="0" i="0" u="none" strike="noStrike" baseline="0" dirty="0">
              <a:solidFill>
                <a:srgbClr val="000000"/>
              </a:solidFill>
              <a:latin typeface="Arial" panose="020B0604020202020204" pitchFamily="34" charset="0"/>
            </a:endParaRPr>
          </a:p>
          <a:p>
            <a:r>
              <a:rPr lang="en-US" sz="1800" b="1" i="0" u="none" strike="noStrike" baseline="0" dirty="0" err="1">
                <a:solidFill>
                  <a:srgbClr val="000000"/>
                </a:solidFill>
                <a:latin typeface="Arial" panose="020B0604020202020204" pitchFamily="34" charset="0"/>
              </a:rPr>
              <a:t>Semaglutide</a:t>
            </a:r>
            <a:r>
              <a:rPr lang="en-US" sz="1800" b="1" i="0" u="none" strike="noStrike" baseline="0" dirty="0">
                <a:solidFill>
                  <a:srgbClr val="000000"/>
                </a:solidFill>
                <a:latin typeface="Arial" panose="020B0604020202020204" pitchFamily="34" charset="0"/>
              </a:rPr>
              <a:t>-treated participants in the phase 3 ESSENCE trial (part 1) have greater concordance of non-invasive test improvements compared with placebo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Mary E. Rinella1, Manal F. Abdelmalek2, Elisabetta Bugianesi3, Anna Cali4, Laurent Castera5 6, Kristiane A. Engebretsen4, Jacob George7, Wah-</a:t>
            </a:r>
            <a:r>
              <a:rPr lang="en-US" sz="1800" b="0" i="0" u="none" strike="noStrike" baseline="0" dirty="0" err="1">
                <a:solidFill>
                  <a:srgbClr val="000000"/>
                </a:solidFill>
                <a:latin typeface="Arial" panose="020B0604020202020204" pitchFamily="34" charset="0"/>
              </a:rPr>
              <a:t>Kheong</a:t>
            </a:r>
            <a:r>
              <a:rPr lang="en-US" sz="1800" b="0" i="0" u="none" strike="noStrike" baseline="0" dirty="0">
                <a:solidFill>
                  <a:srgbClr val="000000"/>
                </a:solidFill>
                <a:latin typeface="Arial" panose="020B0604020202020204" pitchFamily="34" charset="0"/>
              </a:rPr>
              <a:t> Chan8, Niels Krarup4, Michelle Long4, Philip N. Newsome9 10, Claudia P. Oliveira11, George Papatheodoridis12, Ahsan </a:t>
            </a:r>
            <a:r>
              <a:rPr lang="en-US" sz="1800" b="0" i="0" u="none" strike="noStrike" baseline="0" dirty="0" err="1">
                <a:solidFill>
                  <a:srgbClr val="000000"/>
                </a:solidFill>
                <a:latin typeface="Arial" panose="020B0604020202020204" pitchFamily="34" charset="0"/>
              </a:rPr>
              <a:t>Shoeb</a:t>
            </a:r>
            <a:r>
              <a:rPr lang="en-US" sz="1800" b="0" i="0" u="none" strike="noStrike" baseline="0" dirty="0">
                <a:solidFill>
                  <a:srgbClr val="000000"/>
                </a:solidFill>
                <a:latin typeface="Arial" panose="020B0604020202020204" pitchFamily="34" charset="0"/>
              </a:rPr>
              <a:t> Patel4, Salvatore Petta13, Michael Roden14 15 16, Arun J. Sanyal17, Yusuf Yilmaz18, Vlad Ratziu19 </a:t>
            </a:r>
          </a:p>
          <a:p>
            <a:r>
              <a:rPr lang="en-US" sz="1800" b="0" i="1" u="none" strike="noStrike" baseline="0" dirty="0">
                <a:solidFill>
                  <a:srgbClr val="000000"/>
                </a:solidFill>
                <a:latin typeface="Arial" panose="020B0604020202020204" pitchFamily="34" charset="0"/>
              </a:rPr>
              <a:t>1Division of Gastroenterology, Hepatology and Nutrition, University of Chicago, Chicago, IL,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2Division of Gastroenterology and Hepatology, Mayo Clinic, Rochester, MN,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3Department of Medical Sciences, University of Turin, Turin, Italy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4Novo Nordisk A/S, Copenhagen, Denmark</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5Université Paris-Cité, INSERM UMR1149, Centre de Recherche sur </a:t>
            </a:r>
            <a:r>
              <a:rPr lang="en-US" sz="1800" b="0" i="1" u="none" strike="noStrike" baseline="0" dirty="0" err="1">
                <a:solidFill>
                  <a:srgbClr val="000000"/>
                </a:solidFill>
                <a:latin typeface="Arial" panose="020B0604020202020204" pitchFamily="34" charset="0"/>
              </a:rPr>
              <a:t>l'Inflammation</a:t>
            </a:r>
            <a:r>
              <a:rPr lang="en-US" sz="1800" b="0" i="1" u="none" strike="noStrike" baseline="0" dirty="0">
                <a:solidFill>
                  <a:srgbClr val="000000"/>
                </a:solidFill>
                <a:latin typeface="Arial" panose="020B0604020202020204" pitchFamily="34" charset="0"/>
              </a:rPr>
              <a:t>, Paris,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6Service </a:t>
            </a:r>
            <a:r>
              <a:rPr lang="en-US" sz="1800" b="0" i="1" u="none" strike="noStrike" baseline="0" dirty="0" err="1">
                <a:solidFill>
                  <a:srgbClr val="000000"/>
                </a:solidFill>
                <a:latin typeface="Arial" panose="020B0604020202020204" pitchFamily="34" charset="0"/>
              </a:rPr>
              <a:t>d'Hépatologie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Hôpital</a:t>
            </a:r>
            <a:r>
              <a:rPr lang="en-US" sz="1800" b="0" i="1" u="none" strike="noStrike" baseline="0" dirty="0">
                <a:solidFill>
                  <a:srgbClr val="000000"/>
                </a:solidFill>
                <a:latin typeface="Arial" panose="020B0604020202020204" pitchFamily="34" charset="0"/>
              </a:rPr>
              <a:t> Beaujon, Assistance-</a:t>
            </a:r>
            <a:r>
              <a:rPr lang="en-US" sz="1800" b="0" i="1" u="none" strike="noStrike" baseline="0" dirty="0" err="1">
                <a:solidFill>
                  <a:srgbClr val="000000"/>
                </a:solidFill>
                <a:latin typeface="Arial" panose="020B0604020202020204" pitchFamily="34" charset="0"/>
              </a:rPr>
              <a:t>Publique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Hôpitaux</a:t>
            </a:r>
            <a:r>
              <a:rPr lang="en-US" sz="1800" b="0" i="1" u="none" strike="noStrike" baseline="0" dirty="0">
                <a:solidFill>
                  <a:srgbClr val="000000"/>
                </a:solidFill>
                <a:latin typeface="Arial" panose="020B0604020202020204" pitchFamily="34" charset="0"/>
              </a:rPr>
              <a:t> de Paris, Clichy,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7Storr Liver Centre, </a:t>
            </a:r>
            <a:r>
              <a:rPr lang="en-US" sz="1800" b="0" i="1" u="none" strike="noStrike" baseline="0" dirty="0" err="1">
                <a:solidFill>
                  <a:srgbClr val="000000"/>
                </a:solidFill>
                <a:latin typeface="Arial" panose="020B0604020202020204" pitchFamily="34" charset="0"/>
              </a:rPr>
              <a:t>Westmead</a:t>
            </a:r>
            <a:r>
              <a:rPr lang="en-US" sz="1800" b="0" i="1" u="none" strike="noStrike" baseline="0" dirty="0">
                <a:solidFill>
                  <a:srgbClr val="000000"/>
                </a:solidFill>
                <a:latin typeface="Arial" panose="020B0604020202020204" pitchFamily="34" charset="0"/>
              </a:rPr>
              <a:t> Institute for Medical Research, </a:t>
            </a:r>
            <a:r>
              <a:rPr lang="en-US" sz="1800" b="0" i="1" u="none" strike="noStrike" baseline="0" dirty="0" err="1">
                <a:solidFill>
                  <a:srgbClr val="000000"/>
                </a:solidFill>
                <a:latin typeface="Arial" panose="020B0604020202020204" pitchFamily="34" charset="0"/>
              </a:rPr>
              <a:t>Westmead</a:t>
            </a:r>
            <a:r>
              <a:rPr lang="en-US" sz="1800" b="0" i="1" u="none" strike="noStrike" baseline="0" dirty="0">
                <a:solidFill>
                  <a:srgbClr val="000000"/>
                </a:solidFill>
                <a:latin typeface="Arial" panose="020B0604020202020204" pitchFamily="34" charset="0"/>
              </a:rPr>
              <a:t> Hospital, University of Sydney, Sydney, NSW, Australia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8Gastroenterology and Hepatology Unit, Department of Medicine, Faculty of Medicine, University of Malaya, Kuala Lumpur, Malaysia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9Roger Williams Institute of Liver Studies, Faculty of Life Sciences and Medicine, King’s College London and King’s College Hospital, London,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10College of Medical and Dental Sciences, University of Birmingham, Birmingham,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11Departamento de </a:t>
            </a:r>
            <a:r>
              <a:rPr lang="en-US" sz="1800" b="0" i="1" u="none" strike="noStrike" baseline="0" dirty="0" err="1">
                <a:solidFill>
                  <a:srgbClr val="000000"/>
                </a:solidFill>
                <a:latin typeface="Arial" panose="020B0604020202020204" pitchFamily="34" charset="0"/>
              </a:rPr>
              <a:t>Gastroenterologia</a:t>
            </a:r>
            <a:r>
              <a:rPr lang="en-US" sz="1800" b="0" i="1" u="none" strike="noStrike" baseline="0" dirty="0">
                <a:solidFill>
                  <a:srgbClr val="000000"/>
                </a:solidFill>
                <a:latin typeface="Arial" panose="020B0604020202020204" pitchFamily="34" charset="0"/>
              </a:rPr>
              <a:t>, Hospital das </a:t>
            </a:r>
            <a:r>
              <a:rPr lang="en-US" sz="1800" b="0" i="1" u="none" strike="noStrike" baseline="0" dirty="0" err="1">
                <a:solidFill>
                  <a:srgbClr val="000000"/>
                </a:solidFill>
                <a:latin typeface="Arial" panose="020B0604020202020204" pitchFamily="34" charset="0"/>
              </a:rPr>
              <a:t>Clínicas</a:t>
            </a:r>
            <a:r>
              <a:rPr lang="en-US" sz="1800" b="0" i="1" u="none" strike="noStrike" baseline="0" dirty="0">
                <a:solidFill>
                  <a:srgbClr val="000000"/>
                </a:solidFill>
                <a:latin typeface="Arial" panose="020B0604020202020204" pitchFamily="34" charset="0"/>
              </a:rPr>
              <a:t> (LIM07) da </a:t>
            </a:r>
            <a:r>
              <a:rPr lang="en-US" sz="1800" b="0" i="1" u="none" strike="noStrike" baseline="0" dirty="0" err="1">
                <a:solidFill>
                  <a:srgbClr val="000000"/>
                </a:solidFill>
                <a:latin typeface="Arial" panose="020B0604020202020204" pitchFamily="34" charset="0"/>
              </a:rPr>
              <a:t>Faculdade</a:t>
            </a:r>
            <a:r>
              <a:rPr lang="en-US" sz="1800" b="0" i="1" u="none" strike="noStrike" baseline="0" dirty="0">
                <a:solidFill>
                  <a:srgbClr val="000000"/>
                </a:solidFill>
                <a:latin typeface="Arial" panose="020B0604020202020204" pitchFamily="34" charset="0"/>
              </a:rPr>
              <a:t> de Medicina da </a:t>
            </a:r>
            <a:r>
              <a:rPr lang="en-US" sz="1800" b="0" i="1" u="none" strike="noStrike" baseline="0" dirty="0" err="1">
                <a:solidFill>
                  <a:srgbClr val="000000"/>
                </a:solidFill>
                <a:latin typeface="Arial" panose="020B0604020202020204" pitchFamily="34" charset="0"/>
              </a:rPr>
              <a:t>Universidade</a:t>
            </a:r>
            <a:r>
              <a:rPr lang="en-US" sz="1800" b="0" i="1" u="none" strike="noStrike" baseline="0" dirty="0">
                <a:solidFill>
                  <a:srgbClr val="000000"/>
                </a:solidFill>
                <a:latin typeface="Arial" panose="020B0604020202020204" pitchFamily="34" charset="0"/>
              </a:rPr>
              <a:t> de São Paulo, São Paulo, Brazil</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12Department of Gastroenterology, Medical School of National and </a:t>
            </a:r>
            <a:r>
              <a:rPr lang="en-US" sz="1800" b="0" i="1" u="none" strike="noStrike" baseline="0" dirty="0" err="1">
                <a:solidFill>
                  <a:srgbClr val="000000"/>
                </a:solidFill>
                <a:latin typeface="Arial" panose="020B0604020202020204" pitchFamily="34" charset="0"/>
              </a:rPr>
              <a:t>Kapodistrian</a:t>
            </a:r>
            <a:r>
              <a:rPr lang="en-US" sz="1800" b="0" i="1" u="none" strike="noStrike" baseline="0" dirty="0">
                <a:solidFill>
                  <a:srgbClr val="000000"/>
                </a:solidFill>
                <a:latin typeface="Arial" panose="020B0604020202020204" pitchFamily="34" charset="0"/>
              </a:rPr>
              <a:t> University of Athens, General Hospital of Athens "</a:t>
            </a:r>
            <a:r>
              <a:rPr lang="en-US" sz="1800" b="0" i="1" u="none" strike="noStrike" baseline="0" dirty="0" err="1">
                <a:solidFill>
                  <a:srgbClr val="000000"/>
                </a:solidFill>
                <a:latin typeface="Arial" panose="020B0604020202020204" pitchFamily="34" charset="0"/>
              </a:rPr>
              <a:t>Laiko</a:t>
            </a:r>
            <a:r>
              <a:rPr lang="en-US" sz="1800" b="0" i="1" u="none" strike="noStrike" baseline="0" dirty="0">
                <a:solidFill>
                  <a:srgbClr val="000000"/>
                </a:solidFill>
                <a:latin typeface="Arial" panose="020B0604020202020204" pitchFamily="34" charset="0"/>
              </a:rPr>
              <a:t>", Athens, Greece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13Sezione di </a:t>
            </a:r>
            <a:r>
              <a:rPr lang="en-US" sz="1800" b="0" i="1" u="none" strike="noStrike" baseline="0" dirty="0" err="1">
                <a:solidFill>
                  <a:srgbClr val="000000"/>
                </a:solidFill>
                <a:latin typeface="Arial" panose="020B0604020202020204" pitchFamily="34" charset="0"/>
              </a:rPr>
              <a:t>Gastroenterologia</a:t>
            </a:r>
            <a:r>
              <a:rPr lang="en-US" sz="1800" b="0" i="1" u="none" strike="noStrike" baseline="0" dirty="0">
                <a:solidFill>
                  <a:srgbClr val="000000"/>
                </a:solidFill>
                <a:latin typeface="Arial" panose="020B0604020202020204" pitchFamily="34" charset="0"/>
              </a:rPr>
              <a:t>, PROMISE, University of Palermo, Palermo, Italy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14Department of Endocrinology and Diabetology, Medical Faculty and University Hospital Düsseldorf, Heinrich Heine University Düsseldorf, Düsseldorf,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15Institute for Clinical Diabetology, German Diabetes Center, Leibniz Center for Diabetes Research at Heinrich Heine University Düsseldorf, Düsseldorf,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16German Center for Diabetes Research, Partner Düsseldorf, München-</a:t>
            </a:r>
            <a:r>
              <a:rPr lang="en-US" sz="1800" b="0" i="1" u="none" strike="noStrike" baseline="0" dirty="0" err="1">
                <a:solidFill>
                  <a:srgbClr val="000000"/>
                </a:solidFill>
                <a:latin typeface="Arial" panose="020B0604020202020204" pitchFamily="34" charset="0"/>
              </a:rPr>
              <a:t>Neuherberg</a:t>
            </a:r>
            <a:r>
              <a:rPr lang="en-US" sz="1800" b="0" i="1" u="none" strike="noStrike" baseline="0" dirty="0">
                <a:solidFill>
                  <a:srgbClr val="000000"/>
                </a:solidFill>
                <a:latin typeface="Arial" panose="020B0604020202020204" pitchFamily="34" charset="0"/>
              </a:rPr>
              <a:t>,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17Stravitz-Sanyal Institute for Liver Disease and Metabolic Health, VCU School of Medicine, Richmond, VA,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18Department of Gastroenterology, School of Medicine, Recep Tayyip Erdoğan University, Rize, Türkiye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19Sorbonne Université, Institute for </a:t>
            </a:r>
            <a:r>
              <a:rPr lang="en-US" sz="1800" b="0" i="1" u="none" strike="noStrike" baseline="0" dirty="0" err="1">
                <a:solidFill>
                  <a:srgbClr val="000000"/>
                </a:solidFill>
                <a:latin typeface="Arial" panose="020B0604020202020204" pitchFamily="34" charset="0"/>
              </a:rPr>
              <a:t>Cardiometabolism</a:t>
            </a:r>
            <a:r>
              <a:rPr lang="en-US" sz="1800" b="0" i="1" u="none" strike="noStrike" baseline="0" dirty="0">
                <a:solidFill>
                  <a:srgbClr val="000000"/>
                </a:solidFill>
                <a:latin typeface="Arial" panose="020B0604020202020204" pitchFamily="34" charset="0"/>
              </a:rPr>
              <a:t> and Nutrition, Hospital </a:t>
            </a:r>
            <a:r>
              <a:rPr lang="en-US" sz="1800" b="0" i="1" u="none" strike="noStrike" baseline="0" dirty="0" err="1">
                <a:solidFill>
                  <a:srgbClr val="000000"/>
                </a:solidFill>
                <a:latin typeface="Arial" panose="020B0604020202020204" pitchFamily="34" charset="0"/>
              </a:rPr>
              <a:t>Pitié</a:t>
            </a:r>
            <a:r>
              <a:rPr lang="en-US" sz="1800" b="0" i="1" u="none" strike="noStrike" baseline="0" dirty="0">
                <a:solidFill>
                  <a:srgbClr val="000000"/>
                </a:solidFill>
                <a:latin typeface="Arial" panose="020B0604020202020204" pitchFamily="34" charset="0"/>
              </a:rPr>
              <a:t>-Salpêtrière, INSERM UMRS 1138 CRC, Paris, France </a:t>
            </a:r>
            <a:endParaRPr lang="en-US" sz="1800" b="0" i="0" u="none" strike="noStrike" baseline="0" dirty="0">
              <a:solidFill>
                <a:srgbClr val="000000"/>
              </a:solidFill>
              <a:latin typeface="Arial" panose="020B0604020202020204" pitchFamily="34" charset="0"/>
            </a:endParaRPr>
          </a:p>
          <a:p>
            <a:r>
              <a:rPr lang="fr-CH" sz="1800" b="0" i="0" u="none" strike="noStrike" baseline="0" dirty="0">
                <a:solidFill>
                  <a:srgbClr val="000000"/>
                </a:solidFill>
                <a:latin typeface="Arial" panose="020B0604020202020204" pitchFamily="34" charset="0"/>
              </a:rPr>
              <a:t>Email: mrinella@bsd.uchicago.edu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In this secondary analysis of part 1 of the ESSENCE trial (NCT04822181), we evaluated treatment response at week 72 through assessment of histology and non-invasive tests (NITs) in participants with biopsy-defined metabolic dysfunction-associated steatohepatitis and fibrosis stage 2 or 3.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Of the first 800 </a:t>
            </a:r>
            <a:r>
              <a:rPr lang="en-US" sz="1800" b="0" i="0" u="none" strike="noStrike" baseline="0" dirty="0" err="1">
                <a:solidFill>
                  <a:srgbClr val="000000"/>
                </a:solidFill>
                <a:latin typeface="Arial" panose="020B0604020202020204" pitchFamily="34" charset="0"/>
              </a:rPr>
              <a:t>randomised</a:t>
            </a:r>
            <a:r>
              <a:rPr lang="en-US" sz="1800" b="0" i="0" u="none" strike="noStrike" baseline="0" dirty="0">
                <a:solidFill>
                  <a:srgbClr val="000000"/>
                </a:solidFill>
                <a:latin typeface="Arial" panose="020B0604020202020204" pitchFamily="34" charset="0"/>
              </a:rPr>
              <a:t> participants, those with available measurements for considered NITs and histology results at week 72 (N = 394) were assessed for on-treatment response related to disease activity, defined by having histological resolution of steatohepatitis and no worsening of liver fibrosis, a decrease in alanine transaminase (ALT) levels (</a:t>
            </a:r>
            <a:r>
              <a:rPr lang="en-US" sz="1800" b="0" i="0" u="none" strike="noStrike" baseline="0" dirty="0">
                <a:solidFill>
                  <a:srgbClr val="000000"/>
                </a:solidFill>
                <a:latin typeface="Verdana" panose="020B0604030504040204" pitchFamily="34" charset="0"/>
              </a:rPr>
              <a:t>≥ </a:t>
            </a:r>
            <a:r>
              <a:rPr lang="en-US" sz="1800" b="0" i="0" u="none" strike="noStrike" baseline="0" dirty="0">
                <a:solidFill>
                  <a:srgbClr val="000000"/>
                </a:solidFill>
                <a:latin typeface="Arial" panose="020B0604020202020204" pitchFamily="34" charset="0"/>
              </a:rPr>
              <a:t>25% from baseline) or improvement in </a:t>
            </a:r>
            <a:r>
              <a:rPr lang="en-US" sz="1800" b="0" i="0" u="none" strike="noStrike" baseline="0" dirty="0" err="1">
                <a:solidFill>
                  <a:srgbClr val="000000"/>
                </a:solidFill>
                <a:latin typeface="Arial" panose="020B0604020202020204" pitchFamily="34" charset="0"/>
              </a:rPr>
              <a:t>FibroScan</a:t>
            </a:r>
            <a:r>
              <a:rPr lang="en-US" sz="1800" b="0" i="0" u="none" strike="noStrike" baseline="0" dirty="0">
                <a:solidFill>
                  <a:srgbClr val="000000"/>
                </a:solidFill>
                <a:latin typeface="Arial" panose="020B0604020202020204" pitchFamily="34" charset="0"/>
              </a:rPr>
              <a:t>-AST </a:t>
            </a:r>
          </a:p>
          <a:p>
            <a:r>
              <a:rPr lang="en-US" sz="1800" b="0" i="0" u="none" strike="noStrike" baseline="0" dirty="0">
                <a:solidFill>
                  <a:srgbClr val="000000"/>
                </a:solidFill>
                <a:latin typeface="Arial" panose="020B0604020202020204" pitchFamily="34" charset="0"/>
              </a:rPr>
              <a:t>(FAST) score (</a:t>
            </a:r>
            <a:r>
              <a:rPr lang="en-US" sz="1800" b="0" i="0" u="none" strike="noStrike" baseline="0" dirty="0">
                <a:solidFill>
                  <a:srgbClr val="000000"/>
                </a:solidFill>
                <a:latin typeface="Verdana" panose="020B0604030504040204" pitchFamily="34" charset="0"/>
              </a:rPr>
              <a:t>≥ </a:t>
            </a:r>
            <a:r>
              <a:rPr lang="en-US" sz="1800" b="0" i="0" u="none" strike="noStrike" baseline="0" dirty="0">
                <a:solidFill>
                  <a:srgbClr val="000000"/>
                </a:solidFill>
                <a:latin typeface="Arial" panose="020B0604020202020204" pitchFamily="34" charset="0"/>
              </a:rPr>
              <a:t>0.22 points from baseline). For NITs and histology related to fibrosis (N = 494), response was assessed by histological improvement in liver fibrosis and no worsening of steatohepatitis, decrease in liver stiffness measurement by vibration-controlled transient elastography (LSM-VCTE) ≥ 30% from baseline or enhanced liver fibrosis (ELF) score decrease (≥ 0.5 units from baseline).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Considering measures of disease activity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(n = 269) and placebo (n = 125) arms, 90.3% vs 59.2% met at least one treatment response criteria, respectively.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45.7% of participants met all response criteria (ALT, FAST and histology) vs 10.4% in the placebo arm. ALT criteria were met by 75.8%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37.6% in the placebo arm. Response criteria for any two measures were met and overlapped in 75.1%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30.4% in the placebo arm; ALT and FAST responders overlapped in 62.5%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20.0% in the placebo arm. </a:t>
            </a:r>
          </a:p>
          <a:p>
            <a:r>
              <a:rPr lang="en-US" sz="1800" b="0" i="0" u="none" strike="noStrike" baseline="0" dirty="0">
                <a:solidFill>
                  <a:srgbClr val="000000"/>
                </a:solidFill>
                <a:latin typeface="Arial" panose="020B0604020202020204" pitchFamily="34" charset="0"/>
              </a:rPr>
              <a:t>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(n = 332), 84.3% met at least one of the treatment response criteria related to fibrosis, compared with 54.9% in the placebo arm (n = 162). Overall, 16.0%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group met all response criteria (ELF, LSM-VCTE and histology) vs 5.6% for placebo. LSM-VCTE criteria were met by 53.6%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30.9% in the placebo arm. Response criteria for any two measures were met and overlapped in 53.9% of participants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19.2% in the placebo arm; ELF and VCTE-LSM responders overlapped in 37.7% in the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arm vs 10.5% in the placebo arm.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A higher proportion of participants who received </a:t>
            </a:r>
            <a:r>
              <a:rPr lang="en-US" sz="1800" b="0" i="0" u="none" strike="noStrike" baseline="0" dirty="0" err="1">
                <a:solidFill>
                  <a:srgbClr val="000000"/>
                </a:solidFill>
                <a:latin typeface="Arial" panose="020B0604020202020204" pitchFamily="34" charset="0"/>
              </a:rPr>
              <a:t>semaglutide</a:t>
            </a:r>
            <a:r>
              <a:rPr lang="en-US" sz="1800" b="0" i="0" u="none" strike="noStrike" baseline="0" dirty="0">
                <a:solidFill>
                  <a:srgbClr val="000000"/>
                </a:solidFill>
                <a:latin typeface="Arial" panose="020B0604020202020204" pitchFamily="34" charset="0"/>
              </a:rPr>
              <a:t> met the NIT and histology-based definitions of treatment response compared with placebo. This suggests that more participants may be experiencing improvements in NITs beyond those captured by histology alone. However, the study remains ongoing for clinical outcomes to validate long-term clinical benefit. </a:t>
            </a:r>
            <a:endParaRPr lang="en-US" dirty="0"/>
          </a:p>
        </p:txBody>
      </p:sp>
      <p:sp>
        <p:nvSpPr>
          <p:cNvPr id="4" name="Slide Number Placeholder 3">
            <a:extLst>
              <a:ext uri="{FF2B5EF4-FFF2-40B4-BE49-F238E27FC236}">
                <a16:creationId xmlns:a16="http://schemas.microsoft.com/office/drawing/2014/main" id="{9E8436D5-1856-F569-7821-CA2CC9AFD1F0}"/>
              </a:ext>
            </a:extLst>
          </p:cNvPr>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3488181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9988B-ABA5-5682-67A4-7703711CB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02681-D86E-4CE6-425E-CDC7AEC7D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ECB19-0EF3-C8A1-1F69-C11336C0BE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dirty="0">
                <a:effectLst/>
                <a:latin typeface="Calibri" panose="020F0502020204030204" pitchFamily="34" charset="0"/>
              </a:rPr>
              <a:t>ALT = Alanine Aminotransferase; AST = Aspartate Aminotransferase; BMI = Body Mass Index; </a:t>
            </a:r>
            <a:r>
              <a:rPr lang="en-US" sz="1800" dirty="0">
                <a:effectLst/>
                <a:latin typeface="Calibri" panose="020F0502020204030204" pitchFamily="34" charset="0"/>
              </a:rPr>
              <a:t>EFX = </a:t>
            </a:r>
            <a:r>
              <a:rPr lang="en-US" sz="1800" dirty="0" err="1">
                <a:effectLst/>
                <a:latin typeface="Calibri" panose="020F0502020204030204" pitchFamily="34" charset="0"/>
              </a:rPr>
              <a:t>Efruxifermin</a:t>
            </a:r>
            <a:r>
              <a:rPr lang="en-US" sz="1800" dirty="0">
                <a:effectLst/>
                <a:latin typeface="Calibri" panose="020F0502020204030204" pitchFamily="34" charset="0"/>
              </a:rPr>
              <a:t>; </a:t>
            </a:r>
            <a:r>
              <a:rPr lang="en-GB" sz="1800" dirty="0">
                <a:effectLst/>
                <a:latin typeface="Calibri" panose="020F0502020204030204" pitchFamily="34" charset="0"/>
              </a:rPr>
              <a:t>ELF = Enhanced Liver Fibrosis; </a:t>
            </a:r>
            <a:r>
              <a:rPr lang="en-US" sz="1800" dirty="0">
                <a:effectLst/>
                <a:latin typeface="Calibri" panose="020F0502020204030204" pitchFamily="34" charset="0"/>
              </a:rPr>
              <a:t>FGF21 = Fibroblast Growth Factor 21; </a:t>
            </a:r>
            <a:r>
              <a:rPr lang="en-GB" sz="1800" dirty="0">
                <a:effectLst/>
                <a:latin typeface="Calibri" panose="020F0502020204030204" pitchFamily="34" charset="0"/>
              </a:rPr>
              <a:t>ITT = Intent-To-Treat; LSM = liver stiffness measurements; MASH =metabolic dysfunction-associated steatohepatitis; T2D = Type 2 Diabetes.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Arial" panose="020B0604020202020204" pitchFamily="34" charset="0"/>
              </a:rPr>
              <a:t>LB25112 </a:t>
            </a:r>
            <a:endParaRPr lang="en-US" sz="1800" b="0" i="0" u="none" strike="noStrike" baseline="0" dirty="0">
              <a:solidFill>
                <a:srgbClr val="000000"/>
              </a:solidFill>
              <a:latin typeface="Arial" panose="020B0604020202020204" pitchFamily="34" charset="0"/>
            </a:endParaRPr>
          </a:p>
          <a:p>
            <a:r>
              <a:rPr lang="en-US" sz="1800" b="1" i="0" u="none" strike="noStrike" baseline="0" dirty="0" err="1">
                <a:solidFill>
                  <a:srgbClr val="000000"/>
                </a:solidFill>
                <a:latin typeface="Arial" panose="020B0604020202020204" pitchFamily="34" charset="0"/>
              </a:rPr>
              <a:t>Efruxifermin</a:t>
            </a:r>
            <a:r>
              <a:rPr lang="en-US" sz="1800" b="1" i="0" u="none" strike="noStrike" baseline="0" dirty="0">
                <a:solidFill>
                  <a:srgbClr val="000000"/>
                </a:solidFill>
                <a:latin typeface="Arial" panose="020B0604020202020204" pitchFamily="34" charset="0"/>
              </a:rPr>
              <a:t> improves fibrosis in participants with compensated cirrhosis due to MASH: results of a 96-week, randomized, double-blind, placebo-controlled, phase 2b trial (SYMMETRY)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Mazen Noureddin1, Mary E. Rinella2, Naga Chalasani3, Guy Neff4 5, Kathryn Lucas6, Manuel Rodriguez7, Madhavi Rudraraju8, </a:t>
            </a:r>
            <a:r>
              <a:rPr lang="en-US" sz="1800" b="0" i="0" u="none" strike="noStrike" baseline="0" dirty="0" err="1">
                <a:solidFill>
                  <a:srgbClr val="000000"/>
                </a:solidFill>
                <a:latin typeface="Arial" panose="020B0604020202020204" pitchFamily="34" charset="0"/>
              </a:rPr>
              <a:t>Rashmee</a:t>
            </a:r>
            <a:r>
              <a:rPr lang="en-US" sz="1800" b="0" i="0" u="none" strike="noStrike" baseline="0" dirty="0">
                <a:solidFill>
                  <a:srgbClr val="000000"/>
                </a:solidFill>
                <a:latin typeface="Arial" panose="020B0604020202020204" pitchFamily="34" charset="0"/>
              </a:rPr>
              <a:t> Patil8, Cynthia Behling9, Mark Burch10, Doreen Chan10, Erik Tillman10, Arian Zari10, Brittany de Temple10, Reshma Shringarpure10, Meena Jain10, Tim Rolph10, Andrew Cheng10, Kitty Yale10 </a:t>
            </a:r>
          </a:p>
          <a:p>
            <a:r>
              <a:rPr lang="en-US" sz="1800" b="0" i="1" u="none" strike="noStrike" baseline="0" dirty="0">
                <a:solidFill>
                  <a:srgbClr val="000000"/>
                </a:solidFill>
                <a:latin typeface="Arial" panose="020B0604020202020204" pitchFamily="34" charset="0"/>
              </a:rPr>
              <a:t>1Houston Methodist Hospital, Houston,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2University of Chicago Pritzker School of Medicine, Chicago,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3Indiana University School of Medicine, Indianapolis,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4Covenant Metabolic Specialists, Fort Myers,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5Covenant Metabolic Specialists, Sarasota,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6Lucas Research, Morehead City,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7Florida Research Institute, Florida Digestive Health Specialists, Lakewood Ranch,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8Pinnacle Clinical Research, San Antonio,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9University of California San Diego, La Jolla,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10Akero Therapeutics, South San Francisco, United States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NoureddinMD@houstonresearchinstitute.com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Metabolic dysfunction-associated steatohepatitis (MASH) is a leading cause of cirrhosis, which can lead to liver failure, hepatocellular cancer, need for transplant, or death. There are no approved treatments for cirrhosis due to MASH.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is a bivalent fibroblast growth factor 21 (FGF21) analogue in development for treatment of MASH. The SYMMETRY trial assessed the efficacy and safety of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for 96 weeks in participants with cirrhosis due to MASH.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This phase 2b, randomized, placebo-controlled, double-blind trial enrolled participants with biopsy-confirmed compensated cirrhosis (F4 fibrosis) due to definitive MASH (78%) or cryptogenic cirrhosis presumed secondary to MASH (22%). Participants were randomly assigned (1:1:1) to once-weekly subcutaneous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(50 or 28 mg) or placebo. The primary outcome was at least 1-stage fibrosis improvement (cirrhosis reversal) without MASH worsening at Week 36 and at study end (Week 96).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A total of 181 participants were randomized and dosed with study drug (age: 61 yrs, 67% female, BMI 36 kg/m2, 80% T2D). Among participants with a Week 36 biopsy (N = 154), the proportion with cirrhosis reversal without MASH worsening was 24%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and 22%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vs 14% for placebo (both p = ns). Among those with a Week 96 biopsy (N = 134), the proportion of participants with cirrhosis reversal without MASH worsening was 39%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(p-value vs placebo = .009) and 29%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.131) vs 15% for placebo. For the intent-to-treat population (N = 181), with missing data imputed as nonresponse, the proportion of participants with cirrhosis reversal without MASH worsening at Week 96 was 29%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.031) and 21%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.194) vs 11% for placebo. Of those with definitive MASH at baseline and a Week 96 biopsy (N = 106), the proportion of participants with MASH resolution at Week 96 was 55%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.001) and 59%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&lt; .001) vs 18% for placebo.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was also associated with improvements in non-invasive markers of liver fibrosis (ELF, LSM) and liver injury (ALT, AST), as well as improvements in lipoproteins and insulin sensitivity (HOMA-IR, C-peptide, adiponectin). Gastrointestinal adverse events were more common with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and most were transient and mild or moderate in severity.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This is the first randomized controlled trial to show pharmacological reversibility of cirrhosis due to MASH. Histology of serial biopsied revealed that longer treatment with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for 96 weeks resulted in more participants with cirrhosis reversal. These improvements were corroborated by improvements in non-invasive markers of liver fibrosis and injury, as well as metabolic health, suggesting that treatment with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may have a positive impact on liver outcomes. </a:t>
            </a:r>
            <a:endParaRPr lang="en-US" dirty="0"/>
          </a:p>
        </p:txBody>
      </p:sp>
      <p:sp>
        <p:nvSpPr>
          <p:cNvPr id="4" name="Slide Number Placeholder 3">
            <a:extLst>
              <a:ext uri="{FF2B5EF4-FFF2-40B4-BE49-F238E27FC236}">
                <a16:creationId xmlns:a16="http://schemas.microsoft.com/office/drawing/2014/main" id="{065B8366-D00B-88B9-93A1-82651F8455F6}"/>
              </a:ext>
            </a:extLst>
          </p:cNvPr>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3251163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CAE4-62ED-180A-49BA-FA06FB476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CD087-E91C-8D45-026B-77A4AB351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7E6D7-F29A-04E2-11A4-D548BA293B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200" dirty="0">
                <a:effectLst/>
                <a:latin typeface="Calibri" panose="020F0502020204030204" pitchFamily="34" charset="0"/>
              </a:rPr>
              <a:t>ALT = Alanine Aminotransferase; AST = Aspartate Aminotransferase; BMI = Body Mass Index; </a:t>
            </a:r>
            <a:r>
              <a:rPr lang="en-US" sz="1200" dirty="0">
                <a:effectLst/>
                <a:latin typeface="Calibri" panose="020F0502020204030204" pitchFamily="34" charset="0"/>
              </a:rPr>
              <a:t>EFX = </a:t>
            </a:r>
            <a:r>
              <a:rPr lang="en-US" sz="1200" dirty="0" err="1">
                <a:effectLst/>
                <a:latin typeface="Calibri" panose="020F0502020204030204" pitchFamily="34" charset="0"/>
              </a:rPr>
              <a:t>Efruxifermin</a:t>
            </a:r>
            <a:r>
              <a:rPr lang="en-US" sz="1200" dirty="0">
                <a:effectLst/>
                <a:latin typeface="Calibri" panose="020F0502020204030204" pitchFamily="34" charset="0"/>
              </a:rPr>
              <a:t>; </a:t>
            </a:r>
            <a:r>
              <a:rPr lang="en-GB" sz="1200" dirty="0">
                <a:effectLst/>
                <a:latin typeface="Calibri" panose="020F0502020204030204" pitchFamily="34" charset="0"/>
              </a:rPr>
              <a:t>ELF = Enhanced Liver Fibrosis; </a:t>
            </a:r>
            <a:r>
              <a:rPr lang="en-US" sz="1200" dirty="0">
                <a:effectLst/>
                <a:latin typeface="Calibri" panose="020F0502020204030204" pitchFamily="34" charset="0"/>
              </a:rPr>
              <a:t>FGF21 = Fibroblast Growth Factor 21; </a:t>
            </a:r>
            <a:r>
              <a:rPr lang="en-GB" sz="1200" dirty="0">
                <a:effectLst/>
                <a:latin typeface="Calibri" panose="020F0502020204030204" pitchFamily="34" charset="0"/>
              </a:rPr>
              <a:t>ITT = Intent-To-Treat; LSM = liver stiffness measurements; MASH =metabolic dysfunction-associated steatohepatitis; T2D = Type 2 Diabetes.</a:t>
            </a: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LB25112 </a:t>
            </a:r>
            <a:endParaRPr lang="en-US" sz="1800" b="0" i="0" u="none" strike="noStrike" baseline="0" dirty="0">
              <a:solidFill>
                <a:srgbClr val="000000"/>
              </a:solidFill>
              <a:latin typeface="Arial" panose="020B0604020202020204" pitchFamily="34" charset="0"/>
            </a:endParaRPr>
          </a:p>
          <a:p>
            <a:r>
              <a:rPr lang="en-US" sz="1800" b="1" i="0" u="none" strike="noStrike" baseline="0" dirty="0" err="1">
                <a:solidFill>
                  <a:srgbClr val="000000"/>
                </a:solidFill>
                <a:latin typeface="Arial" panose="020B0604020202020204" pitchFamily="34" charset="0"/>
              </a:rPr>
              <a:t>Efruxifermin</a:t>
            </a:r>
            <a:r>
              <a:rPr lang="en-US" sz="1800" b="1" i="0" u="none" strike="noStrike" baseline="0" dirty="0">
                <a:solidFill>
                  <a:srgbClr val="000000"/>
                </a:solidFill>
                <a:latin typeface="Arial" panose="020B0604020202020204" pitchFamily="34" charset="0"/>
              </a:rPr>
              <a:t> improves fibrosis in participants with compensated cirrhosis due to MASH: results of a 96-week, randomized, double-blind, placebo-controlled, phase 2b trial (SYMMETRY)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Mazen Noureddin1, Mary E. Rinella2, Naga Chalasani3, Guy Neff4 5, Kathryn Lucas6, Manuel Rodriguez7, Madhavi Rudraraju8, </a:t>
            </a:r>
            <a:r>
              <a:rPr lang="en-US" sz="1800" b="0" i="0" u="none" strike="noStrike" baseline="0" dirty="0" err="1">
                <a:solidFill>
                  <a:srgbClr val="000000"/>
                </a:solidFill>
                <a:latin typeface="Arial" panose="020B0604020202020204" pitchFamily="34" charset="0"/>
              </a:rPr>
              <a:t>Rashmee</a:t>
            </a:r>
            <a:r>
              <a:rPr lang="en-US" sz="1800" b="0" i="0" u="none" strike="noStrike" baseline="0" dirty="0">
                <a:solidFill>
                  <a:srgbClr val="000000"/>
                </a:solidFill>
                <a:latin typeface="Arial" panose="020B0604020202020204" pitchFamily="34" charset="0"/>
              </a:rPr>
              <a:t> Patil8, Cynthia Behling9, Mark Burch10, Doreen Chan10, Erik Tillman10, Arian Zari10, Brittany de Temple10, Reshma Shringarpure10, Meena Jain10, Tim Rolph10, Andrew Cheng10, Kitty Yale10 </a:t>
            </a:r>
          </a:p>
          <a:p>
            <a:r>
              <a:rPr lang="en-US" sz="1800" b="0" i="1" u="none" strike="noStrike" baseline="0" dirty="0">
                <a:solidFill>
                  <a:srgbClr val="000000"/>
                </a:solidFill>
                <a:latin typeface="Arial" panose="020B0604020202020204" pitchFamily="34" charset="0"/>
              </a:rPr>
              <a:t>1Houston Methodist Hospital, Houston,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2University of Chicago Pritzker School of Medicine, Chicago,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3Indiana University School of Medicine, Indianapolis,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4Covenant Metabolic Specialists, Fort Myers,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5Covenant Metabolic Specialists, Sarasota,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6Lucas Research, Morehead City,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7Florida Research Institute, Florida Digestive Health Specialists, Lakewood Ranch,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8Pinnacle Clinical Research, San Antonio,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9University of California San Diego, La Jolla,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10Akero Therapeutics, South San Francisco, United States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NoureddinMD@houstonresearchinstitute.com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Metabolic dysfunction-associated steatohepatitis (MASH) is a leading cause of cirrhosis, which can lead to liver failure, hepatocellular cancer, need for transplant, or death. There are no approved treatments for cirrhosis due to MASH.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is a bivalent fibroblast growth factor 21 (FGF21) analogue in development for treatment of MASH. The SYMMETRY trial assessed the efficacy and safety of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for 96 weeks in participants with cirrhosis due to MASH.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This phase 2b, randomized, placebo-controlled, double-blind trial enrolled participants with biopsy-confirmed compensated cirrhosis (F4 fibrosis) due to definitive MASH (78%) or cryptogenic cirrhosis presumed secondary to MASH (22%). Participants were randomly assigned (1:1:1) to once-weekly subcutaneous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(50 or 28 mg) or placebo. The primary outcome was at least 1-stage fibrosis improvement (cirrhosis reversal) without MASH worsening at Week 36 and at study end (Week 96).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A total of 181 participants were randomized and dosed with study drug (age: 61 yrs, 67% female, BMI 36 kg/m2, 80% T2D). Among participants with a Week 36 biopsy (N = 154), the proportion with cirrhosis reversal without MASH worsening was 24%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and 22%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vs 14% for placebo (both p = ns). Among those with a Week 96 biopsy (N = 134), the proportion of participants with cirrhosis reversal without MASH worsening was 39%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(p-value vs placebo = .009) and 29%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.131) vs 15% for placebo. For the intent-to-treat population (N = 181), with missing data imputed as nonresponse, the proportion of participants with cirrhosis reversal without MASH worsening at Week 96 was 29%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.031) and 21%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.194) vs 11% for placebo. Of those with definitive MASH at baseline and a Week 96 biopsy (N = 106), the proportion of participants with MASH resolution at Week 96 was 55% for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 .001) and 59% for 28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(p &lt; .001) vs 18% for placebo.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was also associated with improvements in non-invasive markers of liver fibrosis (ELF, LSM) and liver injury (ALT, AST), as well as improvements in lipoproteins and insulin sensitivity (HOMA-IR, C-peptide, adiponectin). Gastrointestinal adverse events were more common with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and most were transient and mild or moderate in severity.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This is the first randomized controlled trial to show pharmacological reversibility of cirrhosis due to MASH. Histology of serial biopsied revealed that longer treatment with 50 mg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for 96 weeks resulted in more participants with cirrhosis reversal. These improvements were corroborated by improvements in non-invasive markers of liver fibrosis and injury, as well as metabolic health, suggesting that treatment with </a:t>
            </a:r>
            <a:r>
              <a:rPr lang="en-US" sz="1800" b="0" i="0" u="none" strike="noStrike" baseline="0" dirty="0" err="1">
                <a:solidFill>
                  <a:srgbClr val="000000"/>
                </a:solidFill>
                <a:latin typeface="Arial" panose="020B0604020202020204" pitchFamily="34" charset="0"/>
              </a:rPr>
              <a:t>efruxifermin</a:t>
            </a:r>
            <a:r>
              <a:rPr lang="en-US" sz="1800" b="0" i="0" u="none" strike="noStrike" baseline="0" dirty="0">
                <a:solidFill>
                  <a:srgbClr val="000000"/>
                </a:solidFill>
                <a:latin typeface="Arial" panose="020B0604020202020204" pitchFamily="34" charset="0"/>
              </a:rPr>
              <a:t> may have a positive impact on liver outcomes. </a:t>
            </a:r>
            <a:endParaRPr lang="en-US" dirty="0"/>
          </a:p>
        </p:txBody>
      </p:sp>
      <p:sp>
        <p:nvSpPr>
          <p:cNvPr id="4" name="Slide Number Placeholder 3">
            <a:extLst>
              <a:ext uri="{FF2B5EF4-FFF2-40B4-BE49-F238E27FC236}">
                <a16:creationId xmlns:a16="http://schemas.microsoft.com/office/drawing/2014/main" id="{6BDD6B88-CD14-E679-26F1-292DB2E4E07A}"/>
              </a:ext>
            </a:extLst>
          </p:cNvPr>
          <p:cNvSpPr>
            <a:spLocks noGrp="1"/>
          </p:cNvSpPr>
          <p:nvPr>
            <p:ph type="sldNum" sz="quarter" idx="5"/>
          </p:nvPr>
        </p:nvSpPr>
        <p:spPr/>
        <p:txBody>
          <a:bodyPr/>
          <a:lstStyle/>
          <a:p>
            <a:fld id="{F872C0F0-71E7-46B6-AA6F-1D7E0E2B8B3E}" type="slidenum">
              <a:rPr lang="en-US" smtClean="0"/>
              <a:t>33</a:t>
            </a:fld>
            <a:endParaRPr lang="en-US"/>
          </a:p>
        </p:txBody>
      </p:sp>
    </p:spTree>
    <p:extLst>
      <p:ext uri="{BB962C8B-B14F-4D97-AF65-F5344CB8AC3E}">
        <p14:creationId xmlns:p14="http://schemas.microsoft.com/office/powerpoint/2010/main" val="1445413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7869D-012C-BE31-B9B2-926674636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8056C-C23C-86DE-C338-D08DD559C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BFA7C-DD6E-432B-A885-6AC21460EA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800" b="0" dirty="0">
                <a:effectLst/>
                <a:latin typeface="Calibri" panose="020F0502020204030204" pitchFamily="34" charset="0"/>
              </a:rPr>
              <a:t>ALD = Alcohol-Associated Liver Disease; </a:t>
            </a:r>
            <a:r>
              <a:rPr lang="en-GB" sz="1800" dirty="0">
                <a:effectLst/>
                <a:latin typeface="Calibri" panose="020F0502020204030204" pitchFamily="34" charset="0"/>
              </a:rPr>
              <a:t>ALT = Alanine Aminotransferase; </a:t>
            </a:r>
            <a:r>
              <a:rPr lang="en-US" sz="1800" dirty="0">
                <a:effectLst/>
                <a:latin typeface="Calibri" panose="020F0502020204030204" pitchFamily="34" charset="0"/>
              </a:rPr>
              <a:t>AUDIT-C = Alcohol Use Disorders Identification Test–</a:t>
            </a:r>
            <a:r>
              <a:rPr lang="en-US" sz="1800" b="0" dirty="0">
                <a:effectLst/>
                <a:latin typeface="Calibri" panose="020F0502020204030204" pitchFamily="34" charset="0"/>
              </a:rPr>
              <a:t>Consumption; </a:t>
            </a:r>
            <a:r>
              <a:rPr lang="en-GB" sz="1800" b="0" dirty="0">
                <a:effectLst/>
                <a:latin typeface="Calibri" panose="020F0502020204030204" pitchFamily="34" charset="0"/>
              </a:rPr>
              <a:t>CAP = Controlled Attenuation Parameter; </a:t>
            </a:r>
            <a:r>
              <a:rPr lang="en-GB" sz="1800" dirty="0">
                <a:effectLst/>
                <a:latin typeface="Calibri" panose="020F0502020204030204" pitchFamily="34" charset="0"/>
              </a:rPr>
              <a:t>LSM = liver stiffness measurements; </a:t>
            </a:r>
            <a:r>
              <a:rPr lang="en-GB" sz="1800" b="0" dirty="0">
                <a:effectLst/>
                <a:latin typeface="Calibri" panose="020F0502020204030204" pitchFamily="34" charset="0"/>
              </a:rPr>
              <a:t>MASLD = metabolic dysfunction-associated </a:t>
            </a:r>
            <a:r>
              <a:rPr lang="en-GB" sz="1800" b="0" dirty="0" err="1">
                <a:effectLst/>
                <a:latin typeface="Calibri" panose="020F0502020204030204" pitchFamily="34" charset="0"/>
              </a:rPr>
              <a:t>steatotic</a:t>
            </a:r>
            <a:r>
              <a:rPr lang="en-GB" sz="1800" b="0" dirty="0">
                <a:effectLst/>
                <a:latin typeface="Calibri" panose="020F0502020204030204" pitchFamily="34" charset="0"/>
              </a:rPr>
              <a:t> liver disease; </a:t>
            </a:r>
            <a:r>
              <a:rPr lang="en-GB" sz="1800" b="0" dirty="0" err="1">
                <a:effectLst/>
                <a:latin typeface="Calibri" panose="020F0502020204030204" pitchFamily="34" charset="0"/>
              </a:rPr>
              <a:t>MetALD</a:t>
            </a:r>
            <a:r>
              <a:rPr lang="en-GB" sz="1800" b="0" dirty="0">
                <a:effectLst/>
                <a:latin typeface="Calibri" panose="020F0502020204030204" pitchFamily="34" charset="0"/>
              </a:rPr>
              <a:t> = Metabolic dysfunction–Associated Liver Disease with Alcohol consumption; MRF = Metabolic Risk Factors; </a:t>
            </a:r>
            <a:r>
              <a:rPr lang="en-US" sz="2800" b="0" dirty="0"/>
              <a:t>OR = Odds Ratio; </a:t>
            </a:r>
            <a:r>
              <a:rPr lang="en-GB" sz="2800" dirty="0">
                <a:effectLst/>
                <a:latin typeface="Calibri" panose="020F0502020204030204" pitchFamily="34" charset="0"/>
              </a:rPr>
              <a:t>SDU = Standard Drinking Units; T2D = Type 2 Diabetes</a:t>
            </a:r>
            <a:r>
              <a:rPr lang="en-US" sz="2800" b="0" dirty="0"/>
              <a:t>.</a:t>
            </a:r>
            <a:endParaRPr lang="en-GB" sz="1800" b="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LB2553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High prevalence of undiagnosed liver fibrosis in the adult </a:t>
            </a:r>
            <a:r>
              <a:rPr lang="en-US" sz="1800" b="1" i="0" u="none" strike="noStrike" baseline="0" dirty="0" err="1">
                <a:solidFill>
                  <a:srgbClr val="000000"/>
                </a:solidFill>
                <a:latin typeface="Arial" panose="020B0604020202020204" pitchFamily="34" charset="0"/>
              </a:rPr>
              <a:t>european</a:t>
            </a:r>
            <a:r>
              <a:rPr lang="en-US" sz="1800" b="1" i="0" u="none" strike="noStrike" baseline="0" dirty="0">
                <a:solidFill>
                  <a:srgbClr val="000000"/>
                </a:solidFill>
                <a:latin typeface="Arial" panose="020B0604020202020204" pitchFamily="34" charset="0"/>
              </a:rPr>
              <a:t> population driven by metabolic risk factors and alcohol consumption. results from the prospective </a:t>
            </a:r>
            <a:r>
              <a:rPr lang="en-US" sz="1800" b="1" i="0" u="none" strike="noStrike" baseline="0" dirty="0" err="1">
                <a:solidFill>
                  <a:srgbClr val="000000"/>
                </a:solidFill>
                <a:latin typeface="Arial" panose="020B0604020202020204" pitchFamily="34" charset="0"/>
              </a:rPr>
              <a:t>liverscreen</a:t>
            </a:r>
            <a:r>
              <a:rPr lang="en-US" sz="1800" b="1" i="0" u="none" strike="noStrike" baseline="0" dirty="0">
                <a:solidFill>
                  <a:srgbClr val="000000"/>
                </a:solidFill>
                <a:latin typeface="Arial" panose="020B0604020202020204" pitchFamily="34" charset="0"/>
              </a:rPr>
              <a:t> cohort in 30,541 subjects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Isabel Graupera1 2 3, Maja Thiele4, Laurent Castera5, Guillem Pera6, Salvatore Piano7, Anna Soria1 2 3, Núria Fabrellas2 3 8, Pere Torán6, Carla Chacón6, Katrine Bech4, Helle Schnefeld4, Marta Tonon7, Simone Incicco7, Joël Moussy9, Vincent Lévy10, Anita Madir11, Sandro Kukic12, Daniel Jan Havaj13, Svetlana </a:t>
            </a:r>
            <a:r>
              <a:rPr lang="en-US" sz="1800" b="0" i="0" u="none" strike="noStrike" baseline="0" dirty="0" err="1">
                <a:solidFill>
                  <a:srgbClr val="000000"/>
                </a:solidFill>
                <a:latin typeface="Arial" panose="020B0604020202020204" pitchFamily="34" charset="0"/>
              </a:rPr>
              <a:t>Adamcova</a:t>
            </a:r>
            <a:r>
              <a:rPr lang="en-US" sz="1800" b="0" i="0" u="none" strike="noStrike" baseline="0" dirty="0">
                <a:solidFill>
                  <a:srgbClr val="000000"/>
                </a:solidFill>
                <a:latin typeface="Arial" panose="020B0604020202020204" pitchFamily="34" charset="0"/>
              </a:rPr>
              <a:t> Selcanova13, Jesse Pustjens14, Laurens A. van Kleef14, Alba Jiménez-Massip15, Laura Pagès15, Mirko Zoncapè16, Susanne N Weber17, Peter R. Galle18, Rebecca Harris19, Luis Ibañez-Samaniego20, Alba Díaz21 22, Sönke Detlefsen23, Miquel Serra Burriel24, Anita Arslanow2, Peter Andersen4, Judit Pich25, Eva Bonfill25, Marko Korenjak26, Céline Fournier-Poizat27, Anne Llorca27, Mari-Caroline Gourmelon27, Harry J de Koning28, Josep-Lluis Falcó29, Adrià Juanola1 2 3, Elisa Pose1 2 3, </a:t>
            </a:r>
            <a:r>
              <a:rPr lang="en-US" sz="1800" b="0" i="0" u="none" strike="noStrike" baseline="0" dirty="0" err="1">
                <a:solidFill>
                  <a:srgbClr val="000000"/>
                </a:solidFill>
                <a:latin typeface="Arial" panose="020B0604020202020204" pitchFamily="34" charset="0"/>
              </a:rPr>
              <a:t>Íngrid</a:t>
            </a:r>
            <a:r>
              <a:rPr lang="en-US" sz="1800" b="0" i="0" u="none" strike="noStrike" baseline="0" dirty="0">
                <a:solidFill>
                  <a:srgbClr val="000000"/>
                </a:solidFill>
                <a:latin typeface="Arial" panose="020B0604020202020204" pitchFamily="34" charset="0"/>
              </a:rPr>
              <a:t> Arteaga6, Laura Muñoz Castillo30, Ida Falk Villesen4, Johanne Kragh Hansen4, Valeria Calvino7, Roberta Gagliardi7, Bahija Boutouria5, Frane Pastrovic11, Petra </a:t>
            </a:r>
            <a:r>
              <a:rPr lang="en-US" sz="1800" b="0" i="0" u="none" strike="noStrike" baseline="0" dirty="0" err="1">
                <a:solidFill>
                  <a:srgbClr val="000000"/>
                </a:solidFill>
                <a:latin typeface="Arial" panose="020B0604020202020204" pitchFamily="34" charset="0"/>
              </a:rPr>
              <a:t>Dinjar</a:t>
            </a:r>
            <a:r>
              <a:rPr lang="en-US" sz="1800" b="0" i="0" u="none" strike="noStrike" baseline="0" dirty="0">
                <a:solidFill>
                  <a:srgbClr val="000000"/>
                </a:solidFill>
                <a:latin typeface="Arial" panose="020B0604020202020204" pitchFamily="34" charset="0"/>
              </a:rPr>
              <a:t> Kujundžić11, Daniela Žilinčanová13, Karolina Sulejova13, Diego Rojo15, Robert J. de Knegt14, </a:t>
            </a:r>
            <a:r>
              <a:rPr lang="en-US" sz="1800" b="0" i="0" u="none" strike="noStrike" baseline="0" dirty="0" err="1">
                <a:solidFill>
                  <a:srgbClr val="000000"/>
                </a:solidFill>
                <a:latin typeface="Arial" panose="020B0604020202020204" pitchFamily="34" charset="0"/>
              </a:rPr>
              <a:t>Maykon</a:t>
            </a:r>
            <a:r>
              <a:rPr lang="en-US" sz="1800" b="0" i="0" u="none" strike="noStrike" baseline="0" dirty="0">
                <a:solidFill>
                  <a:srgbClr val="000000"/>
                </a:solidFill>
                <a:latin typeface="Arial" panose="020B0604020202020204" pitchFamily="34" charset="0"/>
              </a:rPr>
              <a:t> Diego Melo16, Antonio Torrejón31, Rosario Hernández32, Jordi Hoyo32, Raquel López-Martos30, Montserrat Garcia-Retortillo33, Rosa M Morillas30, Michael P. Manns34, Tom Hemming Karlsen35, Philip N. Newsome36, Patrick S. Kamath37, Rafael Bañares20, Neil Guha19, Jörn M. Schattenberg38, Frank Lammert39 40 41, Emmanuel Tsochatzis16, Willem Pieter Brouwer14, Juan Manuel Pericàs15 42, Lubomir Skladany13, Ivica Grgurevic11, Paolo Angeli7, Dominique Roulot10, Aleksander Krag4, Llorenç Caballeria43, Pere Ginès1 2 3 21 </a:t>
            </a:r>
          </a:p>
          <a:p>
            <a:r>
              <a:rPr lang="en-US" sz="1800" b="0" i="1" u="none" strike="noStrike" baseline="0" dirty="0">
                <a:solidFill>
                  <a:srgbClr val="000000"/>
                </a:solidFill>
                <a:latin typeface="Arial" panose="020B0604020202020204" pitchFamily="34" charset="0"/>
              </a:rPr>
              <a:t>1Liver Unit, Hospital </a:t>
            </a:r>
            <a:r>
              <a:rPr lang="en-US" sz="1800" b="0" i="1" u="none" strike="noStrike" baseline="0" dirty="0" err="1">
                <a:solidFill>
                  <a:srgbClr val="000000"/>
                </a:solidFill>
                <a:latin typeface="Arial" panose="020B0604020202020204" pitchFamily="34" charset="0"/>
              </a:rPr>
              <a:t>Clínic</a:t>
            </a:r>
            <a:r>
              <a:rPr lang="en-US" sz="1800" b="0" i="1" u="none" strike="noStrike" baseline="0" dirty="0">
                <a:solidFill>
                  <a:srgbClr val="000000"/>
                </a:solidFill>
                <a:latin typeface="Arial" panose="020B0604020202020204" pitchFamily="34" charset="0"/>
              </a:rPr>
              <a:t> of Barcelona, Barcelona, Catalunya, Spain.,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d'Investigacions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Biomèdiques</a:t>
            </a:r>
            <a:r>
              <a:rPr lang="en-US" sz="1800" b="0" i="1" u="none" strike="noStrike" baseline="0" dirty="0">
                <a:solidFill>
                  <a:srgbClr val="000000"/>
                </a:solidFill>
                <a:latin typeface="Arial" panose="020B0604020202020204" pitchFamily="34" charset="0"/>
              </a:rPr>
              <a:t> August Pi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Sunyer</a:t>
            </a:r>
            <a:r>
              <a:rPr lang="en-US" sz="1800" b="0" i="1" u="none" strike="noStrike" baseline="0" dirty="0">
                <a:solidFill>
                  <a:srgbClr val="000000"/>
                </a:solidFill>
                <a:latin typeface="Arial" panose="020B0604020202020204" pitchFamily="34" charset="0"/>
              </a:rPr>
              <a:t> (IDIBAPS), Barcelona, Catalunya, Spain., Centro de </a:t>
            </a:r>
            <a:r>
              <a:rPr lang="en-US" sz="1800" b="0" i="1" u="none" strike="noStrike" baseline="0" dirty="0" err="1">
                <a:solidFill>
                  <a:srgbClr val="000000"/>
                </a:solidFill>
                <a:latin typeface="Arial" panose="020B0604020202020204" pitchFamily="34" charset="0"/>
              </a:rPr>
              <a:t>Investigación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Biomédica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en</a:t>
            </a:r>
            <a:r>
              <a:rPr lang="en-US" sz="1800" b="0" i="1" u="none" strike="noStrike" baseline="0" dirty="0">
                <a:solidFill>
                  <a:srgbClr val="000000"/>
                </a:solidFill>
                <a:latin typeface="Arial" panose="020B0604020202020204" pitchFamily="34" charset="0"/>
              </a:rPr>
              <a:t> Red </a:t>
            </a:r>
            <a:r>
              <a:rPr lang="en-US" sz="1800" b="0" i="1" u="none" strike="noStrike" baseline="0" dirty="0" err="1">
                <a:solidFill>
                  <a:srgbClr val="000000"/>
                </a:solidFill>
                <a:latin typeface="Arial" panose="020B0604020202020204" pitchFamily="34" charset="0"/>
              </a:rPr>
              <a:t>Enfermedades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Hepáticas</a:t>
            </a:r>
            <a:r>
              <a:rPr lang="en-US" sz="1800" b="0" i="1" u="none" strike="noStrike" baseline="0" dirty="0">
                <a:solidFill>
                  <a:srgbClr val="000000"/>
                </a:solidFill>
                <a:latin typeface="Arial" panose="020B0604020202020204" pitchFamily="34" charset="0"/>
              </a:rPr>
              <a:t> y </a:t>
            </a:r>
            <a:r>
              <a:rPr lang="en-US" sz="1800" b="0" i="1" u="none" strike="noStrike" baseline="0" dirty="0" err="1">
                <a:solidFill>
                  <a:srgbClr val="000000"/>
                </a:solidFill>
                <a:latin typeface="Arial" panose="020B0604020202020204" pitchFamily="34" charset="0"/>
              </a:rPr>
              <a:t>Digestivas</a:t>
            </a:r>
            <a:r>
              <a:rPr lang="en-US" sz="1800" b="0" i="1" u="none" strike="noStrike" baseline="0" dirty="0">
                <a:solidFill>
                  <a:srgbClr val="000000"/>
                </a:solidFill>
                <a:latin typeface="Arial" panose="020B0604020202020204" pitchFamily="34" charset="0"/>
              </a:rPr>
              <a:t> (CIBEREHD), Madrid,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2Fundació Clinic per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Biomèdica-Institut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d'Investigacions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Biomèdiques</a:t>
            </a:r>
            <a:r>
              <a:rPr lang="en-US" sz="1800" b="0" i="1" u="none" strike="noStrike" baseline="0" dirty="0">
                <a:solidFill>
                  <a:srgbClr val="000000"/>
                </a:solidFill>
                <a:latin typeface="Arial" panose="020B0604020202020204" pitchFamily="34" charset="0"/>
              </a:rPr>
              <a:t> August Pi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Sunyer</a:t>
            </a:r>
            <a:r>
              <a:rPr lang="en-US" sz="1800" b="0" i="1" u="none" strike="noStrike" baseline="0" dirty="0">
                <a:solidFill>
                  <a:srgbClr val="000000"/>
                </a:solidFill>
                <a:latin typeface="Arial" panose="020B0604020202020204" pitchFamily="34" charset="0"/>
              </a:rPr>
              <a:t> (FCRB-IDIBAPS), Barcelona, Catalunya,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3Centro de </a:t>
            </a:r>
            <a:r>
              <a:rPr lang="en-US" sz="1800" b="0" i="1" u="none" strike="noStrike" baseline="0" dirty="0" err="1">
                <a:solidFill>
                  <a:srgbClr val="000000"/>
                </a:solidFill>
                <a:latin typeface="Arial" panose="020B0604020202020204" pitchFamily="34" charset="0"/>
              </a:rPr>
              <a:t>Investigación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Biomédica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en</a:t>
            </a:r>
            <a:r>
              <a:rPr lang="en-US" sz="1800" b="0" i="1" u="none" strike="noStrike" baseline="0" dirty="0">
                <a:solidFill>
                  <a:srgbClr val="000000"/>
                </a:solidFill>
                <a:latin typeface="Arial" panose="020B0604020202020204" pitchFamily="34" charset="0"/>
              </a:rPr>
              <a:t> Red </a:t>
            </a:r>
            <a:r>
              <a:rPr lang="en-US" sz="1800" b="0" i="1" u="none" strike="noStrike" baseline="0" dirty="0" err="1">
                <a:solidFill>
                  <a:srgbClr val="000000"/>
                </a:solidFill>
                <a:latin typeface="Arial" panose="020B0604020202020204" pitchFamily="34" charset="0"/>
              </a:rPr>
              <a:t>Enfermedades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Hepáticas</a:t>
            </a:r>
            <a:r>
              <a:rPr lang="en-US" sz="1800" b="0" i="1" u="none" strike="noStrike" baseline="0" dirty="0">
                <a:solidFill>
                  <a:srgbClr val="000000"/>
                </a:solidFill>
                <a:latin typeface="Arial" panose="020B0604020202020204" pitchFamily="34" charset="0"/>
              </a:rPr>
              <a:t> y </a:t>
            </a:r>
            <a:r>
              <a:rPr lang="en-US" sz="1800" b="0" i="1" u="none" strike="noStrike" baseline="0" dirty="0" err="1">
                <a:solidFill>
                  <a:srgbClr val="000000"/>
                </a:solidFill>
                <a:latin typeface="Arial" panose="020B0604020202020204" pitchFamily="34" charset="0"/>
              </a:rPr>
              <a:t>Digestivas</a:t>
            </a:r>
            <a:r>
              <a:rPr lang="en-US" sz="1800" b="0" i="1" u="none" strike="noStrike" baseline="0" dirty="0">
                <a:solidFill>
                  <a:srgbClr val="000000"/>
                </a:solidFill>
                <a:latin typeface="Arial" panose="020B0604020202020204" pitchFamily="34" charset="0"/>
              </a:rPr>
              <a:t> (CIBEREHD), Madrid, Spain, Madrid,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4Centre for Liver Research, Department of Gastroenterology and Hepatology, Odense University Hospital; and University of Southern Denmark, Department for Clinical Research, Odense, Denmark, Odense, Denmark</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5Department of Hepatology, </a:t>
            </a:r>
            <a:r>
              <a:rPr lang="en-US" sz="1800" b="0" i="1" u="none" strike="noStrike" baseline="0" dirty="0" err="1">
                <a:solidFill>
                  <a:srgbClr val="000000"/>
                </a:solidFill>
                <a:latin typeface="Arial" panose="020B0604020202020204" pitchFamily="34" charset="0"/>
              </a:rPr>
              <a:t>Hôpital</a:t>
            </a:r>
            <a:r>
              <a:rPr lang="en-US" sz="1800" b="0" i="1" u="none" strike="noStrike" baseline="0" dirty="0">
                <a:solidFill>
                  <a:srgbClr val="000000"/>
                </a:solidFill>
                <a:latin typeface="Arial" panose="020B0604020202020204" pitchFamily="34" charset="0"/>
              </a:rPr>
              <a:t> Beaujon, Assistance </a:t>
            </a:r>
            <a:r>
              <a:rPr lang="en-US" sz="1800" b="0" i="1" u="none" strike="noStrike" baseline="0" dirty="0" err="1">
                <a:solidFill>
                  <a:srgbClr val="000000"/>
                </a:solidFill>
                <a:latin typeface="Arial" panose="020B0604020202020204" pitchFamily="34" charset="0"/>
              </a:rPr>
              <a:t>Publique-Hôpitaux</a:t>
            </a:r>
            <a:r>
              <a:rPr lang="en-US" sz="1800" b="0" i="1" u="none" strike="noStrike" baseline="0" dirty="0">
                <a:solidFill>
                  <a:srgbClr val="000000"/>
                </a:solidFill>
                <a:latin typeface="Arial" panose="020B0604020202020204" pitchFamily="34" charset="0"/>
              </a:rPr>
              <a:t> de Paris, Clichy, Université de Paris, Paris, France., Paris,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6Unitat de </a:t>
            </a:r>
            <a:r>
              <a:rPr lang="en-US" sz="1800" b="0" i="1" u="none" strike="noStrike" baseline="0" dirty="0" err="1">
                <a:solidFill>
                  <a:srgbClr val="000000"/>
                </a:solidFill>
                <a:latin typeface="Arial" panose="020B0604020202020204" pitchFamily="34" charset="0"/>
              </a:rPr>
              <a:t>Suport</a:t>
            </a:r>
            <a:r>
              <a:rPr lang="en-US" sz="1800" b="0" i="1" u="none" strike="noStrike" baseline="0" dirty="0">
                <a:solidFill>
                  <a:srgbClr val="000000"/>
                </a:solidFill>
                <a:latin typeface="Arial" panose="020B0604020202020204" pitchFamily="34" charset="0"/>
              </a:rPr>
              <a:t>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Metropolitana</a:t>
            </a:r>
            <a:r>
              <a:rPr lang="en-US" sz="1800" b="0" i="1" u="none" strike="noStrike" baseline="0" dirty="0">
                <a:solidFill>
                  <a:srgbClr val="000000"/>
                </a:solidFill>
                <a:latin typeface="Arial" panose="020B0604020202020204" pitchFamily="34" charset="0"/>
              </a:rPr>
              <a:t> Nord,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Universitari</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d'Investigació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en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Atenció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Primària</a:t>
            </a:r>
            <a:r>
              <a:rPr lang="en-US" sz="1800" b="0" i="1" u="none" strike="noStrike" baseline="0" dirty="0">
                <a:solidFill>
                  <a:srgbClr val="000000"/>
                </a:solidFill>
                <a:latin typeface="Arial" panose="020B0604020202020204" pitchFamily="34" charset="0"/>
              </a:rPr>
              <a:t> Jordi Gol, Mataró, Barcelona, Spain Mataró, Spain, Mataró,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7Unit of Internal Medicine and Hepatology, Department of Medicine - DIMED, University and Hospital of Padova, Italy, Padova, Italy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8Faculty of Nursing, University of Barcelona,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9Centre </a:t>
            </a:r>
            <a:r>
              <a:rPr lang="en-US" sz="1800" b="0" i="1" u="none" strike="noStrike" baseline="0" dirty="0" err="1">
                <a:solidFill>
                  <a:srgbClr val="000000"/>
                </a:solidFill>
                <a:latin typeface="Arial" panose="020B0604020202020204" pitchFamily="34" charset="0"/>
              </a:rPr>
              <a:t>d'examens</a:t>
            </a:r>
            <a:r>
              <a:rPr lang="en-US" sz="1800" b="0" i="1" u="none" strike="noStrike" baseline="0" dirty="0">
                <a:solidFill>
                  <a:srgbClr val="000000"/>
                </a:solidFill>
                <a:latin typeface="Arial" panose="020B0604020202020204" pitchFamily="34" charset="0"/>
              </a:rPr>
              <a:t> de santé, CPAM,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10Unité </a:t>
            </a:r>
            <a:r>
              <a:rPr lang="en-US" sz="1800" b="0" i="1" u="none" strike="noStrike" baseline="0" dirty="0" err="1">
                <a:solidFill>
                  <a:srgbClr val="000000"/>
                </a:solidFill>
                <a:latin typeface="Arial" panose="020B0604020202020204" pitchFamily="34" charset="0"/>
              </a:rPr>
              <a:t>d'Hépatologie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Hôpital</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Avicenne</a:t>
            </a:r>
            <a:r>
              <a:rPr lang="en-US" sz="1800" b="0" i="1" u="none" strike="noStrike" baseline="0" dirty="0">
                <a:solidFill>
                  <a:srgbClr val="000000"/>
                </a:solidFill>
                <a:latin typeface="Arial" panose="020B0604020202020204" pitchFamily="34" charset="0"/>
              </a:rPr>
              <a:t>, AP-HP, Université Paris 13,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11Department of Gastroenterology, Hepatology and Clinical Nutrition, University Hospital Dubrava, University of Zagreb School of Medicine and Faculty of Pharmacy and Biochemistry, Zagreb, Croatia., Zagreb, Croatia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12University of Zagreb School of medicine, Zagreb, Croatia, Zagreb, Croatia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13Division of Hepatology, Gastroenterology and Liver Transplantation, Department of Internal Medicine II, Slovak Medical University Faculty of Medicine, F. D. Roosevelt University Hospital, Banska </a:t>
            </a:r>
            <a:r>
              <a:rPr lang="en-US" sz="1800" b="0" i="1" u="none" strike="noStrike" baseline="0" dirty="0" err="1">
                <a:solidFill>
                  <a:srgbClr val="000000"/>
                </a:solidFill>
                <a:latin typeface="Arial" panose="020B0604020202020204" pitchFamily="34" charset="0"/>
              </a:rPr>
              <a:t>Bystrica</a:t>
            </a:r>
            <a:r>
              <a:rPr lang="en-US" sz="1800" b="0" i="1" u="none" strike="noStrike" baseline="0" dirty="0">
                <a:solidFill>
                  <a:srgbClr val="000000"/>
                </a:solidFill>
                <a:latin typeface="Arial" panose="020B0604020202020204" pitchFamily="34" charset="0"/>
              </a:rPr>
              <a:t>, Slovak Republic, Banska </a:t>
            </a:r>
            <a:r>
              <a:rPr lang="en-US" sz="1800" b="0" i="1" u="none" strike="noStrike" baseline="0" dirty="0" err="1">
                <a:solidFill>
                  <a:srgbClr val="000000"/>
                </a:solidFill>
                <a:latin typeface="Arial" panose="020B0604020202020204" pitchFamily="34" charset="0"/>
              </a:rPr>
              <a:t>Bystrica</a:t>
            </a:r>
            <a:r>
              <a:rPr lang="en-US" sz="1800" b="0" i="1" u="none" strike="noStrike" baseline="0" dirty="0">
                <a:solidFill>
                  <a:srgbClr val="000000"/>
                </a:solidFill>
                <a:latin typeface="Arial" panose="020B0604020202020204" pitchFamily="34" charset="0"/>
              </a:rPr>
              <a:t>, Slovakia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14Department of Gastroenterology and Hepatology, Erasmus MC-University Medical Centre, Rotterdam, the Netherlands, Rotterdam, Netherlands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15Liver Unit, Department of Internal Medicine, Hospital </a:t>
            </a:r>
            <a:r>
              <a:rPr lang="en-US" sz="1800" b="0" i="1" u="none" strike="noStrike" baseline="0" dirty="0" err="1">
                <a:solidFill>
                  <a:srgbClr val="000000"/>
                </a:solidFill>
                <a:latin typeface="Arial" panose="020B0604020202020204" pitchFamily="34" charset="0"/>
              </a:rPr>
              <a:t>Universitari</a:t>
            </a:r>
            <a:r>
              <a:rPr lang="en-US" sz="1800" b="0" i="1" u="none" strike="noStrike" baseline="0" dirty="0">
                <a:solidFill>
                  <a:srgbClr val="000000"/>
                </a:solidFill>
                <a:latin typeface="Arial" panose="020B0604020202020204" pitchFamily="34" charset="0"/>
              </a:rPr>
              <a:t> Vall </a:t>
            </a:r>
            <a:r>
              <a:rPr lang="en-US" sz="1800" b="0" i="1" u="none" strike="noStrike" baseline="0" dirty="0" err="1">
                <a:solidFill>
                  <a:srgbClr val="000000"/>
                </a:solidFill>
                <a:latin typeface="Arial" panose="020B0604020202020204" pitchFamily="34" charset="0"/>
              </a:rPr>
              <a:t>d´Hebron</a:t>
            </a:r>
            <a:r>
              <a:rPr lang="en-US" sz="1800" b="0" i="1" u="none" strike="noStrike" baseline="0" dirty="0">
                <a:solidFill>
                  <a:srgbClr val="000000"/>
                </a:solidFill>
                <a:latin typeface="Arial" panose="020B0604020202020204" pitchFamily="34" charset="0"/>
              </a:rPr>
              <a:t>, Vall </a:t>
            </a:r>
            <a:r>
              <a:rPr lang="en-US" sz="1800" b="0" i="1" u="none" strike="noStrike" baseline="0" dirty="0" err="1">
                <a:solidFill>
                  <a:srgbClr val="000000"/>
                </a:solidFill>
                <a:latin typeface="Arial" panose="020B0604020202020204" pitchFamily="34" charset="0"/>
              </a:rPr>
              <a:t>d'Hebron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de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(VHIR) , Vall </a:t>
            </a:r>
            <a:r>
              <a:rPr lang="en-US" sz="1800" b="0" i="1" u="none" strike="noStrike" baseline="0" dirty="0" err="1">
                <a:solidFill>
                  <a:srgbClr val="000000"/>
                </a:solidFill>
                <a:latin typeface="Arial" panose="020B0604020202020204" pitchFamily="34" charset="0"/>
              </a:rPr>
              <a:t>d'Hebron</a:t>
            </a:r>
            <a:r>
              <a:rPr lang="en-US" sz="1800" b="0" i="1" u="none" strike="noStrike" baseline="0" dirty="0">
                <a:solidFill>
                  <a:srgbClr val="000000"/>
                </a:solidFill>
                <a:latin typeface="Arial" panose="020B0604020202020204" pitchFamily="34" charset="0"/>
              </a:rPr>
              <a:t> Barcelona Hospital Campus,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16UCL Institute for Liver and Digestive Health, Royal Free Hospital, University College of London (UCL), London, UK., London,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17University Hospital Homburg, Homburg,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18Department of Internal Medicine I, University Medical Center of the Johannes Gutenberg-University, Mainz, Germany, Mainz,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19NIHR Nottingham Biomedical Research Centre (BRC), Nottingham University Hospitals NHS Trust and the University of Nottingham, Nottingham, United Kingdom, Nottingham,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20Gastroenterology and Hepatology Service. Hospital General Universitario, Gregorio </a:t>
            </a:r>
            <a:r>
              <a:rPr lang="en-US" sz="1800" b="0" i="1" u="none" strike="noStrike" baseline="0" dirty="0" err="1">
                <a:solidFill>
                  <a:srgbClr val="000000"/>
                </a:solidFill>
                <a:latin typeface="Arial" panose="020B0604020202020204" pitchFamily="34" charset="0"/>
              </a:rPr>
              <a:t>Marañon</a:t>
            </a:r>
            <a:r>
              <a:rPr lang="en-US" sz="1800" b="0" i="1" u="none" strike="noStrike" baseline="0" dirty="0">
                <a:solidFill>
                  <a:srgbClr val="000000"/>
                </a:solidFill>
                <a:latin typeface="Arial" panose="020B0604020202020204" pitchFamily="34" charset="0"/>
              </a:rPr>
              <a:t>, Gregorio </a:t>
            </a:r>
            <a:r>
              <a:rPr lang="en-US" sz="1800" b="0" i="1" u="none" strike="noStrike" baseline="0" dirty="0" err="1">
                <a:solidFill>
                  <a:srgbClr val="000000"/>
                </a:solidFill>
                <a:latin typeface="Arial" panose="020B0604020202020204" pitchFamily="34" charset="0"/>
              </a:rPr>
              <a:t>Marañon</a:t>
            </a:r>
            <a:r>
              <a:rPr lang="en-US" sz="1800" b="0" i="1" u="none" strike="noStrike" baseline="0" dirty="0">
                <a:solidFill>
                  <a:srgbClr val="000000"/>
                </a:solidFill>
                <a:latin typeface="Arial" panose="020B0604020202020204" pitchFamily="34" charset="0"/>
              </a:rPr>
              <a:t> Research Institute, School of Medicine. Universidad Complutense, </a:t>
            </a:r>
            <a:r>
              <a:rPr lang="en-US" sz="1800" b="0" i="1" u="none" strike="noStrike" baseline="0" dirty="0" err="1">
                <a:solidFill>
                  <a:srgbClr val="000000"/>
                </a:solidFill>
                <a:latin typeface="Arial" panose="020B0604020202020204" pitchFamily="34" charset="0"/>
              </a:rPr>
              <a:t>CIBERehd</a:t>
            </a:r>
            <a:r>
              <a:rPr lang="en-US" sz="1800" b="0" i="1" u="none" strike="noStrike" baseline="0" dirty="0">
                <a:solidFill>
                  <a:srgbClr val="000000"/>
                </a:solidFill>
                <a:latin typeface="Arial" panose="020B0604020202020204" pitchFamily="34" charset="0"/>
              </a:rPr>
              <a:t>, </a:t>
            </a:r>
            <a:endParaRPr lang="en-US" sz="1800" b="0" i="0" u="none" strike="noStrike" baseline="0"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Madrid, Spain, Madrid,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21Faculty of Medicine and Health Sciences, University of Barcelona,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22Department of Pathology, Hospital Clinic,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23Department of Pathology, Odense University Hospital (OUH), University of Southern Denmark, Odense, Denmark, Odense, Denmark</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24Epidemiology biostatistics prevention institute, University of Zurich, Zurich, Switzerland</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25Clinical Trial Unit, Hospital </a:t>
            </a:r>
            <a:r>
              <a:rPr lang="en-US" sz="1800" b="0" i="1" u="none" strike="noStrike" baseline="0" dirty="0" err="1">
                <a:solidFill>
                  <a:srgbClr val="000000"/>
                </a:solidFill>
                <a:latin typeface="Arial" panose="020B0604020202020204" pitchFamily="34" charset="0"/>
              </a:rPr>
              <a:t>Clínic</a:t>
            </a:r>
            <a:r>
              <a:rPr lang="en-US" sz="1800" b="0" i="1" u="none" strike="noStrike" baseline="0" dirty="0">
                <a:solidFill>
                  <a:srgbClr val="000000"/>
                </a:solidFill>
                <a:latin typeface="Arial" panose="020B0604020202020204" pitchFamily="34" charset="0"/>
              </a:rPr>
              <a:t>,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26European Liver Patients' Association, Brussels, Belgium, Brussels, Belgium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27Echosens, Paris, France, Paris,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28Department of Public Health, Erasmus University Medical Center, Rotterdam, the Netherlands., Rotterdam, Netherlands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29GENESIS Biomed,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30Liver Unit, Hospital Germans Trias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Pujol, IGTP, Badalona, Spain, Badalona,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31Health, Safety and Emergencies of SEAT, CUPRA and the Volkswagen Group Companies in Spain., Martorell,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32Institut Catala de la Salut (ICS). BCN. Ambit </a:t>
            </a:r>
            <a:r>
              <a:rPr lang="en-US" sz="1800" b="0" i="1" u="none" strike="noStrike" baseline="0" dirty="0" err="1">
                <a:solidFill>
                  <a:srgbClr val="000000"/>
                </a:solidFill>
                <a:latin typeface="Arial" panose="020B0604020202020204" pitchFamily="34" charset="0"/>
              </a:rPr>
              <a:t>d'Atencio</a:t>
            </a:r>
            <a:r>
              <a:rPr lang="en-US" sz="1800" b="0" i="1" u="none" strike="noStrike" baseline="0" dirty="0">
                <a:solidFill>
                  <a:srgbClr val="000000"/>
                </a:solidFill>
                <a:latin typeface="Arial" panose="020B0604020202020204" pitchFamily="34" charset="0"/>
              </a:rPr>
              <a:t> Primaria,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33Liver Section, Gastroenterology Department, Hospital del Mar, Department of Medicine, IMIM,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34Health Sciences, Hannover Medical School MHH, Hannover, Germany, Hannover,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35Section of Gastroenterology, Department of Transplantation Medicine, Oslo University Hospital, </a:t>
            </a:r>
            <a:r>
              <a:rPr lang="en-US" sz="1800" b="0" i="1" u="none" strike="noStrike" baseline="0" dirty="0" err="1">
                <a:solidFill>
                  <a:srgbClr val="000000"/>
                </a:solidFill>
                <a:latin typeface="Arial" panose="020B0604020202020204" pitchFamily="34" charset="0"/>
              </a:rPr>
              <a:t>Rikshospitalet</a:t>
            </a:r>
            <a:r>
              <a:rPr lang="en-US" sz="1800" b="0" i="1" u="none" strike="noStrike" baseline="0" dirty="0">
                <a:solidFill>
                  <a:srgbClr val="000000"/>
                </a:solidFill>
                <a:latin typeface="Arial" panose="020B0604020202020204" pitchFamily="34" charset="0"/>
              </a:rPr>
              <a:t>, Oslo, Norway. Institute of Clinical Medicine, University of Oslo, Oslo, Norway. Research Institute of Internal Medicine, Oslo University Hospital, </a:t>
            </a:r>
            <a:r>
              <a:rPr lang="en-US" sz="1800" b="0" i="1" u="none" strike="noStrike" baseline="0" dirty="0" err="1">
                <a:solidFill>
                  <a:srgbClr val="000000"/>
                </a:solidFill>
                <a:latin typeface="Arial" panose="020B0604020202020204" pitchFamily="34" charset="0"/>
              </a:rPr>
              <a:t>Rikshospitalet</a:t>
            </a:r>
            <a:r>
              <a:rPr lang="en-US" sz="1800" b="0" i="1" u="none" strike="noStrike" baseline="0" dirty="0">
                <a:solidFill>
                  <a:srgbClr val="000000"/>
                </a:solidFill>
                <a:latin typeface="Arial" panose="020B0604020202020204" pitchFamily="34" charset="0"/>
              </a:rPr>
              <a:t>, Oslo, Norway, Oslo, Norway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36National Institute for Health Research Biomedical Research Centre at University Hospitals Birmingham NHS Foundation Trust and the University of Birmingham, Birmingham, UK, Birmingham,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37Division of Gastroenterology and Hepatology, Mayo Clinic College of Medicine and Science, Rochester, Minnesota, USA., Rochester,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38Klinik für </a:t>
            </a:r>
            <a:r>
              <a:rPr lang="en-US" sz="1800" b="0" i="1" u="none" strike="noStrike" baseline="0" dirty="0" err="1">
                <a:solidFill>
                  <a:srgbClr val="000000"/>
                </a:solidFill>
                <a:latin typeface="Arial" panose="020B0604020202020204" pitchFamily="34" charset="0"/>
              </a:rPr>
              <a:t>Innere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Medizin</a:t>
            </a:r>
            <a:r>
              <a:rPr lang="en-US" sz="1800" b="0" i="1" u="none" strike="noStrike" baseline="0" dirty="0">
                <a:solidFill>
                  <a:srgbClr val="000000"/>
                </a:solidFill>
                <a:latin typeface="Arial" panose="020B0604020202020204" pitchFamily="34" charset="0"/>
              </a:rPr>
              <a:t> II </a:t>
            </a:r>
            <a:r>
              <a:rPr lang="en-US" sz="1800" b="0" i="1" u="none" strike="noStrike" baseline="0" dirty="0" err="1">
                <a:solidFill>
                  <a:srgbClr val="000000"/>
                </a:solidFill>
                <a:latin typeface="Arial" panose="020B0604020202020204" pitchFamily="34" charset="0"/>
              </a:rPr>
              <a:t>Universitätsklinikum</a:t>
            </a:r>
            <a:r>
              <a:rPr lang="en-US" sz="1800" b="0" i="1" u="none" strike="noStrike" baseline="0" dirty="0">
                <a:solidFill>
                  <a:srgbClr val="000000"/>
                </a:solidFill>
                <a:latin typeface="Arial" panose="020B0604020202020204" pitchFamily="34" charset="0"/>
              </a:rPr>
              <a:t> des </a:t>
            </a:r>
            <a:r>
              <a:rPr lang="en-US" sz="1800" b="0" i="1" u="none" strike="noStrike" baseline="0" dirty="0" err="1">
                <a:solidFill>
                  <a:srgbClr val="000000"/>
                </a:solidFill>
                <a:latin typeface="Arial" panose="020B0604020202020204" pitchFamily="34" charset="0"/>
              </a:rPr>
              <a:t>Saarlandes</a:t>
            </a:r>
            <a:r>
              <a:rPr lang="en-US" sz="1800" b="0" i="1" u="none" strike="noStrike" baseline="0" dirty="0">
                <a:solidFill>
                  <a:srgbClr val="000000"/>
                </a:solidFill>
                <a:latin typeface="Arial" panose="020B0604020202020204" pitchFamily="34" charset="0"/>
              </a:rPr>
              <a:t>, Germany, </a:t>
            </a:r>
            <a:r>
              <a:rPr lang="en-US" sz="1800" b="0" i="1" u="none" strike="noStrike" baseline="0" dirty="0" err="1">
                <a:solidFill>
                  <a:srgbClr val="000000"/>
                </a:solidFill>
                <a:latin typeface="Arial" panose="020B0604020202020204" pitchFamily="34" charset="0"/>
              </a:rPr>
              <a:t>Saarlandes</a:t>
            </a:r>
            <a:r>
              <a:rPr lang="en-US" sz="1800" b="0" i="1" u="none" strike="noStrike" baseline="0" dirty="0">
                <a:solidFill>
                  <a:srgbClr val="000000"/>
                </a:solidFill>
                <a:latin typeface="Arial" panose="020B0604020202020204" pitchFamily="34" charset="0"/>
              </a:rPr>
              <a:t>,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39Department of Medicine II, Saarland University Medical Center, Homburg, Germany, Homburg,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40Institute for Occupational Medicine and Public Health, Saarland University, Homburg, Germany, Homburg,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41Hannover Medical School (MHH), Hannover, Germany, Hannover,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42Universitat </a:t>
            </a:r>
            <a:r>
              <a:rPr lang="en-US" sz="1800" b="0" i="1" u="none" strike="noStrike" baseline="0" dirty="0" err="1">
                <a:solidFill>
                  <a:srgbClr val="000000"/>
                </a:solidFill>
                <a:latin typeface="Arial" panose="020B0604020202020204" pitchFamily="34" charset="0"/>
              </a:rPr>
              <a:t>Autònoma</a:t>
            </a:r>
            <a:r>
              <a:rPr lang="en-US" sz="1800" b="0" i="1" u="none" strike="noStrike" baseline="0" dirty="0">
                <a:solidFill>
                  <a:srgbClr val="000000"/>
                </a:solidFill>
                <a:latin typeface="Arial" panose="020B0604020202020204" pitchFamily="34" charset="0"/>
              </a:rPr>
              <a:t> de Barcelona,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43Unitat de </a:t>
            </a:r>
            <a:r>
              <a:rPr lang="en-US" sz="1800" b="0" i="1" u="none" strike="noStrike" baseline="0" dirty="0" err="1">
                <a:solidFill>
                  <a:srgbClr val="000000"/>
                </a:solidFill>
                <a:latin typeface="Arial" panose="020B0604020202020204" pitchFamily="34" charset="0"/>
              </a:rPr>
              <a:t>Suport</a:t>
            </a:r>
            <a:r>
              <a:rPr lang="en-US" sz="1800" b="0" i="1" u="none" strike="noStrike" baseline="0" dirty="0">
                <a:solidFill>
                  <a:srgbClr val="000000"/>
                </a:solidFill>
                <a:latin typeface="Arial" panose="020B0604020202020204" pitchFamily="34" charset="0"/>
              </a:rPr>
              <a:t>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Metropolitana</a:t>
            </a:r>
            <a:r>
              <a:rPr lang="en-US" sz="1800" b="0" i="1" u="none" strike="noStrike" baseline="0" dirty="0">
                <a:solidFill>
                  <a:srgbClr val="000000"/>
                </a:solidFill>
                <a:latin typeface="Arial" panose="020B0604020202020204" pitchFamily="34" charset="0"/>
              </a:rPr>
              <a:t> Nord, </a:t>
            </a:r>
            <a:r>
              <a:rPr lang="en-US" sz="1800" b="0" i="1" u="none" strike="noStrike" baseline="0" dirty="0" err="1">
                <a:solidFill>
                  <a:srgbClr val="000000"/>
                </a:solidFill>
                <a:latin typeface="Arial" panose="020B0604020202020204" pitchFamily="34" charset="0"/>
              </a:rPr>
              <a:t>Fundació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Universitari</a:t>
            </a:r>
            <a:r>
              <a:rPr lang="en-US" sz="1800" b="0" i="1" u="none" strike="noStrike" baseline="0" dirty="0">
                <a:solidFill>
                  <a:srgbClr val="000000"/>
                </a:solidFill>
                <a:latin typeface="Arial" panose="020B0604020202020204" pitchFamily="34" charset="0"/>
              </a:rPr>
              <a:t> per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 </a:t>
            </a:r>
            <a:r>
              <a:rPr lang="en-US" sz="1800" b="0" i="1" u="none" strike="noStrike" baseline="0" dirty="0" err="1">
                <a:solidFill>
                  <a:srgbClr val="000000"/>
                </a:solidFill>
                <a:latin typeface="Arial" panose="020B0604020202020204" pitchFamily="34" charset="0"/>
              </a:rPr>
              <a:t>l'Atenció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Primària</a:t>
            </a:r>
            <a:r>
              <a:rPr lang="en-US" sz="1800" b="0" i="1" u="none" strike="noStrike" baseline="0" dirty="0">
                <a:solidFill>
                  <a:srgbClr val="000000"/>
                </a:solidFill>
                <a:latin typeface="Arial" panose="020B0604020202020204" pitchFamily="34" charset="0"/>
              </a:rPr>
              <a:t> de Salut Jordi Gol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Gurina (</a:t>
            </a:r>
            <a:r>
              <a:rPr lang="en-US" sz="1800" b="0" i="1" u="none" strike="noStrike" baseline="0" dirty="0" err="1">
                <a:solidFill>
                  <a:srgbClr val="000000"/>
                </a:solidFill>
                <a:latin typeface="Arial" panose="020B0604020202020204" pitchFamily="34" charset="0"/>
              </a:rPr>
              <a:t>IDIAPJGol</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Metropolitana</a:t>
            </a:r>
            <a:r>
              <a:rPr lang="en-US" sz="1800" b="0" i="1" u="none" strike="noStrike" baseline="0" dirty="0">
                <a:solidFill>
                  <a:srgbClr val="000000"/>
                </a:solidFill>
                <a:latin typeface="Arial" panose="020B0604020202020204" pitchFamily="34" charset="0"/>
              </a:rPr>
              <a:t> Nord, IDIAP Jordi Gol, ICS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Català</a:t>
            </a:r>
            <a:r>
              <a:rPr lang="en-US" sz="1800" b="0" i="1" u="none" strike="noStrike" baseline="0" dirty="0">
                <a:solidFill>
                  <a:srgbClr val="000000"/>
                </a:solidFill>
                <a:latin typeface="Arial" panose="020B0604020202020204" pitchFamily="34" charset="0"/>
              </a:rPr>
              <a:t> de la Salut, Barcelona, Spain, Barcelona, Spain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pgines@clinic.cat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Findings from small-scale, single-country cohorts suggest that undiagnosed liver fibrosis resulting from chronic liver disease is common in the general population. However, the exact prevalence and main risk factors remain incompletely understood. We aimed to investigate the prevalence of undiagnosed liver fibrosis in a prospective large-scale multi-national European cohort and determined the association between liver fibrosis and metabolic risk factors and/or alcohol consumption.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From May 2018 to December 2024, we enrolled 30,541 participants older than 40 years, without known liver disease, from the general population in 9 European countries. We collected demographic and clinical data and standard lab parameters. Liver fibrosis was assessed by liver stiffness measurement (LSM) using vibration controlled transient elastography (</a:t>
            </a:r>
            <a:r>
              <a:rPr lang="en-US" sz="1800" b="0" i="0" u="none" strike="noStrike" baseline="0" dirty="0" err="1">
                <a:solidFill>
                  <a:srgbClr val="000000"/>
                </a:solidFill>
                <a:latin typeface="Arial" panose="020B0604020202020204" pitchFamily="34" charset="0"/>
              </a:rPr>
              <a:t>Fibroscan</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Echosens</a:t>
            </a:r>
            <a:r>
              <a:rPr lang="en-US" sz="1800" b="0" i="0" u="none" strike="noStrike" baseline="0" dirty="0">
                <a:solidFill>
                  <a:srgbClr val="000000"/>
                </a:solidFill>
                <a:latin typeface="Arial" panose="020B0604020202020204" pitchFamily="34" charset="0"/>
              </a:rPr>
              <a:t>, France). Since LSM &lt; 8kPa rules out significant fibrosis, only subjects with LSM ≥8kPa, and/or ALT≥1.5 the upper normal limit were referred for evaluation of liver disease. The primary outcome was the prevalence of LSM≥8kPa.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Mean age was 58 years, 57% were women, and 89% were Caucasian. Most subjects had metabolic risk factors, including overweight/obesity (40%/26%), dyslipidemia (53%), arterial hypertension (35%), and type 2 diabetes [T2D] (10%). We observed hazardous alcohol consumption in 18%, defined by SDU≥14-21/w for women-men or AUDIT-C≥5, and high-risk consumption in 3.4%, defined by SDU≥35-42/w or AUDIT-C≥8. The prevalence of LSM≥8kPa was 4.6%, and that of LSM≥10 or 15 kPa was 2.5% and 0.8%, respectively. The prevalence of LSM≥8 kPa was 1.3% in subjects without metabolic risk factors, and 2.3%, 5.2%, 9.8% and 21.6% in subjects with one, two, three or four risk factors, respectively. Hazardous alcohol consumption increased this prevalence further (1.7%, 4.5%, 8.1%, 14.9%, and 28.5%, respectively). Steatosis (CAP≥275dB/m) was present in 32% and was associated with LSM≥8 kPa (8.8% vs 2.6% in subjects with and without steatosis respectively). In multivariate analysis, the strongest predictors of LSM≥8 kPa were obesity, T2D, and high-risk alcohol consumption (OR 3.8, 3.0, and 2.5, respectively). Chronic liver disease with liver fibrosis was confirmed </a:t>
            </a:r>
          </a:p>
          <a:p>
            <a:r>
              <a:rPr lang="en-US" sz="1800" b="0" i="0" u="none" strike="noStrike" baseline="0" dirty="0">
                <a:solidFill>
                  <a:srgbClr val="000000"/>
                </a:solidFill>
                <a:latin typeface="Arial" panose="020B0604020202020204" pitchFamily="34" charset="0"/>
              </a:rPr>
              <a:t>in 31% of subjects referred for evaluation (with liver biopsy in 67% of these cases). Etiology was mainly due to MASLD, ALD or </a:t>
            </a:r>
            <a:r>
              <a:rPr lang="en-US" sz="1800" b="0" i="0" u="none" strike="noStrike" baseline="0" dirty="0" err="1">
                <a:solidFill>
                  <a:srgbClr val="000000"/>
                </a:solidFill>
                <a:latin typeface="Arial" panose="020B0604020202020204" pitchFamily="34" charset="0"/>
              </a:rPr>
              <a:t>MetALD</a:t>
            </a:r>
            <a:r>
              <a:rPr lang="en-US" sz="1800" b="0" i="0" u="none" strike="noStrike" baseline="0" dirty="0">
                <a:solidFill>
                  <a:srgbClr val="000000"/>
                </a:solidFill>
                <a:latin typeface="Arial" panose="020B0604020202020204" pitchFamily="34" charset="0"/>
              </a:rPr>
              <a:t> while only a very small number was related to other etiologies.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In this large-scale European cohort, we found a remarkably high prevalence of undiagnosed liver fibrosis mainly related to </a:t>
            </a:r>
            <a:r>
              <a:rPr lang="en-US" sz="1800" b="0" i="0" u="none" strike="noStrike" baseline="0" dirty="0" err="1">
                <a:solidFill>
                  <a:srgbClr val="000000"/>
                </a:solidFill>
                <a:latin typeface="Arial" panose="020B0604020202020204" pitchFamily="34" charset="0"/>
              </a:rPr>
              <a:t>steatotic</a:t>
            </a:r>
            <a:r>
              <a:rPr lang="en-US" sz="1800" b="0" i="0" u="none" strike="noStrike" baseline="0" dirty="0">
                <a:solidFill>
                  <a:srgbClr val="000000"/>
                </a:solidFill>
                <a:latin typeface="Arial" panose="020B0604020202020204" pitchFamily="34" charset="0"/>
              </a:rPr>
              <a:t> liver disease driven by metabolic risk factors and/or high-risk alcohol consumption. Efforts should be made to identify liver fibrosis early to apply specific therapies that could reverse liver fibrosis. </a:t>
            </a:r>
          </a:p>
          <a:p>
            <a:r>
              <a:rPr lang="en-US" sz="1800" b="1" i="0" u="none" strike="noStrike" baseline="0" dirty="0">
                <a:solidFill>
                  <a:srgbClr val="000000"/>
                </a:solidFill>
                <a:latin typeface="Arial" panose="020B0604020202020204" pitchFamily="34" charset="0"/>
              </a:rPr>
              <a:t>Funded by the European Commission H20/20 program, call SC1-BHC-30-2019. Project number: 847989 </a:t>
            </a:r>
            <a:endParaRPr lang="en-US" dirty="0"/>
          </a:p>
        </p:txBody>
      </p:sp>
      <p:sp>
        <p:nvSpPr>
          <p:cNvPr id="4" name="Slide Number Placeholder 3">
            <a:extLst>
              <a:ext uri="{FF2B5EF4-FFF2-40B4-BE49-F238E27FC236}">
                <a16:creationId xmlns:a16="http://schemas.microsoft.com/office/drawing/2014/main" id="{32888B1B-6EF0-EBC7-5076-0C2C2544ABEF}"/>
              </a:ext>
            </a:extLst>
          </p:cNvPr>
          <p:cNvSpPr>
            <a:spLocks noGrp="1"/>
          </p:cNvSpPr>
          <p:nvPr>
            <p:ph type="sldNum" sz="quarter" idx="5"/>
          </p:nvPr>
        </p:nvSpPr>
        <p:spPr/>
        <p:txBody>
          <a:bodyPr/>
          <a:lstStyle/>
          <a:p>
            <a:fld id="{F872C0F0-71E7-46B6-AA6F-1D7E0E2B8B3E}" type="slidenum">
              <a:rPr lang="en-US" smtClean="0"/>
              <a:t>34</a:t>
            </a:fld>
            <a:endParaRPr lang="en-US"/>
          </a:p>
        </p:txBody>
      </p:sp>
    </p:spTree>
    <p:extLst>
      <p:ext uri="{BB962C8B-B14F-4D97-AF65-F5344CB8AC3E}">
        <p14:creationId xmlns:p14="http://schemas.microsoft.com/office/powerpoint/2010/main" val="635669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EAED6-5B1A-7A74-D98D-1EA1C6F37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749A8-7436-2D36-8CCC-BD6C6742D6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881E-63C3-0526-C655-6C9F459726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GB" sz="1200" b="0" dirty="0">
                <a:effectLst/>
                <a:latin typeface="Calibri" panose="020F0502020204030204" pitchFamily="34" charset="0"/>
              </a:rPr>
              <a:t>ALD = Alcohol-Associated Liver Disease; </a:t>
            </a:r>
            <a:r>
              <a:rPr lang="en-GB" sz="1200" dirty="0">
                <a:effectLst/>
                <a:latin typeface="Calibri" panose="020F0502020204030204" pitchFamily="34" charset="0"/>
              </a:rPr>
              <a:t>ALT = Alanine Aminotransferase; </a:t>
            </a:r>
            <a:r>
              <a:rPr lang="en-US" sz="1200" dirty="0">
                <a:effectLst/>
                <a:latin typeface="Calibri" panose="020F0502020204030204" pitchFamily="34" charset="0"/>
              </a:rPr>
              <a:t>AUDIT-C = Alcohol Use Disorders Identification Test–</a:t>
            </a:r>
            <a:r>
              <a:rPr lang="en-US" sz="1200" b="0" dirty="0">
                <a:effectLst/>
                <a:latin typeface="Calibri" panose="020F0502020204030204" pitchFamily="34" charset="0"/>
              </a:rPr>
              <a:t>Consumption; </a:t>
            </a:r>
            <a:r>
              <a:rPr lang="en-GB" sz="1200" b="0" dirty="0">
                <a:effectLst/>
                <a:latin typeface="Calibri" panose="020F0502020204030204" pitchFamily="34" charset="0"/>
              </a:rPr>
              <a:t>CAP = Controlled Attenuation Parameter; </a:t>
            </a:r>
            <a:r>
              <a:rPr lang="en-GB" sz="1200" dirty="0">
                <a:effectLst/>
                <a:latin typeface="Calibri" panose="020F0502020204030204" pitchFamily="34" charset="0"/>
              </a:rPr>
              <a:t>LSM = liver stiffness measurements; </a:t>
            </a:r>
            <a:r>
              <a:rPr lang="en-GB" sz="1200" b="0" dirty="0">
                <a:effectLst/>
                <a:latin typeface="Calibri" panose="020F0502020204030204" pitchFamily="34" charset="0"/>
              </a:rPr>
              <a:t>MASLD = metabolic dysfunction-associated </a:t>
            </a:r>
            <a:r>
              <a:rPr lang="en-GB" sz="1200" b="0" dirty="0" err="1">
                <a:effectLst/>
                <a:latin typeface="Calibri" panose="020F0502020204030204" pitchFamily="34" charset="0"/>
              </a:rPr>
              <a:t>steatotic</a:t>
            </a:r>
            <a:r>
              <a:rPr lang="en-GB" sz="1200" b="0" dirty="0">
                <a:effectLst/>
                <a:latin typeface="Calibri" panose="020F0502020204030204" pitchFamily="34" charset="0"/>
              </a:rPr>
              <a:t> liver disease; </a:t>
            </a:r>
            <a:r>
              <a:rPr lang="en-GB" sz="1200" b="0" dirty="0" err="1">
                <a:effectLst/>
                <a:latin typeface="Calibri" panose="020F0502020204030204" pitchFamily="34" charset="0"/>
              </a:rPr>
              <a:t>MetALD</a:t>
            </a:r>
            <a:r>
              <a:rPr lang="en-GB" sz="1200" b="0" dirty="0">
                <a:effectLst/>
                <a:latin typeface="Calibri" panose="020F0502020204030204" pitchFamily="34" charset="0"/>
              </a:rPr>
              <a:t> = Metabolic dysfunction–Associated Liver Disease with Alcohol consumption; MRF = Metabolic Risk Factors; </a:t>
            </a:r>
            <a:r>
              <a:rPr lang="en-US" sz="1800" b="0" dirty="0"/>
              <a:t>OR = Odds Ratio; </a:t>
            </a:r>
            <a:r>
              <a:rPr lang="en-GB" sz="1800" dirty="0">
                <a:effectLst/>
                <a:latin typeface="Calibri" panose="020F0502020204030204" pitchFamily="34" charset="0"/>
              </a:rPr>
              <a:t>SDU = Standard Drinking Units; T2D = Type 2 Diabetes</a:t>
            </a:r>
            <a:r>
              <a:rPr lang="en-US" sz="1800" b="0" dirty="0"/>
              <a:t>.</a:t>
            </a:r>
            <a:endParaRPr lang="en-GB" sz="1200" b="0" dirty="0">
              <a:effectLst/>
              <a:latin typeface="Calibri" panose="020F0502020204030204" pitchFamily="34" charset="0"/>
            </a:endParaRPr>
          </a:p>
          <a:p>
            <a:endParaRPr lang="en-US" sz="1800" b="1"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LB2553 </a:t>
            </a:r>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High prevalence of undiagnosed liver fibrosis in the adult </a:t>
            </a:r>
            <a:r>
              <a:rPr lang="en-US" sz="1800" b="1" i="0" u="none" strike="noStrike" baseline="0" dirty="0" err="1">
                <a:solidFill>
                  <a:srgbClr val="000000"/>
                </a:solidFill>
                <a:latin typeface="Arial" panose="020B0604020202020204" pitchFamily="34" charset="0"/>
              </a:rPr>
              <a:t>european</a:t>
            </a:r>
            <a:r>
              <a:rPr lang="en-US" sz="1800" b="1" i="0" u="none" strike="noStrike" baseline="0" dirty="0">
                <a:solidFill>
                  <a:srgbClr val="000000"/>
                </a:solidFill>
                <a:latin typeface="Arial" panose="020B0604020202020204" pitchFamily="34" charset="0"/>
              </a:rPr>
              <a:t> population driven by metabolic risk factors and alcohol consumption. results from the prospective </a:t>
            </a:r>
            <a:r>
              <a:rPr lang="en-US" sz="1800" b="1" i="0" u="none" strike="noStrike" baseline="0" dirty="0" err="1">
                <a:solidFill>
                  <a:srgbClr val="000000"/>
                </a:solidFill>
                <a:latin typeface="Arial" panose="020B0604020202020204" pitchFamily="34" charset="0"/>
              </a:rPr>
              <a:t>liverscreen</a:t>
            </a:r>
            <a:r>
              <a:rPr lang="en-US" sz="1800" b="1" i="0" u="none" strike="noStrike" baseline="0" dirty="0">
                <a:solidFill>
                  <a:srgbClr val="000000"/>
                </a:solidFill>
                <a:latin typeface="Arial" panose="020B0604020202020204" pitchFamily="34" charset="0"/>
              </a:rPr>
              <a:t> cohort in 30,541 subjects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Isabel Graupera1 2 3, Maja Thiele4, Laurent Castera5, Guillem Pera6, Salvatore Piano7, Anna Soria1 2 3, Núria Fabrellas2 3 8, Pere Torán6, Carla Chacón6, Katrine Bech4, Helle Schnefeld4, Marta Tonon7, Simone Incicco7, Joël Moussy9, Vincent Lévy10, Anita Madir11, Sandro Kukic12, Daniel Jan Havaj13, Svetlana </a:t>
            </a:r>
            <a:r>
              <a:rPr lang="en-US" sz="1800" b="0" i="0" u="none" strike="noStrike" baseline="0" dirty="0" err="1">
                <a:solidFill>
                  <a:srgbClr val="000000"/>
                </a:solidFill>
                <a:latin typeface="Arial" panose="020B0604020202020204" pitchFamily="34" charset="0"/>
              </a:rPr>
              <a:t>Adamcova</a:t>
            </a:r>
            <a:r>
              <a:rPr lang="en-US" sz="1800" b="0" i="0" u="none" strike="noStrike" baseline="0" dirty="0">
                <a:solidFill>
                  <a:srgbClr val="000000"/>
                </a:solidFill>
                <a:latin typeface="Arial" panose="020B0604020202020204" pitchFamily="34" charset="0"/>
              </a:rPr>
              <a:t> Selcanova13, Jesse Pustjens14, Laurens A. van Kleef14, Alba Jiménez-Massip15, Laura Pagès15, Mirko Zoncapè16, Susanne N Weber17, Peter R. Galle18, Rebecca Harris19, Luis Ibañez-Samaniego20, Alba Díaz21 22, Sönke Detlefsen23, Miquel Serra Burriel24, Anita Arslanow2, Peter Andersen4, Judit Pich25, Eva Bonfill25, Marko Korenjak26, Céline Fournier-Poizat27, Anne Llorca27, Mari-Caroline Gourmelon27, Harry J de Koning28, Josep-Lluis Falcó29, Adrià Juanola1 2 3, Elisa Pose1 2 3, </a:t>
            </a:r>
            <a:r>
              <a:rPr lang="en-US" sz="1800" b="0" i="0" u="none" strike="noStrike" baseline="0" dirty="0" err="1">
                <a:solidFill>
                  <a:srgbClr val="000000"/>
                </a:solidFill>
                <a:latin typeface="Arial" panose="020B0604020202020204" pitchFamily="34" charset="0"/>
              </a:rPr>
              <a:t>Íngrid</a:t>
            </a:r>
            <a:r>
              <a:rPr lang="en-US" sz="1800" b="0" i="0" u="none" strike="noStrike" baseline="0" dirty="0">
                <a:solidFill>
                  <a:srgbClr val="000000"/>
                </a:solidFill>
                <a:latin typeface="Arial" panose="020B0604020202020204" pitchFamily="34" charset="0"/>
              </a:rPr>
              <a:t> Arteaga6, Laura Muñoz Castillo30, Ida Falk Villesen4, Johanne Kragh Hansen4, Valeria Calvino7, Roberta Gagliardi7, Bahija Boutouria5, Frane Pastrovic11, Petra </a:t>
            </a:r>
            <a:r>
              <a:rPr lang="en-US" sz="1800" b="0" i="0" u="none" strike="noStrike" baseline="0" dirty="0" err="1">
                <a:solidFill>
                  <a:srgbClr val="000000"/>
                </a:solidFill>
                <a:latin typeface="Arial" panose="020B0604020202020204" pitchFamily="34" charset="0"/>
              </a:rPr>
              <a:t>Dinjar</a:t>
            </a:r>
            <a:r>
              <a:rPr lang="en-US" sz="1800" b="0" i="0" u="none" strike="noStrike" baseline="0" dirty="0">
                <a:solidFill>
                  <a:srgbClr val="000000"/>
                </a:solidFill>
                <a:latin typeface="Arial" panose="020B0604020202020204" pitchFamily="34" charset="0"/>
              </a:rPr>
              <a:t> Kujundžić11, Daniela Žilinčanová13, Karolina Sulejova13, Diego Rojo15, Robert J. de Knegt14, </a:t>
            </a:r>
            <a:r>
              <a:rPr lang="en-US" sz="1800" b="0" i="0" u="none" strike="noStrike" baseline="0" dirty="0" err="1">
                <a:solidFill>
                  <a:srgbClr val="000000"/>
                </a:solidFill>
                <a:latin typeface="Arial" panose="020B0604020202020204" pitchFamily="34" charset="0"/>
              </a:rPr>
              <a:t>Maykon</a:t>
            </a:r>
            <a:r>
              <a:rPr lang="en-US" sz="1800" b="0" i="0" u="none" strike="noStrike" baseline="0" dirty="0">
                <a:solidFill>
                  <a:srgbClr val="000000"/>
                </a:solidFill>
                <a:latin typeface="Arial" panose="020B0604020202020204" pitchFamily="34" charset="0"/>
              </a:rPr>
              <a:t> Diego Melo16, Antonio Torrejón31, Rosario Hernández32, Jordi Hoyo32, Raquel López-Martos30, Montserrat Garcia-Retortillo33, Rosa M Morillas30, Michael P. Manns34, Tom Hemming Karlsen35, Philip N. Newsome36, Patrick S. Kamath37, Rafael Bañares20, Neil Guha19, Jörn M. Schattenberg38, Frank Lammert39 40 41, Emmanuel Tsochatzis16, Willem Pieter Brouwer14, Juan Manuel Pericàs15 42, Lubomir Skladany13, Ivica Grgurevic11, Paolo Angeli7, Dominique Roulot10, Aleksander Krag4, Llorenç Caballeria43, Pere Ginès1 2 3 21 </a:t>
            </a:r>
          </a:p>
          <a:p>
            <a:r>
              <a:rPr lang="en-US" sz="1800" b="0" i="1" u="none" strike="noStrike" baseline="0" dirty="0">
                <a:solidFill>
                  <a:srgbClr val="000000"/>
                </a:solidFill>
                <a:latin typeface="Arial" panose="020B0604020202020204" pitchFamily="34" charset="0"/>
              </a:rPr>
              <a:t>1Liver Unit, Hospital </a:t>
            </a:r>
            <a:r>
              <a:rPr lang="en-US" sz="1800" b="0" i="1" u="none" strike="noStrike" baseline="0" dirty="0" err="1">
                <a:solidFill>
                  <a:srgbClr val="000000"/>
                </a:solidFill>
                <a:latin typeface="Arial" panose="020B0604020202020204" pitchFamily="34" charset="0"/>
              </a:rPr>
              <a:t>Clínic</a:t>
            </a:r>
            <a:r>
              <a:rPr lang="en-US" sz="1800" b="0" i="1" u="none" strike="noStrike" baseline="0" dirty="0">
                <a:solidFill>
                  <a:srgbClr val="000000"/>
                </a:solidFill>
                <a:latin typeface="Arial" panose="020B0604020202020204" pitchFamily="34" charset="0"/>
              </a:rPr>
              <a:t> of Barcelona, Barcelona, Catalunya, Spain.,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d'Investigacions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Biomèdiques</a:t>
            </a:r>
            <a:r>
              <a:rPr lang="en-US" sz="1800" b="0" i="1" u="none" strike="noStrike" baseline="0" dirty="0">
                <a:solidFill>
                  <a:srgbClr val="000000"/>
                </a:solidFill>
                <a:latin typeface="Arial" panose="020B0604020202020204" pitchFamily="34" charset="0"/>
              </a:rPr>
              <a:t> August Pi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Sunyer</a:t>
            </a:r>
            <a:r>
              <a:rPr lang="en-US" sz="1800" b="0" i="1" u="none" strike="noStrike" baseline="0" dirty="0">
                <a:solidFill>
                  <a:srgbClr val="000000"/>
                </a:solidFill>
                <a:latin typeface="Arial" panose="020B0604020202020204" pitchFamily="34" charset="0"/>
              </a:rPr>
              <a:t> (IDIBAPS), Barcelona, Catalunya, Spain., Centro de </a:t>
            </a:r>
            <a:r>
              <a:rPr lang="en-US" sz="1800" b="0" i="1" u="none" strike="noStrike" baseline="0" dirty="0" err="1">
                <a:solidFill>
                  <a:srgbClr val="000000"/>
                </a:solidFill>
                <a:latin typeface="Arial" panose="020B0604020202020204" pitchFamily="34" charset="0"/>
              </a:rPr>
              <a:t>Investigación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Biomédica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en</a:t>
            </a:r>
            <a:r>
              <a:rPr lang="en-US" sz="1800" b="0" i="1" u="none" strike="noStrike" baseline="0" dirty="0">
                <a:solidFill>
                  <a:srgbClr val="000000"/>
                </a:solidFill>
                <a:latin typeface="Arial" panose="020B0604020202020204" pitchFamily="34" charset="0"/>
              </a:rPr>
              <a:t> Red </a:t>
            </a:r>
            <a:r>
              <a:rPr lang="en-US" sz="1800" b="0" i="1" u="none" strike="noStrike" baseline="0" dirty="0" err="1">
                <a:solidFill>
                  <a:srgbClr val="000000"/>
                </a:solidFill>
                <a:latin typeface="Arial" panose="020B0604020202020204" pitchFamily="34" charset="0"/>
              </a:rPr>
              <a:t>Enfermedades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Hepáticas</a:t>
            </a:r>
            <a:r>
              <a:rPr lang="en-US" sz="1800" b="0" i="1" u="none" strike="noStrike" baseline="0" dirty="0">
                <a:solidFill>
                  <a:srgbClr val="000000"/>
                </a:solidFill>
                <a:latin typeface="Arial" panose="020B0604020202020204" pitchFamily="34" charset="0"/>
              </a:rPr>
              <a:t> y </a:t>
            </a:r>
            <a:r>
              <a:rPr lang="en-US" sz="1800" b="0" i="1" u="none" strike="noStrike" baseline="0" dirty="0" err="1">
                <a:solidFill>
                  <a:srgbClr val="000000"/>
                </a:solidFill>
                <a:latin typeface="Arial" panose="020B0604020202020204" pitchFamily="34" charset="0"/>
              </a:rPr>
              <a:t>Digestivas</a:t>
            </a:r>
            <a:r>
              <a:rPr lang="en-US" sz="1800" b="0" i="1" u="none" strike="noStrike" baseline="0" dirty="0">
                <a:solidFill>
                  <a:srgbClr val="000000"/>
                </a:solidFill>
                <a:latin typeface="Arial" panose="020B0604020202020204" pitchFamily="34" charset="0"/>
              </a:rPr>
              <a:t> (CIBEREHD), Madrid,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2Fundació Clinic per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Biomèdica-Institut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d'Investigacions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Biomèdiques</a:t>
            </a:r>
            <a:r>
              <a:rPr lang="en-US" sz="1800" b="0" i="1" u="none" strike="noStrike" baseline="0" dirty="0">
                <a:solidFill>
                  <a:srgbClr val="000000"/>
                </a:solidFill>
                <a:latin typeface="Arial" panose="020B0604020202020204" pitchFamily="34" charset="0"/>
              </a:rPr>
              <a:t> August Pi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Sunyer</a:t>
            </a:r>
            <a:r>
              <a:rPr lang="en-US" sz="1800" b="0" i="1" u="none" strike="noStrike" baseline="0" dirty="0">
                <a:solidFill>
                  <a:srgbClr val="000000"/>
                </a:solidFill>
                <a:latin typeface="Arial" panose="020B0604020202020204" pitchFamily="34" charset="0"/>
              </a:rPr>
              <a:t> (FCRB-IDIBAPS), Barcelona, Catalunya,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3Centro de </a:t>
            </a:r>
            <a:r>
              <a:rPr lang="en-US" sz="1800" b="0" i="1" u="none" strike="noStrike" baseline="0" dirty="0" err="1">
                <a:solidFill>
                  <a:srgbClr val="000000"/>
                </a:solidFill>
                <a:latin typeface="Arial" panose="020B0604020202020204" pitchFamily="34" charset="0"/>
              </a:rPr>
              <a:t>Investigación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Biomédica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en</a:t>
            </a:r>
            <a:r>
              <a:rPr lang="en-US" sz="1800" b="0" i="1" u="none" strike="noStrike" baseline="0" dirty="0">
                <a:solidFill>
                  <a:srgbClr val="000000"/>
                </a:solidFill>
                <a:latin typeface="Arial" panose="020B0604020202020204" pitchFamily="34" charset="0"/>
              </a:rPr>
              <a:t> Red </a:t>
            </a:r>
            <a:r>
              <a:rPr lang="en-US" sz="1800" b="0" i="1" u="none" strike="noStrike" baseline="0" dirty="0" err="1">
                <a:solidFill>
                  <a:srgbClr val="000000"/>
                </a:solidFill>
                <a:latin typeface="Arial" panose="020B0604020202020204" pitchFamily="34" charset="0"/>
              </a:rPr>
              <a:t>Enfermedades</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Hepáticas</a:t>
            </a:r>
            <a:r>
              <a:rPr lang="en-US" sz="1800" b="0" i="1" u="none" strike="noStrike" baseline="0" dirty="0">
                <a:solidFill>
                  <a:srgbClr val="000000"/>
                </a:solidFill>
                <a:latin typeface="Arial" panose="020B0604020202020204" pitchFamily="34" charset="0"/>
              </a:rPr>
              <a:t> y </a:t>
            </a:r>
            <a:r>
              <a:rPr lang="en-US" sz="1800" b="0" i="1" u="none" strike="noStrike" baseline="0" dirty="0" err="1">
                <a:solidFill>
                  <a:srgbClr val="000000"/>
                </a:solidFill>
                <a:latin typeface="Arial" panose="020B0604020202020204" pitchFamily="34" charset="0"/>
              </a:rPr>
              <a:t>Digestivas</a:t>
            </a:r>
            <a:r>
              <a:rPr lang="en-US" sz="1800" b="0" i="1" u="none" strike="noStrike" baseline="0" dirty="0">
                <a:solidFill>
                  <a:srgbClr val="000000"/>
                </a:solidFill>
                <a:latin typeface="Arial" panose="020B0604020202020204" pitchFamily="34" charset="0"/>
              </a:rPr>
              <a:t> (CIBEREHD), Madrid, Spain, Madrid,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4Centre for Liver Research, Department of Gastroenterology and Hepatology, Odense University Hospital; and University of Southern Denmark, Department for Clinical Research, Odense, Denmark, Odense, Denmark</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5Department of Hepatology, </a:t>
            </a:r>
            <a:r>
              <a:rPr lang="en-US" sz="1800" b="0" i="1" u="none" strike="noStrike" baseline="0" dirty="0" err="1">
                <a:solidFill>
                  <a:srgbClr val="000000"/>
                </a:solidFill>
                <a:latin typeface="Arial" panose="020B0604020202020204" pitchFamily="34" charset="0"/>
              </a:rPr>
              <a:t>Hôpital</a:t>
            </a:r>
            <a:r>
              <a:rPr lang="en-US" sz="1800" b="0" i="1" u="none" strike="noStrike" baseline="0" dirty="0">
                <a:solidFill>
                  <a:srgbClr val="000000"/>
                </a:solidFill>
                <a:latin typeface="Arial" panose="020B0604020202020204" pitchFamily="34" charset="0"/>
              </a:rPr>
              <a:t> Beaujon, Assistance </a:t>
            </a:r>
            <a:r>
              <a:rPr lang="en-US" sz="1800" b="0" i="1" u="none" strike="noStrike" baseline="0" dirty="0" err="1">
                <a:solidFill>
                  <a:srgbClr val="000000"/>
                </a:solidFill>
                <a:latin typeface="Arial" panose="020B0604020202020204" pitchFamily="34" charset="0"/>
              </a:rPr>
              <a:t>Publique-Hôpitaux</a:t>
            </a:r>
            <a:r>
              <a:rPr lang="en-US" sz="1800" b="0" i="1" u="none" strike="noStrike" baseline="0" dirty="0">
                <a:solidFill>
                  <a:srgbClr val="000000"/>
                </a:solidFill>
                <a:latin typeface="Arial" panose="020B0604020202020204" pitchFamily="34" charset="0"/>
              </a:rPr>
              <a:t> de Paris, Clichy, Université de Paris, Paris, France., Paris,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6Unitat de </a:t>
            </a:r>
            <a:r>
              <a:rPr lang="en-US" sz="1800" b="0" i="1" u="none" strike="noStrike" baseline="0" dirty="0" err="1">
                <a:solidFill>
                  <a:srgbClr val="000000"/>
                </a:solidFill>
                <a:latin typeface="Arial" panose="020B0604020202020204" pitchFamily="34" charset="0"/>
              </a:rPr>
              <a:t>Suport</a:t>
            </a:r>
            <a:r>
              <a:rPr lang="en-US" sz="1800" b="0" i="1" u="none" strike="noStrike" baseline="0" dirty="0">
                <a:solidFill>
                  <a:srgbClr val="000000"/>
                </a:solidFill>
                <a:latin typeface="Arial" panose="020B0604020202020204" pitchFamily="34" charset="0"/>
              </a:rPr>
              <a:t>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Metropolitana</a:t>
            </a:r>
            <a:r>
              <a:rPr lang="en-US" sz="1800" b="0" i="1" u="none" strike="noStrike" baseline="0" dirty="0">
                <a:solidFill>
                  <a:srgbClr val="000000"/>
                </a:solidFill>
                <a:latin typeface="Arial" panose="020B0604020202020204" pitchFamily="34" charset="0"/>
              </a:rPr>
              <a:t> Nord,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Universitari</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d'Investigació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en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Atenció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Primària</a:t>
            </a:r>
            <a:r>
              <a:rPr lang="en-US" sz="1800" b="0" i="1" u="none" strike="noStrike" baseline="0" dirty="0">
                <a:solidFill>
                  <a:srgbClr val="000000"/>
                </a:solidFill>
                <a:latin typeface="Arial" panose="020B0604020202020204" pitchFamily="34" charset="0"/>
              </a:rPr>
              <a:t> Jordi Gol, Mataró, Barcelona, Spain Mataró, Spain, Mataró,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7Unit of Internal Medicine and Hepatology, Department of Medicine - DIMED, University and Hospital of Padova, Italy, Padova, Italy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8Faculty of Nursing, University of Barcelona,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9Centre </a:t>
            </a:r>
            <a:r>
              <a:rPr lang="en-US" sz="1800" b="0" i="1" u="none" strike="noStrike" baseline="0" dirty="0" err="1">
                <a:solidFill>
                  <a:srgbClr val="000000"/>
                </a:solidFill>
                <a:latin typeface="Arial" panose="020B0604020202020204" pitchFamily="34" charset="0"/>
              </a:rPr>
              <a:t>d'examens</a:t>
            </a:r>
            <a:r>
              <a:rPr lang="en-US" sz="1800" b="0" i="1" u="none" strike="noStrike" baseline="0" dirty="0">
                <a:solidFill>
                  <a:srgbClr val="000000"/>
                </a:solidFill>
                <a:latin typeface="Arial" panose="020B0604020202020204" pitchFamily="34" charset="0"/>
              </a:rPr>
              <a:t> de santé, CPAM,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10Unité </a:t>
            </a:r>
            <a:r>
              <a:rPr lang="en-US" sz="1800" b="0" i="1" u="none" strike="noStrike" baseline="0" dirty="0" err="1">
                <a:solidFill>
                  <a:srgbClr val="000000"/>
                </a:solidFill>
                <a:latin typeface="Arial" panose="020B0604020202020204" pitchFamily="34" charset="0"/>
              </a:rPr>
              <a:t>d'Hépatologie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Hôpital</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Avicenne</a:t>
            </a:r>
            <a:r>
              <a:rPr lang="en-US" sz="1800" b="0" i="1" u="none" strike="noStrike" baseline="0" dirty="0">
                <a:solidFill>
                  <a:srgbClr val="000000"/>
                </a:solidFill>
                <a:latin typeface="Arial" panose="020B0604020202020204" pitchFamily="34" charset="0"/>
              </a:rPr>
              <a:t>, AP-HP, Université Paris 13,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 </a:t>
            </a:r>
            <a:r>
              <a:rPr lang="en-US" sz="1800" b="0" i="1" u="none" strike="noStrike" baseline="0" dirty="0" err="1">
                <a:solidFill>
                  <a:srgbClr val="000000"/>
                </a:solidFill>
                <a:latin typeface="Arial" panose="020B0604020202020204" pitchFamily="34" charset="0"/>
              </a:rPr>
              <a:t>Bobigny</a:t>
            </a:r>
            <a:r>
              <a:rPr lang="en-US" sz="1800" b="0" i="1" u="none" strike="noStrike" baseline="0" dirty="0">
                <a:solidFill>
                  <a:srgbClr val="000000"/>
                </a:solidFill>
                <a:latin typeface="Arial" panose="020B0604020202020204" pitchFamily="34" charset="0"/>
              </a:rPr>
              <a:t>,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11Department of Gastroenterology, Hepatology and Clinical Nutrition, University Hospital Dubrava, University of Zagreb School of Medicine and Faculty of Pharmacy and Biochemistry, Zagreb, Croatia., Zagreb, Croatia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12University of Zagreb School of medicine, Zagreb, Croatia, Zagreb, Croatia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13Division of Hepatology, Gastroenterology and Liver Transplantation, Department of Internal Medicine II, Slovak Medical University Faculty of Medicine, F. D. Roosevelt University Hospital, Banska </a:t>
            </a:r>
            <a:r>
              <a:rPr lang="en-US" sz="1800" b="0" i="1" u="none" strike="noStrike" baseline="0" dirty="0" err="1">
                <a:solidFill>
                  <a:srgbClr val="000000"/>
                </a:solidFill>
                <a:latin typeface="Arial" panose="020B0604020202020204" pitchFamily="34" charset="0"/>
              </a:rPr>
              <a:t>Bystrica</a:t>
            </a:r>
            <a:r>
              <a:rPr lang="en-US" sz="1800" b="0" i="1" u="none" strike="noStrike" baseline="0" dirty="0">
                <a:solidFill>
                  <a:srgbClr val="000000"/>
                </a:solidFill>
                <a:latin typeface="Arial" panose="020B0604020202020204" pitchFamily="34" charset="0"/>
              </a:rPr>
              <a:t>, Slovak Republic, Banska </a:t>
            </a:r>
            <a:r>
              <a:rPr lang="en-US" sz="1800" b="0" i="1" u="none" strike="noStrike" baseline="0" dirty="0" err="1">
                <a:solidFill>
                  <a:srgbClr val="000000"/>
                </a:solidFill>
                <a:latin typeface="Arial" panose="020B0604020202020204" pitchFamily="34" charset="0"/>
              </a:rPr>
              <a:t>Bystrica</a:t>
            </a:r>
            <a:r>
              <a:rPr lang="en-US" sz="1800" b="0" i="1" u="none" strike="noStrike" baseline="0" dirty="0">
                <a:solidFill>
                  <a:srgbClr val="000000"/>
                </a:solidFill>
                <a:latin typeface="Arial" panose="020B0604020202020204" pitchFamily="34" charset="0"/>
              </a:rPr>
              <a:t>, Slovakia</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14Department of Gastroenterology and Hepatology, Erasmus MC-University Medical Centre, Rotterdam, the Netherlands, Rotterdam, Netherlands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15Liver Unit, Department of Internal Medicine, Hospital </a:t>
            </a:r>
            <a:r>
              <a:rPr lang="en-US" sz="1800" b="0" i="1" u="none" strike="noStrike" baseline="0" dirty="0" err="1">
                <a:solidFill>
                  <a:srgbClr val="000000"/>
                </a:solidFill>
                <a:latin typeface="Arial" panose="020B0604020202020204" pitchFamily="34" charset="0"/>
              </a:rPr>
              <a:t>Universitari</a:t>
            </a:r>
            <a:r>
              <a:rPr lang="en-US" sz="1800" b="0" i="1" u="none" strike="noStrike" baseline="0" dirty="0">
                <a:solidFill>
                  <a:srgbClr val="000000"/>
                </a:solidFill>
                <a:latin typeface="Arial" panose="020B0604020202020204" pitchFamily="34" charset="0"/>
              </a:rPr>
              <a:t> Vall </a:t>
            </a:r>
            <a:r>
              <a:rPr lang="en-US" sz="1800" b="0" i="1" u="none" strike="noStrike" baseline="0" dirty="0" err="1">
                <a:solidFill>
                  <a:srgbClr val="000000"/>
                </a:solidFill>
                <a:latin typeface="Arial" panose="020B0604020202020204" pitchFamily="34" charset="0"/>
              </a:rPr>
              <a:t>d´Hebron</a:t>
            </a:r>
            <a:r>
              <a:rPr lang="en-US" sz="1800" b="0" i="1" u="none" strike="noStrike" baseline="0" dirty="0">
                <a:solidFill>
                  <a:srgbClr val="000000"/>
                </a:solidFill>
                <a:latin typeface="Arial" panose="020B0604020202020204" pitchFamily="34" charset="0"/>
              </a:rPr>
              <a:t>, Vall </a:t>
            </a:r>
            <a:r>
              <a:rPr lang="en-US" sz="1800" b="0" i="1" u="none" strike="noStrike" baseline="0" dirty="0" err="1">
                <a:solidFill>
                  <a:srgbClr val="000000"/>
                </a:solidFill>
                <a:latin typeface="Arial" panose="020B0604020202020204" pitchFamily="34" charset="0"/>
              </a:rPr>
              <a:t>d'Hebron</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de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(VHIR) , Vall </a:t>
            </a:r>
            <a:r>
              <a:rPr lang="en-US" sz="1800" b="0" i="1" u="none" strike="noStrike" baseline="0" dirty="0" err="1">
                <a:solidFill>
                  <a:srgbClr val="000000"/>
                </a:solidFill>
                <a:latin typeface="Arial" panose="020B0604020202020204" pitchFamily="34" charset="0"/>
              </a:rPr>
              <a:t>d'Hebron</a:t>
            </a:r>
            <a:r>
              <a:rPr lang="en-US" sz="1800" b="0" i="1" u="none" strike="noStrike" baseline="0" dirty="0">
                <a:solidFill>
                  <a:srgbClr val="000000"/>
                </a:solidFill>
                <a:latin typeface="Arial" panose="020B0604020202020204" pitchFamily="34" charset="0"/>
              </a:rPr>
              <a:t> Barcelona Hospital Campus,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16UCL Institute for Liver and Digestive Health, Royal Free Hospital, University College of London (UCL), London, UK., London,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17University Hospital Homburg, Homburg,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18Department of Internal Medicine I, University Medical Center of the Johannes Gutenberg-University, Mainz, Germany, Mainz,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19NIHR Nottingham Biomedical Research Centre (BRC), Nottingham University Hospitals NHS Trust and the University of Nottingham, Nottingham, United Kingdom, Nottingham,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20Gastroenterology and Hepatology Service. Hospital General Universitario, Gregorio </a:t>
            </a:r>
            <a:r>
              <a:rPr lang="en-US" sz="1800" b="0" i="1" u="none" strike="noStrike" baseline="0" dirty="0" err="1">
                <a:solidFill>
                  <a:srgbClr val="000000"/>
                </a:solidFill>
                <a:latin typeface="Arial" panose="020B0604020202020204" pitchFamily="34" charset="0"/>
              </a:rPr>
              <a:t>Marañon</a:t>
            </a:r>
            <a:r>
              <a:rPr lang="en-US" sz="1800" b="0" i="1" u="none" strike="noStrike" baseline="0" dirty="0">
                <a:solidFill>
                  <a:srgbClr val="000000"/>
                </a:solidFill>
                <a:latin typeface="Arial" panose="020B0604020202020204" pitchFamily="34" charset="0"/>
              </a:rPr>
              <a:t>, Gregorio </a:t>
            </a:r>
            <a:r>
              <a:rPr lang="en-US" sz="1800" b="0" i="1" u="none" strike="noStrike" baseline="0" dirty="0" err="1">
                <a:solidFill>
                  <a:srgbClr val="000000"/>
                </a:solidFill>
                <a:latin typeface="Arial" panose="020B0604020202020204" pitchFamily="34" charset="0"/>
              </a:rPr>
              <a:t>Marañon</a:t>
            </a:r>
            <a:r>
              <a:rPr lang="en-US" sz="1800" b="0" i="1" u="none" strike="noStrike" baseline="0" dirty="0">
                <a:solidFill>
                  <a:srgbClr val="000000"/>
                </a:solidFill>
                <a:latin typeface="Arial" panose="020B0604020202020204" pitchFamily="34" charset="0"/>
              </a:rPr>
              <a:t> Research Institute, School of Medicine. Universidad Complutense, </a:t>
            </a:r>
            <a:r>
              <a:rPr lang="en-US" sz="1800" b="0" i="1" u="none" strike="noStrike" baseline="0" dirty="0" err="1">
                <a:solidFill>
                  <a:srgbClr val="000000"/>
                </a:solidFill>
                <a:latin typeface="Arial" panose="020B0604020202020204" pitchFamily="34" charset="0"/>
              </a:rPr>
              <a:t>CIBERehd</a:t>
            </a:r>
            <a:r>
              <a:rPr lang="en-US" sz="1800" b="0" i="1" u="none" strike="noStrike" baseline="0" dirty="0">
                <a:solidFill>
                  <a:srgbClr val="000000"/>
                </a:solidFill>
                <a:latin typeface="Arial" panose="020B0604020202020204" pitchFamily="34" charset="0"/>
              </a:rPr>
              <a:t>, </a:t>
            </a:r>
            <a:endParaRPr lang="en-US" sz="1800" b="0" i="0" u="none" strike="noStrike" baseline="0"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Madrid, Spain, Madrid,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21Faculty of Medicine and Health Sciences, University of Barcelona,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22Department of Pathology, Hospital Clinic,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23Department of Pathology, Odense University Hospital (OUH), University of Southern Denmark, Odense, Denmark, Odense, Denmark</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24Epidemiology biostatistics prevention institute, University of Zurich, Zurich, Switzerland</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25Clinical Trial Unit, Hospital </a:t>
            </a:r>
            <a:r>
              <a:rPr lang="en-US" sz="1800" b="0" i="1" u="none" strike="noStrike" baseline="0" dirty="0" err="1">
                <a:solidFill>
                  <a:srgbClr val="000000"/>
                </a:solidFill>
                <a:latin typeface="Arial" panose="020B0604020202020204" pitchFamily="34" charset="0"/>
              </a:rPr>
              <a:t>Clínic</a:t>
            </a:r>
            <a:r>
              <a:rPr lang="en-US" sz="1800" b="0" i="1" u="none" strike="noStrike" baseline="0" dirty="0">
                <a:solidFill>
                  <a:srgbClr val="000000"/>
                </a:solidFill>
                <a:latin typeface="Arial" panose="020B0604020202020204" pitchFamily="34" charset="0"/>
              </a:rPr>
              <a:t>,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26European Liver Patients' Association, Brussels, Belgium, Brussels, Belgium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27Echosens, Paris, France, Paris, France</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28Department of Public Health, Erasmus University Medical Center, Rotterdam, the Netherlands., Rotterdam, Netherlands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29GENESIS Biomed,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30Liver Unit, Hospital Germans Trias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Pujol, IGTP, Badalona, Spain, Badalona,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31Health, Safety and Emergencies of SEAT, CUPRA and the Volkswagen Group Companies in Spain., Martorell,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32Institut Catala de la Salut (ICS). BCN. Ambit </a:t>
            </a:r>
            <a:r>
              <a:rPr lang="en-US" sz="1800" b="0" i="1" u="none" strike="noStrike" baseline="0" dirty="0" err="1">
                <a:solidFill>
                  <a:srgbClr val="000000"/>
                </a:solidFill>
                <a:latin typeface="Arial" panose="020B0604020202020204" pitchFamily="34" charset="0"/>
              </a:rPr>
              <a:t>d'Atencio</a:t>
            </a:r>
            <a:r>
              <a:rPr lang="en-US" sz="1800" b="0" i="1" u="none" strike="noStrike" baseline="0" dirty="0">
                <a:solidFill>
                  <a:srgbClr val="000000"/>
                </a:solidFill>
                <a:latin typeface="Arial" panose="020B0604020202020204" pitchFamily="34" charset="0"/>
              </a:rPr>
              <a:t> Primaria,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33Liver Section, Gastroenterology Department, Hospital del Mar, Department of Medicine, IMIM,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34Health Sciences, Hannover Medical School MHH, Hannover, Germany, Hannover,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35Section of Gastroenterology, Department of Transplantation Medicine, Oslo University Hospital, </a:t>
            </a:r>
            <a:r>
              <a:rPr lang="en-US" sz="1800" b="0" i="1" u="none" strike="noStrike" baseline="0" dirty="0" err="1">
                <a:solidFill>
                  <a:srgbClr val="000000"/>
                </a:solidFill>
                <a:latin typeface="Arial" panose="020B0604020202020204" pitchFamily="34" charset="0"/>
              </a:rPr>
              <a:t>Rikshospitalet</a:t>
            </a:r>
            <a:r>
              <a:rPr lang="en-US" sz="1800" b="0" i="1" u="none" strike="noStrike" baseline="0" dirty="0">
                <a:solidFill>
                  <a:srgbClr val="000000"/>
                </a:solidFill>
                <a:latin typeface="Arial" panose="020B0604020202020204" pitchFamily="34" charset="0"/>
              </a:rPr>
              <a:t>, Oslo, Norway. Institute of Clinical Medicine, University of Oslo, Oslo, Norway. Research Institute of Internal Medicine, Oslo University Hospital, </a:t>
            </a:r>
            <a:r>
              <a:rPr lang="en-US" sz="1800" b="0" i="1" u="none" strike="noStrike" baseline="0" dirty="0" err="1">
                <a:solidFill>
                  <a:srgbClr val="000000"/>
                </a:solidFill>
                <a:latin typeface="Arial" panose="020B0604020202020204" pitchFamily="34" charset="0"/>
              </a:rPr>
              <a:t>Rikshospitalet</a:t>
            </a:r>
            <a:r>
              <a:rPr lang="en-US" sz="1800" b="0" i="1" u="none" strike="noStrike" baseline="0" dirty="0">
                <a:solidFill>
                  <a:srgbClr val="000000"/>
                </a:solidFill>
                <a:latin typeface="Arial" panose="020B0604020202020204" pitchFamily="34" charset="0"/>
              </a:rPr>
              <a:t>, Oslo, Norway, Oslo, Norway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36National Institute for Health Research Biomedical Research Centre at University Hospitals Birmingham NHS Foundation Trust and the University of Birmingham, Birmingham, UK, Birmingham, United Kingdom</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37Division of Gastroenterology and Hepatology, Mayo Clinic College of Medicine and Science, Rochester, Minnesota, USA., Rochester, United States</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38Klinik für </a:t>
            </a:r>
            <a:r>
              <a:rPr lang="en-US" sz="1800" b="0" i="1" u="none" strike="noStrike" baseline="0" dirty="0" err="1">
                <a:solidFill>
                  <a:srgbClr val="000000"/>
                </a:solidFill>
                <a:latin typeface="Arial" panose="020B0604020202020204" pitchFamily="34" charset="0"/>
              </a:rPr>
              <a:t>Innere</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Medizin</a:t>
            </a:r>
            <a:r>
              <a:rPr lang="en-US" sz="1800" b="0" i="1" u="none" strike="noStrike" baseline="0" dirty="0">
                <a:solidFill>
                  <a:srgbClr val="000000"/>
                </a:solidFill>
                <a:latin typeface="Arial" panose="020B0604020202020204" pitchFamily="34" charset="0"/>
              </a:rPr>
              <a:t> II </a:t>
            </a:r>
            <a:r>
              <a:rPr lang="en-US" sz="1800" b="0" i="1" u="none" strike="noStrike" baseline="0" dirty="0" err="1">
                <a:solidFill>
                  <a:srgbClr val="000000"/>
                </a:solidFill>
                <a:latin typeface="Arial" panose="020B0604020202020204" pitchFamily="34" charset="0"/>
              </a:rPr>
              <a:t>Universitätsklinikum</a:t>
            </a:r>
            <a:r>
              <a:rPr lang="en-US" sz="1800" b="0" i="1" u="none" strike="noStrike" baseline="0" dirty="0">
                <a:solidFill>
                  <a:srgbClr val="000000"/>
                </a:solidFill>
                <a:latin typeface="Arial" panose="020B0604020202020204" pitchFamily="34" charset="0"/>
              </a:rPr>
              <a:t> des </a:t>
            </a:r>
            <a:r>
              <a:rPr lang="en-US" sz="1800" b="0" i="1" u="none" strike="noStrike" baseline="0" dirty="0" err="1">
                <a:solidFill>
                  <a:srgbClr val="000000"/>
                </a:solidFill>
                <a:latin typeface="Arial" panose="020B0604020202020204" pitchFamily="34" charset="0"/>
              </a:rPr>
              <a:t>Saarlandes</a:t>
            </a:r>
            <a:r>
              <a:rPr lang="en-US" sz="1800" b="0" i="1" u="none" strike="noStrike" baseline="0" dirty="0">
                <a:solidFill>
                  <a:srgbClr val="000000"/>
                </a:solidFill>
                <a:latin typeface="Arial" panose="020B0604020202020204" pitchFamily="34" charset="0"/>
              </a:rPr>
              <a:t>, Germany, </a:t>
            </a:r>
            <a:r>
              <a:rPr lang="en-US" sz="1800" b="0" i="1" u="none" strike="noStrike" baseline="0" dirty="0" err="1">
                <a:solidFill>
                  <a:srgbClr val="000000"/>
                </a:solidFill>
                <a:latin typeface="Arial" panose="020B0604020202020204" pitchFamily="34" charset="0"/>
              </a:rPr>
              <a:t>Saarlandes</a:t>
            </a:r>
            <a:r>
              <a:rPr lang="en-US" sz="1800" b="0" i="1" u="none" strike="noStrike" baseline="0" dirty="0">
                <a:solidFill>
                  <a:srgbClr val="000000"/>
                </a:solidFill>
                <a:latin typeface="Arial" panose="020B0604020202020204" pitchFamily="34" charset="0"/>
              </a:rPr>
              <a:t>,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39Department of Medicine II, Saarland University Medical Center, Homburg, Germany, Homburg,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40Institute for Occupational Medicine and Public Health, Saarland University, Homburg, Germany, Homburg,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41Hannover Medical School (MHH), Hannover, Germany, Hannover, Germany</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42Universitat </a:t>
            </a:r>
            <a:r>
              <a:rPr lang="en-US" sz="1800" b="0" i="1" u="none" strike="noStrike" baseline="0" dirty="0" err="1">
                <a:solidFill>
                  <a:srgbClr val="000000"/>
                </a:solidFill>
                <a:latin typeface="Arial" panose="020B0604020202020204" pitchFamily="34" charset="0"/>
              </a:rPr>
              <a:t>Autònoma</a:t>
            </a:r>
            <a:r>
              <a:rPr lang="en-US" sz="1800" b="0" i="1" u="none" strike="noStrike" baseline="0" dirty="0">
                <a:solidFill>
                  <a:srgbClr val="000000"/>
                </a:solidFill>
                <a:latin typeface="Arial" panose="020B0604020202020204" pitchFamily="34" charset="0"/>
              </a:rPr>
              <a:t> de Barcelona, Barcelona, Spain, Barcelona, Spain</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43Unitat de </a:t>
            </a:r>
            <a:r>
              <a:rPr lang="en-US" sz="1800" b="0" i="1" u="none" strike="noStrike" baseline="0" dirty="0" err="1">
                <a:solidFill>
                  <a:srgbClr val="000000"/>
                </a:solidFill>
                <a:latin typeface="Arial" panose="020B0604020202020204" pitchFamily="34" charset="0"/>
              </a:rPr>
              <a:t>Suport</a:t>
            </a:r>
            <a:r>
              <a:rPr lang="en-US" sz="1800" b="0" i="1" u="none" strike="noStrike" baseline="0" dirty="0">
                <a:solidFill>
                  <a:srgbClr val="000000"/>
                </a:solidFill>
                <a:latin typeface="Arial" panose="020B0604020202020204" pitchFamily="34" charset="0"/>
              </a:rPr>
              <a:t>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Metropolitana</a:t>
            </a:r>
            <a:r>
              <a:rPr lang="en-US" sz="1800" b="0" i="1" u="none" strike="noStrike" baseline="0" dirty="0">
                <a:solidFill>
                  <a:srgbClr val="000000"/>
                </a:solidFill>
                <a:latin typeface="Arial" panose="020B0604020202020204" pitchFamily="34" charset="0"/>
              </a:rPr>
              <a:t> Nord, </a:t>
            </a:r>
            <a:r>
              <a:rPr lang="en-US" sz="1800" b="0" i="1" u="none" strike="noStrike" baseline="0" dirty="0" err="1">
                <a:solidFill>
                  <a:srgbClr val="000000"/>
                </a:solidFill>
                <a:latin typeface="Arial" panose="020B0604020202020204" pitchFamily="34" charset="0"/>
              </a:rPr>
              <a:t>Fundació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Universitari</a:t>
            </a:r>
            <a:r>
              <a:rPr lang="en-US" sz="1800" b="0" i="1" u="none" strike="noStrike" baseline="0" dirty="0">
                <a:solidFill>
                  <a:srgbClr val="000000"/>
                </a:solidFill>
                <a:latin typeface="Arial" panose="020B0604020202020204" pitchFamily="34" charset="0"/>
              </a:rPr>
              <a:t> per a la </a:t>
            </a:r>
            <a:r>
              <a:rPr lang="en-US" sz="1800" b="0" i="1" u="none" strike="noStrike" baseline="0" dirty="0" err="1">
                <a:solidFill>
                  <a:srgbClr val="000000"/>
                </a:solidFill>
                <a:latin typeface="Arial" panose="020B0604020202020204" pitchFamily="34" charset="0"/>
              </a:rPr>
              <a:t>recerca</a:t>
            </a:r>
            <a:r>
              <a:rPr lang="en-US" sz="1800" b="0" i="1" u="none" strike="noStrike" baseline="0" dirty="0">
                <a:solidFill>
                  <a:srgbClr val="000000"/>
                </a:solidFill>
                <a:latin typeface="Arial" panose="020B0604020202020204" pitchFamily="34" charset="0"/>
              </a:rPr>
              <a:t> a </a:t>
            </a:r>
            <a:r>
              <a:rPr lang="en-US" sz="1800" b="0" i="1" u="none" strike="noStrike" baseline="0" dirty="0" err="1">
                <a:solidFill>
                  <a:srgbClr val="000000"/>
                </a:solidFill>
                <a:latin typeface="Arial" panose="020B0604020202020204" pitchFamily="34" charset="0"/>
              </a:rPr>
              <a:t>l'Atenció</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Primària</a:t>
            </a:r>
            <a:r>
              <a:rPr lang="en-US" sz="1800" b="0" i="1" u="none" strike="noStrike" baseline="0" dirty="0">
                <a:solidFill>
                  <a:srgbClr val="000000"/>
                </a:solidFill>
                <a:latin typeface="Arial" panose="020B0604020202020204" pitchFamily="34" charset="0"/>
              </a:rPr>
              <a:t> de Salut Jordi Gol </a:t>
            </a:r>
            <a:r>
              <a:rPr lang="en-US" sz="1800" b="0" i="1" u="none" strike="noStrike" baseline="0" dirty="0" err="1">
                <a:solidFill>
                  <a:srgbClr val="000000"/>
                </a:solidFill>
                <a:latin typeface="Arial" panose="020B0604020202020204" pitchFamily="34" charset="0"/>
              </a:rPr>
              <a:t>i</a:t>
            </a:r>
            <a:r>
              <a:rPr lang="en-US" sz="1800" b="0" i="1" u="none" strike="noStrike" baseline="0" dirty="0">
                <a:solidFill>
                  <a:srgbClr val="000000"/>
                </a:solidFill>
                <a:latin typeface="Arial" panose="020B0604020202020204" pitchFamily="34" charset="0"/>
              </a:rPr>
              <a:t> Gurina (</a:t>
            </a:r>
            <a:r>
              <a:rPr lang="en-US" sz="1800" b="0" i="1" u="none" strike="noStrike" baseline="0" dirty="0" err="1">
                <a:solidFill>
                  <a:srgbClr val="000000"/>
                </a:solidFill>
                <a:latin typeface="Arial" panose="020B0604020202020204" pitchFamily="34" charset="0"/>
              </a:rPr>
              <a:t>IDIAPJGol</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Metropolitana</a:t>
            </a:r>
            <a:r>
              <a:rPr lang="en-US" sz="1800" b="0" i="1" u="none" strike="noStrike" baseline="0" dirty="0">
                <a:solidFill>
                  <a:srgbClr val="000000"/>
                </a:solidFill>
                <a:latin typeface="Arial" panose="020B0604020202020204" pitchFamily="34" charset="0"/>
              </a:rPr>
              <a:t> Nord, IDIAP Jordi Gol, ICS </a:t>
            </a:r>
            <a:r>
              <a:rPr lang="en-US" sz="1800" b="0" i="1" u="none" strike="noStrike" baseline="0" dirty="0" err="1">
                <a:solidFill>
                  <a:srgbClr val="000000"/>
                </a:solidFill>
                <a:latin typeface="Arial" panose="020B0604020202020204" pitchFamily="34" charset="0"/>
              </a:rPr>
              <a:t>Institut</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Català</a:t>
            </a:r>
            <a:r>
              <a:rPr lang="en-US" sz="1800" b="0" i="1" u="none" strike="noStrike" baseline="0" dirty="0">
                <a:solidFill>
                  <a:srgbClr val="000000"/>
                </a:solidFill>
                <a:latin typeface="Arial" panose="020B0604020202020204" pitchFamily="34" charset="0"/>
              </a:rPr>
              <a:t> de la Salut, Barcelona, Spain, Barcelona, Spain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Email: pgines@clinic.cat </a:t>
            </a:r>
          </a:p>
          <a:p>
            <a:r>
              <a:rPr lang="en-US" sz="1800" b="1" i="0" u="none" strike="noStrike" baseline="0" dirty="0">
                <a:solidFill>
                  <a:srgbClr val="000000"/>
                </a:solidFill>
                <a:latin typeface="Arial" panose="020B0604020202020204" pitchFamily="34" charset="0"/>
              </a:rPr>
              <a:t>Background and Aims: </a:t>
            </a:r>
            <a:r>
              <a:rPr lang="en-US" sz="1800" b="0" i="0" u="none" strike="noStrike" baseline="0" dirty="0">
                <a:solidFill>
                  <a:srgbClr val="000000"/>
                </a:solidFill>
                <a:latin typeface="Arial" panose="020B0604020202020204" pitchFamily="34" charset="0"/>
              </a:rPr>
              <a:t>Findings from small-scale, single-country cohorts suggest that undiagnosed liver fibrosis resulting from chronic liver disease is common in the general population. However, the exact prevalence and main risk factors remain incompletely understood. We aimed to investigate the prevalence of undiagnosed liver fibrosis in a prospective large-scale multi-national European cohort and determined the association between liver fibrosis and metabolic risk factors and/or alcohol consumption. </a:t>
            </a:r>
          </a:p>
          <a:p>
            <a:r>
              <a:rPr lang="en-US" sz="1800" b="1" i="0" u="none" strike="noStrike" baseline="0" dirty="0">
                <a:solidFill>
                  <a:srgbClr val="000000"/>
                </a:solidFill>
                <a:latin typeface="Arial" panose="020B0604020202020204" pitchFamily="34" charset="0"/>
              </a:rPr>
              <a:t>Method: </a:t>
            </a:r>
            <a:r>
              <a:rPr lang="en-US" sz="1800" b="0" i="0" u="none" strike="noStrike" baseline="0" dirty="0">
                <a:solidFill>
                  <a:srgbClr val="000000"/>
                </a:solidFill>
                <a:latin typeface="Arial" panose="020B0604020202020204" pitchFamily="34" charset="0"/>
              </a:rPr>
              <a:t>From May 2018 to December 2024, we enrolled 30,541 participants older than 40 years, without known liver disease, from the general population in 9 European countries. We collected demographic and clinical data and standard lab parameters. Liver fibrosis was assessed by liver stiffness measurement (LSM) using vibration controlled transient elastography (</a:t>
            </a:r>
            <a:r>
              <a:rPr lang="en-US" sz="1800" b="0" i="0" u="none" strike="noStrike" baseline="0" dirty="0" err="1">
                <a:solidFill>
                  <a:srgbClr val="000000"/>
                </a:solidFill>
                <a:latin typeface="Arial" panose="020B0604020202020204" pitchFamily="34" charset="0"/>
              </a:rPr>
              <a:t>Fibroscan</a:t>
            </a:r>
            <a:r>
              <a:rPr lang="en-US" sz="1800" b="0" i="0"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Echosens</a:t>
            </a:r>
            <a:r>
              <a:rPr lang="en-US" sz="1800" b="0" i="0" u="none" strike="noStrike" baseline="0" dirty="0">
                <a:solidFill>
                  <a:srgbClr val="000000"/>
                </a:solidFill>
                <a:latin typeface="Arial" panose="020B0604020202020204" pitchFamily="34" charset="0"/>
              </a:rPr>
              <a:t>, France). Since LSM &lt; 8kPa rules out significant fibrosis, only subjects with LSM ≥8kPa, and/or ALT≥1.5 the upper normal limit were referred for evaluation of liver disease. The primary outcome was the prevalence of LSM≥8kPa. </a:t>
            </a:r>
          </a:p>
          <a:p>
            <a:r>
              <a:rPr lang="en-US" sz="1800" b="1" i="0" u="none" strike="noStrike" baseline="0" dirty="0">
                <a:solidFill>
                  <a:srgbClr val="000000"/>
                </a:solidFill>
                <a:latin typeface="Arial" panose="020B0604020202020204" pitchFamily="34" charset="0"/>
              </a:rPr>
              <a:t>Results: </a:t>
            </a:r>
            <a:r>
              <a:rPr lang="en-US" sz="1800" b="0" i="0" u="none" strike="noStrike" baseline="0" dirty="0">
                <a:solidFill>
                  <a:srgbClr val="000000"/>
                </a:solidFill>
                <a:latin typeface="Arial" panose="020B0604020202020204" pitchFamily="34" charset="0"/>
              </a:rPr>
              <a:t>Mean age was 58 years, 57% were women, and 89% were Caucasian. Most subjects had metabolic risk factors, including overweight/obesity (40%/26%), dyslipidemia (53%), arterial hypertension (35%), and type 2 diabetes [T2D] (10%). We observed hazardous alcohol consumption in 18%, defined by SDU≥14-21/w for women-men or AUDIT-C≥5, and high-risk consumption in 3.4%, defined by SDU≥35-42/w or AUDIT-C≥8. The prevalence of LSM≥8kPa was 4.6%, and that of LSM≥10 or 15 kPa was 2.5% and 0.8%, respectively. The prevalence of LSM≥8 kPa was 1.3% in subjects without metabolic risk factors, and 2.3%, 5.2%, 9.8% and 21.6% in subjects with one, two, three or four risk factors, respectively. Hazardous alcohol consumption increased this prevalence further (1.7%, 4.5%, 8.1%, 14.9%, and 28.5%, respectively). Steatosis (CAP≥275dB/m) was present in 32% and was associated with LSM≥8 kPa (8.8% vs 2.6% in subjects with and without steatosis respectively). In multivariate analysis, the strongest predictors of LSM≥8 kPa were obesity, T2D, and high-risk alcohol consumption (OR 3.8, 3.0, and 2.5, respectively). Chronic liver disease with liver fibrosis was confirmed </a:t>
            </a:r>
          </a:p>
          <a:p>
            <a:r>
              <a:rPr lang="en-US" sz="1800" b="0" i="0" u="none" strike="noStrike" baseline="0" dirty="0">
                <a:solidFill>
                  <a:srgbClr val="000000"/>
                </a:solidFill>
                <a:latin typeface="Arial" panose="020B0604020202020204" pitchFamily="34" charset="0"/>
              </a:rPr>
              <a:t>in 31% of subjects referred for evaluation (with liver biopsy in 67% of these cases). Etiology was mainly due to MASLD, ALD or </a:t>
            </a:r>
            <a:r>
              <a:rPr lang="en-US" sz="1800" b="0" i="0" u="none" strike="noStrike" baseline="0" dirty="0" err="1">
                <a:solidFill>
                  <a:srgbClr val="000000"/>
                </a:solidFill>
                <a:latin typeface="Arial" panose="020B0604020202020204" pitchFamily="34" charset="0"/>
              </a:rPr>
              <a:t>MetALD</a:t>
            </a:r>
            <a:r>
              <a:rPr lang="en-US" sz="1800" b="0" i="0" u="none" strike="noStrike" baseline="0" dirty="0">
                <a:solidFill>
                  <a:srgbClr val="000000"/>
                </a:solidFill>
                <a:latin typeface="Arial" panose="020B0604020202020204" pitchFamily="34" charset="0"/>
              </a:rPr>
              <a:t> while only a very small number was related to other etiologies. </a:t>
            </a:r>
          </a:p>
          <a:p>
            <a:r>
              <a:rPr lang="en-US" sz="1800" b="1" i="0" u="none" strike="noStrike" baseline="0" dirty="0">
                <a:solidFill>
                  <a:srgbClr val="000000"/>
                </a:solidFill>
                <a:latin typeface="Arial" panose="020B0604020202020204" pitchFamily="34" charset="0"/>
              </a:rPr>
              <a:t>Conclusion: </a:t>
            </a:r>
            <a:r>
              <a:rPr lang="en-US" sz="1800" b="0" i="0" u="none" strike="noStrike" baseline="0" dirty="0">
                <a:solidFill>
                  <a:srgbClr val="000000"/>
                </a:solidFill>
                <a:latin typeface="Arial" panose="020B0604020202020204" pitchFamily="34" charset="0"/>
              </a:rPr>
              <a:t>In this large-scale European cohort, we found a remarkably high prevalence of undiagnosed liver fibrosis mainly related to </a:t>
            </a:r>
            <a:r>
              <a:rPr lang="en-US" sz="1800" b="0" i="0" u="none" strike="noStrike" baseline="0" dirty="0" err="1">
                <a:solidFill>
                  <a:srgbClr val="000000"/>
                </a:solidFill>
                <a:latin typeface="Arial" panose="020B0604020202020204" pitchFamily="34" charset="0"/>
              </a:rPr>
              <a:t>steatotic</a:t>
            </a:r>
            <a:r>
              <a:rPr lang="en-US" sz="1800" b="0" i="0" u="none" strike="noStrike" baseline="0" dirty="0">
                <a:solidFill>
                  <a:srgbClr val="000000"/>
                </a:solidFill>
                <a:latin typeface="Arial" panose="020B0604020202020204" pitchFamily="34" charset="0"/>
              </a:rPr>
              <a:t> liver disease driven by metabolic risk factors and/or high-risk alcohol consumption. Efforts should be made to identify liver fibrosis early to apply specific therapies that could reverse liver fibrosis. </a:t>
            </a:r>
          </a:p>
          <a:p>
            <a:r>
              <a:rPr lang="en-US" sz="1800" b="1" i="0" u="none" strike="noStrike" baseline="0" dirty="0">
                <a:solidFill>
                  <a:srgbClr val="000000"/>
                </a:solidFill>
                <a:latin typeface="Arial" panose="020B0604020202020204" pitchFamily="34" charset="0"/>
              </a:rPr>
              <a:t>Funded by the European Commission H20/20 program, call SC1-BHC-30-2019. Project number: 847989 </a:t>
            </a:r>
            <a:endParaRPr lang="en-US" dirty="0"/>
          </a:p>
        </p:txBody>
      </p:sp>
      <p:sp>
        <p:nvSpPr>
          <p:cNvPr id="4" name="Slide Number Placeholder 3">
            <a:extLst>
              <a:ext uri="{FF2B5EF4-FFF2-40B4-BE49-F238E27FC236}">
                <a16:creationId xmlns:a16="http://schemas.microsoft.com/office/drawing/2014/main" id="{60027E8C-1B35-BCF7-CD03-88CC3D56C1E1}"/>
              </a:ext>
            </a:extLst>
          </p:cNvPr>
          <p:cNvSpPr>
            <a:spLocks noGrp="1"/>
          </p:cNvSpPr>
          <p:nvPr>
            <p:ph type="sldNum" sz="quarter" idx="5"/>
          </p:nvPr>
        </p:nvSpPr>
        <p:spPr/>
        <p:txBody>
          <a:bodyPr/>
          <a:lstStyle/>
          <a:p>
            <a:fld id="{F872C0F0-71E7-46B6-AA6F-1D7E0E2B8B3E}" type="slidenum">
              <a:rPr lang="en-US" smtClean="0"/>
              <a:t>35</a:t>
            </a:fld>
            <a:endParaRPr lang="en-US"/>
          </a:p>
        </p:txBody>
      </p:sp>
    </p:spTree>
    <p:extLst>
      <p:ext uri="{BB962C8B-B14F-4D97-AF65-F5344CB8AC3E}">
        <p14:creationId xmlns:p14="http://schemas.microsoft.com/office/powerpoint/2010/main" val="725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E2413-F8CA-9762-9F8A-47A627DDD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3DDAF-34B0-C73A-E0D5-AF810715B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A298A-FF3B-D16F-66F5-1AAAD068B62A}"/>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APRI = AST to platelet ratio; </a:t>
            </a:r>
            <a:r>
              <a:rPr lang="en-GB" sz="1800" dirty="0">
                <a:effectLst/>
                <a:latin typeface="Calibri" panose="020F0502020204030204" pitchFamily="34" charset="0"/>
              </a:rPr>
              <a:t>AST = </a:t>
            </a:r>
            <a:r>
              <a:rPr lang="en-US" dirty="0"/>
              <a:t>Aspartate Aminotransferase*; AUC = </a:t>
            </a:r>
            <a:r>
              <a:rPr lang="en-GB" sz="1200" dirty="0">
                <a:effectLst/>
                <a:latin typeface="Calibri" panose="020F0502020204030204" pitchFamily="34" charset="0"/>
              </a:rPr>
              <a:t>area under the curve; </a:t>
            </a:r>
            <a:r>
              <a:rPr lang="en-US" dirty="0"/>
              <a:t>FNI =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Fibrotic NASH index;  associated fibrosis estimated; HFS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Hepamet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Fibrosis Score; LRS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LiverRisk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score; </a:t>
            </a:r>
            <a:r>
              <a:rPr lang="en-GB" sz="1200" dirty="0">
                <a:effectLst/>
                <a:latin typeface="Calibri" panose="020F0502020204030204" pitchFamily="34" charset="0"/>
              </a:rPr>
              <a:t>LSM =  liver stiffness measurement;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MAF-5 = Metabolic dysfunction associated fibrosis score-5; </a:t>
            </a:r>
            <a:r>
              <a:rPr lang="en-GB" sz="1200" dirty="0">
                <a:effectLst/>
                <a:latin typeface="Calibri" panose="020F0502020204030204" pitchFamily="34" charset="0"/>
              </a:rPr>
              <a:t>MASH = metabolic dysfunction-associated steatohepatitis;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NAFLD = </a:t>
            </a:r>
            <a:r>
              <a:rPr lang="en-US" dirty="0"/>
              <a:t>Non-Alcoholic Fatty Liver Disease; </a:t>
            </a:r>
            <a:r>
              <a:rPr lang="en-US" sz="1200" b="0" dirty="0">
                <a:latin typeface="Arial" panose="020B0604020202020204" pitchFamily="34" charset="0"/>
              </a:rPr>
              <a:t>NHANES</a:t>
            </a:r>
            <a:r>
              <a:rPr lang="en-US" sz="1200" b="1" dirty="0">
                <a:latin typeface="Arial" panose="020B0604020202020204" pitchFamily="34" charset="0"/>
              </a:rPr>
              <a:t> = </a:t>
            </a:r>
            <a:r>
              <a:rPr lang="en-US" dirty="0"/>
              <a:t>National Health and Nutrition Examination Survey;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NFS = NAFLD fibrosis score; </a:t>
            </a:r>
            <a:r>
              <a:rPr lang="en-US" sz="1200" b="0" kern="100" dirty="0">
                <a:effectLst/>
                <a:latin typeface="Aptos" panose="020B0004020202020204" pitchFamily="34" charset="0"/>
                <a:ea typeface="Aptos" panose="020B0004020202020204" pitchFamily="34" charset="0"/>
                <a:cs typeface="Times New Roman" panose="02020603050405020304" pitchFamily="18" charset="0"/>
              </a:rPr>
              <a:t>NITs = </a:t>
            </a:r>
            <a:r>
              <a:rPr lang="en-US" sz="1200" kern="0" dirty="0">
                <a:effectLst/>
                <a:latin typeface="+mn-lt"/>
                <a:ea typeface="Yu Mincho" panose="02020400000000000000" pitchFamily="18" charset="-128"/>
              </a:rPr>
              <a:t>non-invasive tests;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SAFE =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steatosis</a:t>
            </a:r>
            <a:r>
              <a:rPr lang="en-US" dirty="0" err="1"/>
              <a:t>CORE</a:t>
            </a:r>
            <a:r>
              <a:rPr lang="en-US" dirty="0"/>
              <a:t> = National Health and Nutrition Examination Survey</a:t>
            </a:r>
            <a:r>
              <a:rPr lang="fr-CH" dirty="0"/>
              <a:t>.</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OS-011-YI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Comparison of diagnostic accuracy and utility of 10 non-invasive tests for clinically significant liver disease among a general population with metabolic dysfunction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Laurens A. van Kleef1, Jesse Pustjens1, Jörn M. Schattenberg2, A.G. (Onno) Holleboom3, Manuel Castro Cabezas4, Maarten Tushuizen5, Robert J. de Knegt1, Arfan Ikram6, Harry L.A. Janssen1, Sven Francque7, Willem Pieter Brouwer1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Gastroenterology and Hepatology, Erasmus MC, University Medical Center,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Internal Medicine II, Saarland University Medical Center, Homburg, Germany, Homburg,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Vascular Internal Medicine, Amsterdam Medical Center, Amsterdam,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Internal Medicine, Sint Franciscus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Gasthuis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Rotterdam,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Gastroenterology and Hepatology,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Leids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Universitair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Medisch</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Centrum, Leiden,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Epidemiology, Erasmus MC University Medical Center,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Gastroenterology and Hepatology, Antwerp University Hospital, Antwerp, Belgium, Antwerp, Belgium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l.vankleef@erasmusmc.nl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Screening for liver health in the general population requires accurate non-invasive tests (NITs). A head-to-head comparison of NITs for early detection of clinically relevant liver disease among large general population cohorts with metabolic dysfunction – the target population for screening - has not yet been performed.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Among a pooled population from the Rotterdam Study and NHANES with metabolic dysfunction aged 18-80 years, 10 NITs were investigated: AST to platelet ratio (APRI), Cirrhosis Outcome Risk Estimator (CORE), fibrosis-4 index (FIB-4), Fibrotic NASH index (FNI), FORNS,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Hepamet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Fibrosis Score (HFS),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LiverRisk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score (LRS), Metabolic dysfunction associated fibrosis score-5 (MAF-5), NAFLD fibrosis score (NFS) and steatosis associated fibrosis estimated (SAFE). The diagnostic accuracy (area under curve, AUC) was assessed for the detection of increased liver stiffness measurement (LSM ≥8 kPa, LSM ≥12 kPa), MASH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FibroScan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AST score ≥0.35), advanced fibrosis (Agile 3+ ≥0.679) or cirrhosis (Agile 4 ≥0.565). Subgroup analysis included stratification by age group, level of obesity and diabetes mellitus status. Sensitivity analysis included an assessment of (1) test characteristics at the threshold corresponding with 80% sensitivity and (2) diagnostic yield when 20% of the at-risk population with the highest NIT score was selected for further work-up.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analysed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11,404 participants. MAF-5 had the highest AUC for increased LSM (LSM ≥ 8/12 kPa, AUC 0.80/0.87) and advanced fibrosis (AUC 0.90). FNI and MAF-5 were most suited for MASH (AUC 0.93 and 0.92). SAFE and NFS performed best for cirrhosis (AUC 0.92 and 0.91). At the NIT cut-off to obtain at least 80% sensitivity for LSM ≥ 8 kPa, the corresponding MAF-5 cut-off resulted in fewer referrals compared to FIB-4 (42% vs 77%) and had higher specificity (62% vs 24%); the MAF-5 was also superior for detecting LSM ≥ 12 kPa and advanced fibrosis. Age-dependent scores yielded lower sensitivity amongst younger individuals e.g., by referring 20% of the population with the highest NIT-scores, the FIB-4, SAFE, NFS, FORNS and HFS yielded &lt; 10% sensitivity for LSM ≥ 8 kPa amongst individuals aged 18-35y while the FNI and MAF-5 obtained 40% and 71%, respectively.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the 10 investigated NITs, the MAF-5 was most suited for ruling in and ruling out all conditions except cirrhosis, for which SAFE yielded the highest accuracy. The performance of FIB-4 was overall low, implying that referral pathways for significant liver disease in low prevalence populations can be improved when more accurate NITs such as MAF-5 are employed.</a:t>
            </a:r>
          </a:p>
          <a:p>
            <a:endParaRPr lang="en-US" dirty="0"/>
          </a:p>
        </p:txBody>
      </p:sp>
      <p:sp>
        <p:nvSpPr>
          <p:cNvPr id="4" name="Slide Number Placeholder 3">
            <a:extLst>
              <a:ext uri="{FF2B5EF4-FFF2-40B4-BE49-F238E27FC236}">
                <a16:creationId xmlns:a16="http://schemas.microsoft.com/office/drawing/2014/main" id="{865413A0-0ED6-4CB1-4DAD-E768A0895869}"/>
              </a:ext>
            </a:extLst>
          </p:cNvPr>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44354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APRI = AST to platelet ratio; </a:t>
            </a:r>
            <a:r>
              <a:rPr lang="en-GB" sz="2800" dirty="0">
                <a:effectLst/>
                <a:latin typeface="Calibri" panose="020F0502020204030204" pitchFamily="34" charset="0"/>
              </a:rPr>
              <a:t>AST = </a:t>
            </a:r>
            <a:r>
              <a:rPr lang="en-US" sz="1800" dirty="0"/>
              <a:t>Aspartate Aminotransferase*; AUC = </a:t>
            </a:r>
            <a:r>
              <a:rPr lang="en-GB" sz="1800" dirty="0">
                <a:effectLst/>
                <a:latin typeface="Calibri" panose="020F0502020204030204" pitchFamily="34" charset="0"/>
              </a:rPr>
              <a:t>area under the curve; </a:t>
            </a:r>
            <a:r>
              <a:rPr lang="en-US" sz="1800" dirty="0"/>
              <a:t>FNI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Fibrotic NASH index;  associated fibrosis estimated; HFS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Hepamet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Fibrosis Score; LRS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LiverRisk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score; </a:t>
            </a:r>
            <a:r>
              <a:rPr lang="en-GB" sz="1800" dirty="0">
                <a:effectLst/>
                <a:latin typeface="Calibri" panose="020F0502020204030204" pitchFamily="34" charset="0"/>
              </a:rPr>
              <a:t>LSM =  liver stiffness measurement;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MAF-5 = Metabolic dysfunction associated fibrosis score-5; </a:t>
            </a:r>
            <a:r>
              <a:rPr lang="en-GB" sz="1800" dirty="0">
                <a:effectLst/>
                <a:latin typeface="Calibri" panose="020F0502020204030204" pitchFamily="34" charset="0"/>
              </a:rPr>
              <a:t>MASH = metabolic dysfunction-associated steatohepatitis;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NAFLD = </a:t>
            </a:r>
            <a:r>
              <a:rPr lang="en-US" sz="1800" dirty="0"/>
              <a:t>Non-Alcoholic Fatty Liver Disease; </a:t>
            </a:r>
            <a:r>
              <a:rPr lang="en-US" sz="1800" b="0" dirty="0">
                <a:latin typeface="Arial" panose="020B0604020202020204" pitchFamily="34" charset="0"/>
              </a:rPr>
              <a:t>NHANES</a:t>
            </a:r>
            <a:r>
              <a:rPr lang="en-US" sz="1800" b="1" dirty="0">
                <a:latin typeface="Arial" panose="020B0604020202020204" pitchFamily="34" charset="0"/>
              </a:rPr>
              <a:t> = </a:t>
            </a:r>
            <a:r>
              <a:rPr lang="en-US" sz="1800" dirty="0"/>
              <a:t>National Health and Nutrition Examination Survey;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NFS = NAFLD fibrosis score;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NITs = </a:t>
            </a:r>
            <a:r>
              <a:rPr lang="en-US" sz="1800" kern="0" dirty="0">
                <a:effectLst/>
                <a:latin typeface="+mn-lt"/>
                <a:ea typeface="Yu Mincho" panose="02020400000000000000" pitchFamily="18" charset="-128"/>
              </a:rPr>
              <a:t>non-invasive tests;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SAFE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steatosis</a:t>
            </a:r>
            <a:r>
              <a:rPr lang="en-US" sz="1800" dirty="0" err="1"/>
              <a:t>CORE</a:t>
            </a:r>
            <a:r>
              <a:rPr lang="en-US" sz="1800" dirty="0"/>
              <a:t> = National Health and Nutrition Examination Survey</a:t>
            </a:r>
            <a:r>
              <a:rPr lang="fr-CH" sz="1800" dirty="0"/>
              <a:t>.</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OS-011-YI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Comparison of diagnostic accuracy and utility of 10 non-invasive tests for clinically significant liver disease among a general population with metabolic dysfunction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Laurens A. van Kleef1, Jesse Pustjens1, Jörn M. Schattenberg2, A.G. (Onno) Holleboom3, Manuel Castro Cabezas4, Maarten Tushuizen5, Robert J. de Knegt1, Arfan Ikram6, Harry L.A. Janssen1, Sven Francque7, Willem Pieter Brouwer1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Gastroenterology and Hepatology, Erasmus MC, University Medical Center,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Internal Medicine II, Saarland University Medical Center, Homburg, Germany, Homburg,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Vascular Internal Medicine, Amsterdam Medical Center, Amsterdam,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Internal Medicine, Sint Franciscus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Gasthuis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Rotterdam,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Gastroenterology and Hepatology,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Leids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Universitair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Medisch</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Centrum, Leiden,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Epidemiology, Erasmus MC University Medical Center, Rotterdam, Netherlands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Gastroenterology and Hepatology, Antwerp University Hospital, Antwerp, Belgium, Antwerp, Belgium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l.vankleef@erasmusmc.nl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Screening for liver health in the general population requires accurate non-invasive tests (NITs). A head-to-head comparison of NITs for early detection of clinically relevant liver disease among large general population cohorts with metabolic dysfunction – the target population for screening - has not yet been performed.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Among a pooled population from the Rotterdam Study and NHANES with metabolic dysfunction aged 18-80 years, 10 NITs were investigated: AST to platelet ratio (APRI), Cirrhosis Outcome Risk Estimator (CORE), fibrosis-4 index (FIB-4), Fibrotic NASH index (FNI), FORNS,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Hepamet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Fibrosis Score (HFS),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LiverRisk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score (LRS), Metabolic dysfunction associated fibrosis score-5 (MAF-5), NAFLD fibrosis score (NFS) and steatosis associated fibrosis estimated (SAFE). The diagnostic accuracy (area under curve, AUC) was assessed for the detection of increased liver stiffness measurement (LSM ≥8 kPa, LSM ≥12 kPa), MASH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FibroScan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AST score ≥0.35), advanced fibrosis (Agile 3+ ≥0.679) or cirrhosis (Agile 4 ≥0.565). Subgroup analysis included stratification by age group, level of obesity and diabetes mellitus status. Sensitivity analysis included an assessment of (1) test characteristics at the threshold corresponding with 80% sensitivity and (2) diagnostic yield when 20% of the at-risk population with the highest NIT score was selected for further work-up.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analysed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11,404 participants. MAF-5 had the highest AUC for increased LSM (LSM ≥ 8/12 kPa, AUC 0.80/0.87) and advanced fibrosis (AUC 0.90). FNI and MAF-5 were most suited for MASH (AUC 0.93 and 0.92). SAFE and NFS performed best for cirrhosis (AUC 0.92 and 0.91). At the NIT cut-off to obtain at least 80% sensitivity for LSM ≥ 8 kPa, the corresponding MAF-5 cut-off resulted in fewer referrals compared to FIB-4 (42% vs 77%) and had higher specificity (62% vs 24%); the MAF-5 was also superior for detecting LSM ≥ 12 kPa and advanced fibrosis. Age-dependent scores yielded lower sensitivity amongst younger individuals e.g., by referring 20% of the population with the highest NIT-scores, the FIB-4, SAFE, NFS, FORNS and HFS yielded &lt; 10% sensitivity for LSM ≥ 8 kPa amongst individuals aged 18-35y while the FNI and MAF-5 obtained 40% and 71%, respectively.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the 10 investigated NITs, the MAF-5 was most suited for ruling in and ruling out all conditions except cirrhosis, for which SAFE yielded the highest accuracy. The performance of FIB-4 was overall low, implying that referral pathways for significant liver disease in low prevalence populations can be improved when more accurate NITs such as MAF-5 are employed.</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330400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0FAED-4DC2-23B5-08B3-7FE4A7AD7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47475-0C03-2600-0D1C-A80BFC59C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936B2-C48C-D7DF-A8EE-048413458DD9}"/>
              </a:ext>
            </a:extLst>
          </p:cNvPr>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200" b="0" kern="100" dirty="0">
                <a:effectLst/>
                <a:latin typeface="Aptos" panose="020B0004020202020204" pitchFamily="34" charset="0"/>
                <a:ea typeface="Aptos" panose="020B0004020202020204" pitchFamily="34" charset="0"/>
                <a:cs typeface="Times New Roman" panose="02020603050405020304" pitchFamily="18" charset="0"/>
              </a:rPr>
              <a:t>AASLD = </a:t>
            </a:r>
            <a:r>
              <a:rPr lang="en-US" sz="1800" b="0" dirty="0"/>
              <a:t>American Association for the Study of Liver Diseases; ALADDIN  = Advanced Laboratory-Based Algorithm for Detection of Disease and Injury;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ELF = </a:t>
            </a:r>
            <a:r>
              <a:rPr lang="en-US" sz="1800" b="0" kern="0" dirty="0">
                <a:effectLst/>
                <a:latin typeface="Arial" panose="020B0604020202020204" pitchFamily="34" charset="0"/>
                <a:ea typeface="Yu Mincho" panose="02020400000000000000" pitchFamily="18" charset="-128"/>
              </a:rPr>
              <a:t>enhanced liver fibrosis;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LSM =</a:t>
            </a:r>
            <a:r>
              <a:rPr lang="en-US" sz="1800" b="0" kern="0" dirty="0">
                <a:effectLst/>
                <a:latin typeface="Arial" panose="020B0604020202020204" pitchFamily="34" charset="0"/>
                <a:ea typeface="Yu Mincho" panose="02020400000000000000" pitchFamily="18" charset="-128"/>
              </a:rPr>
              <a:t>liver stiffness measurement;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MASH =</a:t>
            </a:r>
            <a:r>
              <a:rPr lang="en-US" sz="1800" b="0" kern="0" dirty="0">
                <a:effectLst/>
                <a:latin typeface="Arial" panose="020B0604020202020204" pitchFamily="34" charset="0"/>
                <a:ea typeface="Yu Mincho" panose="02020400000000000000" pitchFamily="18" charset="-128"/>
              </a:rPr>
              <a:t>metabolic dysfunction-associated steatohepatitis</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NITs = </a:t>
            </a:r>
            <a:r>
              <a:rPr lang="en-US" sz="1800" b="0" kern="0" dirty="0">
                <a:latin typeface="Arial" panose="020B0604020202020204" pitchFamily="34" charset="0"/>
                <a:ea typeface="Yu Mincho" panose="02020400000000000000" pitchFamily="18" charset="-128"/>
                <a:cs typeface="Arial" panose="020B0604020202020204" pitchFamily="34" charset="0"/>
              </a:rPr>
              <a:t>noninvasive tests;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SAFE = steatosis associated fibrosis estimated; VCTE = </a:t>
            </a:r>
            <a:r>
              <a:rPr lang="en-US" sz="1800" b="0" kern="0" dirty="0">
                <a:effectLst/>
                <a:latin typeface="Arial" panose="020B0604020202020204" pitchFamily="34" charset="0"/>
                <a:ea typeface="Yu Mincho" panose="02020400000000000000" pitchFamily="18" charset="-128"/>
              </a:rPr>
              <a:t>Vibration-Controlled Transient Elastography</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OS-097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Evaluating noninvasive diagnostic pathways for identifying MASH patients eligible for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Resmetirom</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therapy: a real-world cohort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Winston Dunn1, Ashwani K. Singal2, Imad Asaad3, Edward Mena4, Amreen Dinani5, Savannah Nelson6,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Wamda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Ahmed1, Karthikeya Kodali6, Phuong Nguyen6, Sonal Kumar7, Madhavi Rudraraju8, Mazen Noureddin9, Naim Alkhouri6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1University of Kansas Medical Center, Kansas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2University of Louisville School of Medicine, Louisville,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3Firelands Health, Sandusky,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4California Liver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Reasearch</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Institiute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Pasadena,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5Duke University Health System, Durham,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6Arizona Liver Health,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Tuscon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7Cornell University, New York,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8Pinnacle Research, San Antonio,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9Houston Research Institute, Houston,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naim.alkhouri@gmail.com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Resmetirom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first FDA-approved medication for non-cirrhotic patients with metabolic dysfunction-associated steatohepatitis (MASH) with significant (F2) to advanced (F3) fibrosis, does not require liver biopsy for diagnosis. Current AASLD guidance recommend Vibration-Controlled Transient Elastography (VCTE) liver stiffness measurement (LSM) or the enhanced liver fibrosis (ELF) test for treatment consideration. In the real world, most patients with MASH do not undergo liver biopsy, and the diagnosis is predominantly based on noninvasive tests. This study aims to evaluate the performance of several noninvasive tests (NITs) diagnostic pathways that are proposed to be used in primary care to risk stratify patients with MASLD and determine who needs referral to hepatology care for treatment consideration.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retrospective study analyzed data from 424 MASLD patients treated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resmetirom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six U.S. tertiary hepatology clinics between March and November 2024. Demographics, laboratory results, liver stiffness measurements, and liver biopsies were recorded at baseline. Patient meeting one of the 3 AASLD guidance proposed criteria (1. LSM 8-20 kPa, or 2. ELF of 9.2-11.3, or 3. Liver biopsy fibrosis stage 2-3) were included in this analysis. The NITs diagnostic pathways that were evaluated included FIB4, SAFE score, Liver Risk Score, and ALADDIN-F2-Lab score.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cohort consisted of 424 patients with a median age of 58 years (IQR: 49–67), and 42.0% (179) were male. Diagnosis was established through liver biopsy in 20.8% of patients, with 45.5% demonstrating F2 fibrosis and 46.6% F3 fibrosis. Transient elastography was used in 88.9% of cases, with 69.8% of measurements falling within the AASLD-recommended range of 8–20 kPa. ELF testing was performed in 13.2% of patients, and 73.2% had levels between 9.2 and 11.3. A total of 337 patients meeting the AASLD guidance criteria were included in the analysis for NITs. Among the cohort, 45.8% had low-risk FIB-4 scores (&lt;1.3). Results from alternative scoring systems showed varied proportions of patients classified as low risk: 80.2% for the Liver Risk Score, 13.0% for the SAFE score, and 12.5% for the ALADDIN-F2-Lab score.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real-world analysis highlights the limitations of current AASLD and EASL guidelines, which rely on FIB-4, in identifying MASH patients with significant fibrosis. Nearly half of the eligible cohort would have been excluded from further evaluation based on low-risk classification using these tools. In contrast, novel scoring systems like SAFE and ALADDIN-F2-Lab, leveraging routine laboratory data, identified the majority of patients as intermediate or high risk, supporting the need for confirmatory testing with transient elastography or liver biopsy. These findings underscore the importance of developing alternative diagnostic strategies to optimize the identification and timely treatment of MASH patients.</a:t>
            </a:r>
          </a:p>
          <a:p>
            <a:endParaRPr lang="en-US" dirty="0"/>
          </a:p>
        </p:txBody>
      </p:sp>
      <p:sp>
        <p:nvSpPr>
          <p:cNvPr id="4" name="Slide Number Placeholder 3">
            <a:extLst>
              <a:ext uri="{FF2B5EF4-FFF2-40B4-BE49-F238E27FC236}">
                <a16:creationId xmlns:a16="http://schemas.microsoft.com/office/drawing/2014/main" id="{D3384DC0-DEB0-BF16-D450-A94D3280D19C}"/>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119321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5785-602D-600D-4DDF-39C34C3E8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D0B5B-EDCE-CA54-4B99-E53555535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13785-4B89-D034-D367-EC7446014989}"/>
              </a:ext>
            </a:extLst>
          </p:cNvPr>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200" b="0" kern="100" dirty="0">
                <a:effectLst/>
                <a:latin typeface="Aptos" panose="020B0004020202020204" pitchFamily="34" charset="0"/>
                <a:ea typeface="Aptos" panose="020B0004020202020204" pitchFamily="34" charset="0"/>
                <a:cs typeface="Times New Roman" panose="02020603050405020304" pitchFamily="18" charset="0"/>
              </a:rPr>
              <a:t>AASLD = </a:t>
            </a:r>
            <a:r>
              <a:rPr lang="en-US" sz="1800" b="0" dirty="0"/>
              <a:t>American Association for the Study of Liver Diseases; ALADDIN  = Advanced Laboratory-Based Algorithm for Detection of Disease and Injury;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ELF = </a:t>
            </a:r>
            <a:r>
              <a:rPr lang="en-US" sz="1800" b="0" kern="0" dirty="0">
                <a:effectLst/>
                <a:latin typeface="Arial" panose="020B0604020202020204" pitchFamily="34" charset="0"/>
                <a:ea typeface="Yu Mincho" panose="02020400000000000000" pitchFamily="18" charset="-128"/>
              </a:rPr>
              <a:t>enhanced liver fibrosis;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LSM =</a:t>
            </a:r>
            <a:r>
              <a:rPr lang="en-US" sz="1800" b="0" kern="0" dirty="0">
                <a:effectLst/>
                <a:latin typeface="Arial" panose="020B0604020202020204" pitchFamily="34" charset="0"/>
                <a:ea typeface="Yu Mincho" panose="02020400000000000000" pitchFamily="18" charset="-128"/>
              </a:rPr>
              <a:t>liver stiffness measurement;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MASH =</a:t>
            </a:r>
            <a:r>
              <a:rPr lang="en-US" sz="1800" b="0" kern="0" dirty="0">
                <a:effectLst/>
                <a:latin typeface="Arial" panose="020B0604020202020204" pitchFamily="34" charset="0"/>
                <a:ea typeface="Yu Mincho" panose="02020400000000000000" pitchFamily="18" charset="-128"/>
              </a:rPr>
              <a:t>metabolic dysfunction-associated steatohepatitis</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NITs = </a:t>
            </a:r>
            <a:r>
              <a:rPr lang="en-US" sz="1800" b="0" kern="0" dirty="0">
                <a:latin typeface="Arial" panose="020B0604020202020204" pitchFamily="34" charset="0"/>
                <a:ea typeface="Yu Mincho" panose="02020400000000000000" pitchFamily="18" charset="-128"/>
                <a:cs typeface="Arial" panose="020B0604020202020204" pitchFamily="34" charset="0"/>
              </a:rPr>
              <a:t>noninvasive tests;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SAFE = steatosis associated fibrosis estimated; VCTE = </a:t>
            </a:r>
            <a:r>
              <a:rPr lang="en-US" sz="1800" b="0" kern="0" dirty="0">
                <a:effectLst/>
                <a:latin typeface="Arial" panose="020B0604020202020204" pitchFamily="34" charset="0"/>
                <a:ea typeface="Yu Mincho" panose="02020400000000000000" pitchFamily="18" charset="-128"/>
              </a:rPr>
              <a:t>Vibration-Controlled Transient Elastography</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OS-097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Evaluating noninvasive diagnostic pathways for identifying MASH patients eligible for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Resmetirom</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therapy: a real-world cohort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Winston Dunn1, Ashwani K. Singal2, Imad Asaad3, Edward Mena4, Amreen Dinani5, Savannah Nelson6,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Wamda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Ahmed1, Karthikeya Kodali6, Phuong Nguyen6, Sonal Kumar7, Madhavi Rudraraju8, Mazen Noureddin9, Naim Alkhouri6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1University of Kansas Medical Center, Kansas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2University of Louisville School of Medicine, Louisville,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3Firelands Health, Sandusky,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4California Liver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Reasearch</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Institiute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Pasadena,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5Duke University Health System, Durham,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6Arizona Liver Health,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Tuscon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7Cornell University, New York,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8Pinnacle Research, San Antonio,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9Houston Research Institute, Houston,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naim.alkhouri@gmail.com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Resmetirom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first FDA-approved medication for non-cirrhotic patients with metabolic dysfunction-associated steatohepatitis (MASH) with significant (F2) to advanced (F3) fibrosis, does not require liver biopsy for diagnosis. Current AASLD guidance recommend Vibration-Controlled Transient Elastography (VCTE) liver stiffness measurement (LSM) or the enhanced liver fibrosis (ELF) test for treatment consideration. In the real world, most patients with MASH do not undergo liver biopsy, and the diagnosis is predominantly based on noninvasive tests. This study aims to evaluate the performance of several noninvasive tests (NITs) diagnostic pathways that are proposed to be used in primary care to risk stratify patients with MASLD and determine who needs referral to hepatology care for treatment consideration.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retrospective study analyzed data from 424 MASLD patients treated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resmetirom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six U.S. tertiary hepatology clinics between March and November 2024. Demographics, laboratory results, liver stiffness measurements, and liver biopsies were recorded at baseline. Patient meeting one of the 3 AASLD guidance proposed criteria (1. LSM 8-20 kPa, or 2. ELF of 9.2-11.3, or 3. Liver biopsy fibrosis stage 2-3) were included in this analysis. The NITs diagnostic pathways that were evaluated included FIB4, SAFE score, Liver Risk Score, and ALADDIN-F2-Lab score.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cohort consisted of 424 patients with a median age of 58 years (IQR: 49–67), and 42.0% (179) were male. Diagnosis was established through liver biopsy in 20.8% of patients, with 45.5% demonstrating F2 fibrosis and 46.6% F3 fibrosis. Transient elastography was used in 88.9% of cases, with 69.8% of measurements falling within the AASLD-recommended range of 8–20 kPa. ELF testing was performed in 13.2% of patients, and 73.2% had levels between 9.2 and 11.3. A total of 337 patients meeting the AASLD guidance criteria were included in the analysis for NITs. Among the cohort, 45.8% had low-risk FIB-4 scores (&lt;1.3). Results from alternative scoring systems showed varied proportions of patients classified as low risk: 80.2% for the Liver Risk Score, 13.0% for the SAFE score, and 12.5% for the ALADDIN-F2-Lab score.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real-world analysis highlights the limitations of current AASLD and EASL guidelines, which rely on FIB-4, in identifying MASH patients with significant fibrosis. Nearly half of the eligible cohort would have been excluded from further evaluation based on low-risk classification using these tools. In contrast, novel scoring systems like SAFE and ALADDIN-F2-Lab, leveraging routine laboratory data, identified the majority of patients as intermediate or high risk, supporting the need for confirmatory testing with transient elastography or liver biopsy. These findings underscore the importance of developing alternative diagnostic strategies to optimize the identification and timely treatment of MASH patients.</a:t>
            </a:r>
          </a:p>
          <a:p>
            <a:endParaRPr lang="en-US" dirty="0"/>
          </a:p>
        </p:txBody>
      </p:sp>
      <p:sp>
        <p:nvSpPr>
          <p:cNvPr id="4" name="Slide Number Placeholder 3">
            <a:extLst>
              <a:ext uri="{FF2B5EF4-FFF2-40B4-BE49-F238E27FC236}">
                <a16:creationId xmlns:a16="http://schemas.microsoft.com/office/drawing/2014/main" id="{052EBA23-945A-01F7-D15B-159B7F91B6E5}"/>
              </a:ext>
            </a:extLst>
          </p:cNvPr>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338305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1A1B-EBF2-3DF2-2AF7-0E8667F39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7A39E-F7EF-4937-EBCC-188D91C15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9E3DE-6E30-7D57-0416-8C1A9B49155E}"/>
              </a:ext>
            </a:extLst>
          </p:cNvPr>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dirty="0"/>
              <a:t>AUDIT-C = Alcohol Use Disorders Identification Test – Consumption; BMI = Body Mass Index; </a:t>
            </a:r>
            <a:r>
              <a:rPr lang="en-GB" sz="1800" dirty="0">
                <a:effectLst/>
                <a:latin typeface="Calibri" panose="020F0502020204030204" pitchFamily="34" charset="0"/>
              </a:rPr>
              <a:t>CAP = Controlled Attenuation Parameter; </a:t>
            </a:r>
            <a:r>
              <a:rPr lang="en-GB" sz="1800" b="0" dirty="0">
                <a:effectLst/>
                <a:latin typeface="Calibri" panose="020F0502020204030204" pitchFamily="34" charset="0"/>
              </a:rPr>
              <a:t>LSM =liver stiffness measurement; </a:t>
            </a:r>
            <a:r>
              <a:rPr lang="en-US" sz="1800" dirty="0" err="1">
                <a:effectLst/>
                <a:latin typeface="Calibri" panose="020F0502020204030204" pitchFamily="34" charset="0"/>
              </a:rPr>
              <a:t>MetALD</a:t>
            </a:r>
            <a:r>
              <a:rPr lang="en-US" sz="1800" dirty="0">
                <a:effectLst/>
                <a:latin typeface="Calibri" panose="020F0502020204030204" pitchFamily="34" charset="0"/>
              </a:rPr>
              <a:t> = Metabolic dysfunction–Associated Liver Disease with Alcohol consumption; </a:t>
            </a:r>
            <a:r>
              <a:rPr lang="en-US" sz="1800" b="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b="0" kern="100" dirty="0" err="1">
                <a:effectLst/>
                <a:latin typeface="Aptos" panose="020B0004020202020204" pitchFamily="34" charset="0"/>
                <a:ea typeface="Aptos" panose="020B0004020202020204" pitchFamily="34" charset="0"/>
                <a:cs typeface="Times New Roman" panose="02020603050405020304" pitchFamily="18" charset="0"/>
              </a:rPr>
              <a:t>phosphatidylethanol</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SLD = </a:t>
            </a:r>
            <a:r>
              <a:rPr lang="en-US" sz="1800" b="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liver disease; VCTE = vibration-controlled transient elastography.</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OS-030-YI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Discrepancies between self-reported alcohol intake and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phosphatidylethanol</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in 2,925 individuals at risk of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liver disease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Katrine Bech1, Nikolaj Torp1, Helle Schnefeld1, Georg Semmler1, Javier Vega2, Katrine Prier Lindvig3, Katrine Thorhauge1, Stine Johansen1, Ellen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Lyngbeck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Jensen1, Ellen Elise Petersen1, Johanne Kragh Hansen1, Camilla Dalby Hansen3, Ida Falk Villesen3, Peter Andersen3, Aleksander Krag1, Mads Israelsen1, Maja Thiele1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1Centre for Liver Research, Department of Gastroenterology and Hepatology, Odense University Hospital, Institute of Clinical Research, University of Southern Denmark, Odense, Denmark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2Clinical Biochemistry Department, Puerta de Hierro University Hospital, Madrid,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3Centre for Liver Research, Department of Gastroenterology and Hepatology, Odense University Hospital, Odense, Denmark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katrine.tholstrup.bech@rsyd.dk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presence of hepatic steatosis and cardiometabolic risk factors, alcohol intake defines the subtypes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(SLD). However, self-reported alcohol intake is prone to recall bias and underestimation. The blood-based biomarker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phosphatidylethanol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provides an objective measure of past four weeks’ alcohol intake, but has primarily been used to monitor abstinence or heavy drinking in alcohol use disorder studies. We aimed to compare the correlation between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self-reported alcohol intake in a screening cohort of people at risk of SLD.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conducted a single center, cross-sectional study to screen populations at risk of SLD due to current/prior harmful alcohol intake or metabolic dysfunction.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measured at the time of inclusion. Participants reported their alcohol intake the past week, and average weekly intake over the past three months (hereafter: ‘average’). We defined hazardous drinking as an AUDIT-C score &gt;3/&gt;4 (f/m). We used CAP &gt; 248 dB/m to define hepatic steatosis and vibration-controlled transient elastography (VCTE) ≥ 8 kPa to define fibrosis. We divided participants into MASLD,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MetALD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ALD or no SLD based on the presence of steatosis, cardiometabolic risk factors and the self-reported average alcohol intake.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included 2,925 participants distributed into MASLD/</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MetALD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/ALD/no SLD (1,433/409/201/882). Median age was 57 years (IQR 51-64), 51% were males. Median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40.8 ng/mL (7.0-202.5) and the self-reported alcohol intake was 5 g/day (0-24) the past week, and 9 g/day (2-34) on average. AUDIT-C indicated hazardous drinking in 71% of participants overall. The correlation between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past-week alcohol intake was modest (r = 0.400) and poor between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average intake (r = 0.131).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levels increased stepwise from MASLD, to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MetALD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ALD (11.2 vs. 246.1 vs. 470.3 ng/mL). In the MASLD group, 8% had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indicative of heavy alcohol intake (&gt;200 ng/mL), while 31% had levels indicative of a significant intake (&gt;20-199 ng/mL). However, of participants with a significant intake, the majority (22%) exhibited intermediate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levels (20-79 ng/mL), which could be within MASLD limits of 1-2 standard drinks per day. In participants with AUDIT-C indicative of hazardous drinking,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higher as compared to those with a normal AUDIT-C (101.9 vs. 5.6 ng/mL, p &lt; 0.001). Finally, VCTE values were independent of both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20 ng/mL and high self-reported drinking.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exhibit poor correlation with self-reported average alcohol intake in the population, and only modest correlation with very recent alcohol intake.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measurements indicate that more than one-third of MASLD participants may underestimate their alcohol intake and therefore be misclassified. This discrepancy is critical for the patient stratification in clinical trials, potentially affecting study outcomes and generalizability.</a:t>
            </a:r>
          </a:p>
          <a:p>
            <a:endParaRPr lang="en-US" dirty="0"/>
          </a:p>
        </p:txBody>
      </p:sp>
      <p:sp>
        <p:nvSpPr>
          <p:cNvPr id="4" name="Slide Number Placeholder 3">
            <a:extLst>
              <a:ext uri="{FF2B5EF4-FFF2-40B4-BE49-F238E27FC236}">
                <a16:creationId xmlns:a16="http://schemas.microsoft.com/office/drawing/2014/main" id="{2D8DA182-FE97-CDDF-5C4E-D43D1E81BAF0}"/>
              </a:ext>
            </a:extLst>
          </p:cNvPr>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360588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dirty="0"/>
              <a:t>AUDIT-C = Alcohol Use Disorders Identification Test – Consumption; BMI = Body Mass Index; </a:t>
            </a:r>
            <a:r>
              <a:rPr lang="en-GB" sz="1800" dirty="0">
                <a:effectLst/>
                <a:latin typeface="Calibri" panose="020F0502020204030204" pitchFamily="34" charset="0"/>
              </a:rPr>
              <a:t>CAP = Controlled Attenuation Parameter; </a:t>
            </a:r>
            <a:r>
              <a:rPr lang="en-GB" sz="1800" b="0" dirty="0">
                <a:effectLst/>
                <a:latin typeface="Calibri" panose="020F0502020204030204" pitchFamily="34" charset="0"/>
              </a:rPr>
              <a:t>LSM =liver stiffness measurement; </a:t>
            </a:r>
            <a:r>
              <a:rPr lang="en-US" sz="1800" dirty="0" err="1">
                <a:effectLst/>
                <a:latin typeface="Calibri" panose="020F0502020204030204" pitchFamily="34" charset="0"/>
              </a:rPr>
              <a:t>MetALD</a:t>
            </a:r>
            <a:r>
              <a:rPr lang="en-US" sz="1800" dirty="0">
                <a:effectLst/>
                <a:latin typeface="Calibri" panose="020F0502020204030204" pitchFamily="34" charset="0"/>
              </a:rPr>
              <a:t> = Metabolic dysfunction–Associated Liver Disease with Alcohol consumption; </a:t>
            </a:r>
            <a:r>
              <a:rPr lang="en-US" sz="1800" b="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b="0" kern="100" dirty="0" err="1">
                <a:effectLst/>
                <a:latin typeface="Aptos" panose="020B0004020202020204" pitchFamily="34" charset="0"/>
                <a:ea typeface="Aptos" panose="020B0004020202020204" pitchFamily="34" charset="0"/>
                <a:cs typeface="Times New Roman" panose="02020603050405020304" pitchFamily="18" charset="0"/>
              </a:rPr>
              <a:t>phosphatidylethanol</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SLD = </a:t>
            </a:r>
            <a:r>
              <a:rPr lang="en-US" sz="1800" b="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 liver disease; VCTE = vibration-controlled transient elastography.</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OS-030-YI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Discrepancies between self-reported alcohol intake and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phosphatidylethanol</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in 2,925 individuals at risk of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liver disease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Katrine Bech1, Nikolaj Torp1, Helle Schnefeld1, Georg Semmler1, Javier Vega2, Katrine Prier Lindvig3, Katrine Thorhauge1, Stine Johansen1, Ellen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Lyngbeck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Jensen1, Ellen Elise Petersen1, Johanne Kragh Hansen1, Camilla Dalby Hansen3, Ida Falk Villesen3, Peter Andersen3, Aleksander Krag1, Mads Israelsen1, Maja Thiele1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1Centre for Liver Research, Department of Gastroenterology and Hepatology, Odense University Hospital, Institute of Clinical Research, University of Southern Denmark, Odense, Denmark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2Clinical Biochemistry Department, Puerta de Hierro University Hospital, Madrid,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3Centre for Liver Research, Department of Gastroenterology and Hepatology, Odense University Hospital, Odense, Denmark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katrine.tholstrup.bech@rsyd.dk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the presence of hepatic steatosis and cardiometabolic risk factors, alcohol intake defines the subtypes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steatotic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liver disease (SLD). However, self-reported alcohol intake is prone to recall bias and underestimation. The blood-based biomarker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phosphatidylethanol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provides an objective measure of past four weeks’ alcohol intake, but has primarily been used to monitor abstinence or heavy drinking in alcohol use disorder studies. We aimed to compare the correlation between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self-reported alcohol intake in a screening cohort of people at risk of SLD.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conducted a single center, cross-sectional study to screen populations at risk of SLD due to current/prior harmful alcohol intake or metabolic dysfunction.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measured at the time of inclusion. Participants reported their alcohol intake the past week, and average weekly intake over the past three months (hereafter: ‘average’). We defined hazardous drinking as an AUDIT-C score &gt;3/&gt;4 (f/m). We used CAP &gt; 248 dB/m to define hepatic steatosis and vibration-controlled transient elastography (VCTE) ≥ 8 kPa to define fibrosis. We divided participants into MASLD,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MetALD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ALD or no SLD based on the presence of steatosis, cardiometabolic risk factors and the self-reported average alcohol intake.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We included 2,925 participants distributed into MASLD/</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MetALD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/ALD/no SLD (1,433/409/201/882). Median age was 57 years (IQR 51-64), 51% were males. Median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40.8 ng/mL (7.0-202.5) and the self-reported alcohol intake was 5 g/day (0-24) the past week, and 9 g/day (2-34) on average. AUDIT-C indicated hazardous drinking in 71% of participants overall. The correlation between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past-week alcohol intake was modest (r = 0.400) and poor between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average intake (r = 0.131).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levels increased stepwise from MASLD, to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MetALD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ALD (11.2 vs. 246.1 vs. 470.3 ng/mL). In the MASLD group, 8% had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indicative of heavy alcohol intake (&gt;200 ng/mL), while 31% had levels indicative of a significant intake (&gt;20-199 ng/mL). However, of participants with a significant intake, the majority (22%) exhibited intermediate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levels (20-79 ng/mL), which could be within MASLD limits of 1-2 standard drinks per day. In participants with AUDIT-C indicative of hazardous drinking,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was higher as compared to those with a normal AUDIT-C (101.9 vs. 5.6 ng/mL, p &lt; 0.001). Finally, VCTE values were independent of both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20 ng/mL and high self-reported drinking.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exhibit poor correlation with self-reported average alcohol intake in the population, and only modest correlation with very recent alcohol intake.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measurements indicate that more than one-third of MASLD participants may underestimate their alcohol intake and therefore be misclassified. This discrepancy is critical for the patient stratification in clinical trials, potentially affecting study outcomes and generalizability.</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868762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A648-ADEB-F01F-D1EE-936572F5B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BF89A-4D2D-A3F2-F723-FF4292439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FD6CD-4658-AFEB-4CAC-271C7EDE8DA6}"/>
              </a:ext>
            </a:extLst>
          </p:cNvPr>
          <p:cNvSpPr>
            <a:spLocks noGrp="1"/>
          </p:cNvSpPr>
          <p:nvPr>
            <p:ph type="body" idx="1"/>
          </p:nvPr>
        </p:nvSpPr>
        <p:spPr/>
        <p:txBody>
          <a:bodyPr/>
          <a:lstStyle/>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AH</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kern="0" dirty="0">
                <a:effectLst/>
                <a:latin typeface="Arial" panose="020B0604020202020204" pitchFamily="34" charset="0"/>
                <a:ea typeface="Yu Mincho" panose="02020400000000000000" pitchFamily="18" charset="-128"/>
              </a:rPr>
              <a:t>alcohol-associated hepatitis; CS = </a:t>
            </a:r>
            <a:r>
              <a:rPr lang="en-US" sz="1800" kern="100" dirty="0">
                <a:latin typeface="Aptos" panose="020B0004020202020204" pitchFamily="34" charset="0"/>
                <a:ea typeface="Aptos" panose="020B0004020202020204" pitchFamily="34" charset="0"/>
                <a:cs typeface="Times New Roman" panose="02020603050405020304" pitchFamily="18" charset="0"/>
              </a:rPr>
              <a:t>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orticosteroids</a:t>
            </a:r>
            <a:r>
              <a:rPr lang="en-US" sz="1800" kern="0" dirty="0">
                <a:effectLst/>
                <a:latin typeface="Arial" panose="020B0604020202020204" pitchFamily="34" charset="0"/>
                <a:ea typeface="Yu Mincho" panose="02020400000000000000" pitchFamily="18" charset="-128"/>
              </a:rPr>
              <a:t>; </a:t>
            </a:r>
            <a:r>
              <a:rPr lang="en-US" sz="1800" b="0" dirty="0"/>
              <a:t>INR = International Normalized Ratio;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mDF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modified Discriminant Function; </a:t>
            </a:r>
            <a:r>
              <a:rPr lang="en-US" sz="2800" b="0" dirty="0"/>
              <a:t>MELD = Model for End-Stage Liver Disease; </a:t>
            </a:r>
            <a:r>
              <a:rPr lang="en-US" sz="2800" kern="0" dirty="0">
                <a:effectLst/>
                <a:latin typeface="Arial" panose="020B0604020202020204" pitchFamily="34" charset="0"/>
                <a:ea typeface="Yu Mincho" panose="02020400000000000000" pitchFamily="18" charset="-128"/>
              </a:rPr>
              <a:t>P =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placebo</a:t>
            </a:r>
            <a:r>
              <a:rPr lang="en-US" sz="2800" b="0" dirty="0"/>
              <a:t>.</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OS-034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Corticosteroids are ineffective in individuals with severe alcohol-associated hepatitis and early spontaneous improvement: a multicenter randomized controlled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Christophe Moreno1, Pierre Deltenre2, Astrid Marot3, Hassane Njimi4, Luc Lasser5, Delphine Degré1, Axel Hittelet6, Jean Delwaide7, Anja Geerts8, Silke François9, Boris Bastens10, Thierry Gustot1, Eric Trépo1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Gastroenterology,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Hepatopancreatology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Digestive oncology, CUB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Erasme, Université Libre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Bruxelles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Gastroenterology and Hepatology, Clinique St Luc, Bouge,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Gastroenterology and Hepatology, CHU UCL Namur, Université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Catholique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Louvain,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Yvoir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4Biomedical Statistics, Université Libre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Bruxelles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CHU Brugmann,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6Department of Gastroenterology,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Ambroise Paré, Mons,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CHU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Sart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Tilman, Liège,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Ghent University Hospital, Ghent,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9Department of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UZ Brussel, Brussels, Belgium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10Department of Gastroenterology,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Saint-Joseph, Liège, Belgium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christophe.moreno@hubruxelles.be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Severe alcohol-associated hepatitis (AH) is a life-threatening disease for which corticosteroid therapy is recommended in the absence of contraindication. A significant proportion of patients with severe AH have a spontaneous serum bilirubin decrease early after admission. Our aim was to determine whether corticosteroid therapy is more effective than placebo in individuals with severe AH and early spontaneous improvement.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this multicenter, randomized, controlled trial conducted between February 2018 and May 2024 in 10 Belgian hospitals, patients aged 18 or older, who were heavy drinkers, with recent onset of jaundice, with a biopsy-proven severe AH (mDF≥32 at admission), and with a spontaneous early improvement (i.e. serum bilirubin level decrease &gt; 10% at day 5-10 after admission) were randomized to either corticosteroids (CS) (methylprednisolone 32 mg/d) or placebo (P) for 28 days. Primary endpoint was to compare 3-month mortality rate between both groups of treatment. Secondary endpoints were to compare 1-month mortality rate and infection rate during study period between both groups.</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69 patients were randomized, 38 in the corticosteroid group and 31 in the placebo group. Baseline characteristics were not significantly different between the two groups (CS vs P) for age (52±8 vs. 51±10), male gender (76% vs. 63%), total bilirubin (7.4[5.1-10.8] vs. 9.3[6.0-17.6] mg/dL), INR (1.64 [1.48-1.80] vs 1.70 [1.48-1.98]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mDF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admission (44[37-57] vs. 45[40-58]) and MELD score (21[19-23] vs 21[19-24]). Decrease in bilirubin level between admission and screening was not different between both groups (31±15% vs 27±11%). Lille score at day 7 of treatment was 0.18 [0.07-0.30] and 0.18 [0.07-0.40] in CS and P group, respectively (p&gt;0.9). At 3 months, the probability of survival was not different between both groups (83[72-96] vs 82[69-98] % in CS and P groups respectively, p=0.88). There was no difference in the probability of 1-month survival between CS and P groups (95[88-100] vs 94[85-100] %, p=0.85). Probability of infection during the study period was 48 % in the CS group and 36 % in the P group (p=0.41). Age and Lille score were significantly associated with 3-month survival. The study was prematurely interrupted due to a low recruitment rate.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present study failed to identify any benefit from corticosteroid therapy in patients with severe AH and early decrease in bilirubin level after admission. Even if the number of included patients initially planned was not reached, it is unlikely that corticosteroids provide a survival benefit when bilirubin level spontaneously decreases by at least 10%. Waiting five days after admission before deciding to start steroids seems to be a reasonable strategy.</a:t>
            </a:r>
          </a:p>
          <a:p>
            <a:endParaRPr lang="en-US" dirty="0"/>
          </a:p>
        </p:txBody>
      </p:sp>
      <p:sp>
        <p:nvSpPr>
          <p:cNvPr id="4" name="Slide Number Placeholder 3">
            <a:extLst>
              <a:ext uri="{FF2B5EF4-FFF2-40B4-BE49-F238E27FC236}">
                <a16:creationId xmlns:a16="http://schemas.microsoft.com/office/drawing/2014/main" id="{7EF37F8B-4B98-70D4-B44C-E718C1BEA040}"/>
              </a:ext>
            </a:extLst>
          </p:cNvPr>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1968395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descr="A green and white logo&#10;&#10;AI-generated content may be incorrect.">
            <a:extLst>
              <a:ext uri="{FF2B5EF4-FFF2-40B4-BE49-F238E27FC236}">
                <a16:creationId xmlns:a16="http://schemas.microsoft.com/office/drawing/2014/main" id="{411B00B0-B9AE-AC6D-F8EB-AD25CDBE4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5" name="Picture 14" descr="A green and white rectangular border with white text&#10;&#10;AI-generated content may be incorrect.">
            <a:extLst>
              <a:ext uri="{FF2B5EF4-FFF2-40B4-BE49-F238E27FC236}">
                <a16:creationId xmlns:a16="http://schemas.microsoft.com/office/drawing/2014/main" id="{E04BEE17-8245-9C7C-1622-71B437F75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a:t>Title</a:t>
            </a:r>
            <a:br>
              <a:rPr lang="en-US"/>
            </a:br>
            <a:endParaRPr lang="en-US"/>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descr="A screenshot of a computer&#10;&#10;AI-generated content may be incorrect.">
            <a:extLst>
              <a:ext uri="{FF2B5EF4-FFF2-40B4-BE49-F238E27FC236}">
                <a16:creationId xmlns:a16="http://schemas.microsoft.com/office/drawing/2014/main" id="{E438A298-00C3-0DAB-6D37-F2231A07A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22D3E4F8-96BC-4FE7-3136-02D548DB3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6" name="Title 1">
            <a:extLst>
              <a:ext uri="{FF2B5EF4-FFF2-40B4-BE49-F238E27FC236}">
                <a16:creationId xmlns:a16="http://schemas.microsoft.com/office/drawing/2014/main" id="{F17C41FE-4C8A-AD47-3829-D8857DBFCD56}"/>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4/30/2025</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13.sv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3.sv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12.png"/><Relationship Id="rId7"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svg"/><Relationship Id="rId11" Type="http://schemas.openxmlformats.org/officeDocument/2006/relationships/image" Target="../media/image9.svg"/><Relationship Id="rId5" Type="http://schemas.openxmlformats.org/officeDocument/2006/relationships/image" Target="../media/image26.png"/><Relationship Id="rId10" Type="http://schemas.openxmlformats.org/officeDocument/2006/relationships/image" Target="../media/image8.png"/><Relationship Id="rId4" Type="http://schemas.openxmlformats.org/officeDocument/2006/relationships/image" Target="../media/image13.svg"/><Relationship Id="rId9"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slide" Target="slide13.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9.sv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2.svg"/><Relationship Id="rId11" Type="http://schemas.openxmlformats.org/officeDocument/2006/relationships/image" Target="../media/image9.sv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13.svg"/><Relationship Id="rId9"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3.xml"/><Relationship Id="rId2" Type="http://schemas.openxmlformats.org/officeDocument/2006/relationships/slide" Target="slide24.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18.xml"/><Relationship Id="rId4" Type="http://schemas.openxmlformats.org/officeDocument/2006/relationships/image" Target="../media/image11.sv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svg"/><Relationship Id="rId2" Type="http://schemas.openxmlformats.org/officeDocument/2006/relationships/slide" Target="slide2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9.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slide" Target="slide3.xml"/><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D902-3A41-7F85-88D7-5749C70E0B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D1A380-F493-52FB-7DED-9A9B5A55ACE1}"/>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OS-011-YI</a:t>
            </a:r>
            <a:r>
              <a:rPr lang="en-US" sz="1800">
                <a:latin typeface="Arial" panose="020B0604020202020204" pitchFamily="34" charset="0"/>
                <a:cs typeface="Arial" panose="020B0604020202020204" pitchFamily="34" charset="0"/>
              </a:rPr>
              <a:t> Comparison of diagnostic accuracy and utility of 10 non-invasive tests for clinically significant liver disease among a general population with metabolic dysfunction</a:t>
            </a:r>
          </a:p>
        </p:txBody>
      </p:sp>
      <p:sp>
        <p:nvSpPr>
          <p:cNvPr id="6" name="Rectangle: Rounded Corners 5">
            <a:extLst>
              <a:ext uri="{FF2B5EF4-FFF2-40B4-BE49-F238E27FC236}">
                <a16:creationId xmlns:a16="http://schemas.microsoft.com/office/drawing/2014/main" id="{D630AA84-D0AC-67CE-AC2B-9C0D06EC7835}"/>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11E6E88-4CB2-E255-3BFC-B394963A98A7}"/>
              </a:ext>
            </a:extLst>
          </p:cNvPr>
          <p:cNvSpPr/>
          <p:nvPr/>
        </p:nvSpPr>
        <p:spPr>
          <a:xfrm>
            <a:off x="352424" y="846658"/>
            <a:ext cx="11515726" cy="3542461"/>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191921C-9E70-690F-9A2F-23EE8B79E27A}"/>
              </a:ext>
            </a:extLst>
          </p:cNvPr>
          <p:cNvSpPr/>
          <p:nvPr/>
        </p:nvSpPr>
        <p:spPr>
          <a:xfrm>
            <a:off x="515507" y="4700940"/>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6E3DDA6-F252-1FFC-1A2C-36A94EDE4B8E}"/>
              </a:ext>
            </a:extLst>
          </p:cNvPr>
          <p:cNvSpPr/>
          <p:nvPr/>
        </p:nvSpPr>
        <p:spPr>
          <a:xfrm>
            <a:off x="352424" y="4590287"/>
            <a:ext cx="11515726" cy="1741895"/>
          </a:xfrm>
          <a:prstGeom prst="roundRect">
            <a:avLst>
              <a:gd name="adj" fmla="val 5550"/>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5E40ECF-8508-2C24-0E4B-9B09E0D7F4A3}"/>
              </a:ext>
            </a:extLst>
          </p:cNvPr>
          <p:cNvSpPr txBox="1"/>
          <p:nvPr/>
        </p:nvSpPr>
        <p:spPr>
          <a:xfrm>
            <a:off x="459514" y="5052862"/>
            <a:ext cx="11216979" cy="1200329"/>
          </a:xfrm>
          <a:prstGeom prst="rect">
            <a:avLst/>
          </a:prstGeom>
          <a:noFill/>
        </p:spPr>
        <p:txBody>
          <a:bodyPr wrap="square">
            <a:spAutoFit/>
          </a:bodyPr>
          <a:lstStyle/>
          <a:p>
            <a:r>
              <a:rPr lang="en-US" sz="1800" kern="100">
                <a:effectLst/>
                <a:latin typeface="Arial" panose="020B0604020202020204" pitchFamily="34" charset="0"/>
                <a:ea typeface="Aptos" panose="020B0004020202020204" pitchFamily="34" charset="0"/>
                <a:cs typeface="Arial" panose="020B0604020202020204" pitchFamily="34" charset="0"/>
              </a:rPr>
              <a:t>Of the 10 investigated NITs, the MAF-5 was most suited for ruling in and ruling out all conditions except cirrhosis, for which SAFE yielded the highest accuracy. The performance of FIB-4 was overall low, implying that referral pathways for significant liver disease in low prevalence populations can be improved when more accurate NITs such as MAF-5 are employed.</a:t>
            </a:r>
          </a:p>
        </p:txBody>
      </p:sp>
      <p:graphicFrame>
        <p:nvGraphicFramePr>
          <p:cNvPr id="5" name="Table 4">
            <a:extLst>
              <a:ext uri="{FF2B5EF4-FFF2-40B4-BE49-F238E27FC236}">
                <a16:creationId xmlns:a16="http://schemas.microsoft.com/office/drawing/2014/main" id="{439C7CE0-2CCF-8F4E-1AB6-39DA8AED6ECD}"/>
              </a:ext>
            </a:extLst>
          </p:cNvPr>
          <p:cNvGraphicFramePr>
            <a:graphicFrameLocks noGrp="1"/>
          </p:cNvGraphicFramePr>
          <p:nvPr>
            <p:extLst>
              <p:ext uri="{D42A27DB-BD31-4B8C-83A1-F6EECF244321}">
                <p14:modId xmlns:p14="http://schemas.microsoft.com/office/powerpoint/2010/main" val="2850872929"/>
              </p:ext>
            </p:extLst>
          </p:nvPr>
        </p:nvGraphicFramePr>
        <p:xfrm>
          <a:off x="1584251" y="1390539"/>
          <a:ext cx="9254944" cy="2829270"/>
        </p:xfrm>
        <a:graphic>
          <a:graphicData uri="http://schemas.openxmlformats.org/drawingml/2006/table">
            <a:tbl>
              <a:tblPr>
                <a:tableStyleId>{16D9F66E-5EB9-4882-86FB-DCBF35E3C3E4}</a:tableStyleId>
              </a:tblPr>
              <a:tblGrid>
                <a:gridCol w="2339163">
                  <a:extLst>
                    <a:ext uri="{9D8B030D-6E8A-4147-A177-3AD203B41FA5}">
                      <a16:colId xmlns:a16="http://schemas.microsoft.com/office/drawing/2014/main" val="4155527292"/>
                    </a:ext>
                  </a:extLst>
                </a:gridCol>
                <a:gridCol w="2254102">
                  <a:extLst>
                    <a:ext uri="{9D8B030D-6E8A-4147-A177-3AD203B41FA5}">
                      <a16:colId xmlns:a16="http://schemas.microsoft.com/office/drawing/2014/main" val="2574071793"/>
                    </a:ext>
                  </a:extLst>
                </a:gridCol>
                <a:gridCol w="2095215">
                  <a:extLst>
                    <a:ext uri="{9D8B030D-6E8A-4147-A177-3AD203B41FA5}">
                      <a16:colId xmlns:a16="http://schemas.microsoft.com/office/drawing/2014/main" val="1397069366"/>
                    </a:ext>
                  </a:extLst>
                </a:gridCol>
                <a:gridCol w="2566464">
                  <a:extLst>
                    <a:ext uri="{9D8B030D-6E8A-4147-A177-3AD203B41FA5}">
                      <a16:colId xmlns:a16="http://schemas.microsoft.com/office/drawing/2014/main" val="366339977"/>
                    </a:ext>
                  </a:extLst>
                </a:gridCol>
              </a:tblGrid>
              <a:tr h="232684">
                <a:tc>
                  <a:txBody>
                    <a:bodyPr/>
                    <a:lstStyle/>
                    <a:p>
                      <a:pPr algn="ctr"/>
                      <a:r>
                        <a:rPr lang="en-US" sz="1100" b="1">
                          <a:solidFill>
                            <a:schemeClr val="bg1"/>
                          </a:solidFill>
                          <a:latin typeface="Arial" panose="020B0604020202020204" pitchFamily="34" charset="0"/>
                          <a:cs typeface="Arial" panose="020B0604020202020204" pitchFamily="34" charset="0"/>
                        </a:rPr>
                        <a:t>Condition</a:t>
                      </a:r>
                      <a:endParaRPr lang="en-US" sz="1100">
                        <a:solidFill>
                          <a:schemeClr val="bg1"/>
                        </a:solidFill>
                        <a:latin typeface="Arial" panose="020B0604020202020204" pitchFamily="34" charset="0"/>
                        <a:cs typeface="Arial" panose="020B0604020202020204" pitchFamily="34" charset="0"/>
                      </a:endParaRPr>
                    </a:p>
                  </a:txBody>
                  <a:tcPr marL="64945" marR="64945" marT="32473" marB="32473" anchor="ctr">
                    <a:solidFill>
                      <a:srgbClr val="1A9586"/>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Best NIT(s)</a:t>
                      </a:r>
                      <a:endParaRPr lang="en-US" sz="1100">
                        <a:solidFill>
                          <a:schemeClr val="bg1"/>
                        </a:solidFill>
                        <a:latin typeface="Arial" panose="020B0604020202020204" pitchFamily="34" charset="0"/>
                        <a:cs typeface="Arial" panose="020B0604020202020204" pitchFamily="34" charset="0"/>
                      </a:endParaRPr>
                    </a:p>
                  </a:txBody>
                  <a:tcPr marL="64945" marR="64945" marT="32473" marB="32473" anchor="ctr">
                    <a:solidFill>
                      <a:srgbClr val="1A9586"/>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AUC / Sensitivity / Specificity</a:t>
                      </a:r>
                      <a:endParaRPr lang="en-US" sz="1100">
                        <a:solidFill>
                          <a:schemeClr val="bg1"/>
                        </a:solidFill>
                        <a:latin typeface="Arial" panose="020B0604020202020204" pitchFamily="34" charset="0"/>
                        <a:cs typeface="Arial" panose="020B0604020202020204" pitchFamily="34" charset="0"/>
                      </a:endParaRPr>
                    </a:p>
                  </a:txBody>
                  <a:tcPr marL="64945" marR="64945" marT="32473" marB="32473" anchor="ctr">
                    <a:solidFill>
                      <a:srgbClr val="1A9586"/>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Notes</a:t>
                      </a:r>
                      <a:endParaRPr lang="en-US" sz="1100">
                        <a:solidFill>
                          <a:schemeClr val="bg1"/>
                        </a:solidFill>
                        <a:latin typeface="Arial" panose="020B0604020202020204" pitchFamily="34" charset="0"/>
                        <a:cs typeface="Arial" panose="020B0604020202020204" pitchFamily="34" charset="0"/>
                      </a:endParaRPr>
                    </a:p>
                  </a:txBody>
                  <a:tcPr marL="64945" marR="64945" marT="32473" marB="32473" anchor="ctr">
                    <a:solidFill>
                      <a:srgbClr val="1A9586"/>
                    </a:solidFill>
                  </a:tcPr>
                </a:tc>
                <a:extLst>
                  <a:ext uri="{0D108BD9-81ED-4DB2-BD59-A6C34878D82A}">
                    <a16:rowId xmlns:a16="http://schemas.microsoft.com/office/drawing/2014/main" val="1017590109"/>
                  </a:ext>
                </a:extLst>
              </a:tr>
              <a:tr h="331483">
                <a:tc rowSpan="2">
                  <a:txBody>
                    <a:bodyPr/>
                    <a:lstStyle/>
                    <a:p>
                      <a:r>
                        <a:rPr lang="en-US" sz="1100" b="1">
                          <a:latin typeface="Arial" panose="020B0604020202020204" pitchFamily="34" charset="0"/>
                          <a:cs typeface="Arial" panose="020B0604020202020204" pitchFamily="34" charset="0"/>
                        </a:rPr>
                        <a:t>LSM ≥ 8 kPa</a:t>
                      </a:r>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MAF-5</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AUC: 0.80</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Specificity: 62%</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Referrals: 42%</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Highest AUC; better specificity &amp; fewer referrals than FIB-4</a:t>
                      </a:r>
                    </a:p>
                  </a:txBody>
                  <a:tcPr marL="64945" marR="64945" marT="32473" marB="32473" anchor="ctr"/>
                </a:tc>
                <a:extLst>
                  <a:ext uri="{0D108BD9-81ED-4DB2-BD59-A6C34878D82A}">
                    <a16:rowId xmlns:a16="http://schemas.microsoft.com/office/drawing/2014/main" val="875720426"/>
                  </a:ext>
                </a:extLst>
              </a:tr>
              <a:tr h="232684">
                <a:tc vMerge="1">
                  <a:txBody>
                    <a:bodyPr/>
                    <a:lstStyle/>
                    <a:p>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FIB-4</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Specificity: 24%</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Referrals: 77%</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Lower specificity; more referrals</a:t>
                      </a:r>
                    </a:p>
                  </a:txBody>
                  <a:tcPr marL="64945" marR="64945" marT="32473" marB="32473" anchor="ctr"/>
                </a:tc>
                <a:extLst>
                  <a:ext uri="{0D108BD9-81ED-4DB2-BD59-A6C34878D82A}">
                    <a16:rowId xmlns:a16="http://schemas.microsoft.com/office/drawing/2014/main" val="2522725223"/>
                  </a:ext>
                </a:extLst>
              </a:tr>
              <a:tr h="133885">
                <a:tc>
                  <a:txBody>
                    <a:bodyPr/>
                    <a:lstStyle/>
                    <a:p>
                      <a:r>
                        <a:rPr lang="en-US" sz="1100" b="1">
                          <a:latin typeface="Arial" panose="020B0604020202020204" pitchFamily="34" charset="0"/>
                          <a:cs typeface="Arial" panose="020B0604020202020204" pitchFamily="34" charset="0"/>
                        </a:rPr>
                        <a:t>LSM ≥ 12 kPa</a:t>
                      </a:r>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MAF-5</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AUC: 0.87</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Superior performance</a:t>
                      </a:r>
                    </a:p>
                  </a:txBody>
                  <a:tcPr marL="64945" marR="64945" marT="32473" marB="32473" anchor="ctr"/>
                </a:tc>
                <a:extLst>
                  <a:ext uri="{0D108BD9-81ED-4DB2-BD59-A6C34878D82A}">
                    <a16:rowId xmlns:a16="http://schemas.microsoft.com/office/drawing/2014/main" val="1627840535"/>
                  </a:ext>
                </a:extLst>
              </a:tr>
              <a:tr h="232684">
                <a:tc>
                  <a:txBody>
                    <a:bodyPr/>
                    <a:lstStyle/>
                    <a:p>
                      <a:r>
                        <a:rPr lang="en-US" sz="1100" b="1">
                          <a:latin typeface="Arial" panose="020B0604020202020204" pitchFamily="34" charset="0"/>
                          <a:cs typeface="Arial" panose="020B0604020202020204" pitchFamily="34" charset="0"/>
                        </a:rPr>
                        <a:t>Advanced fibrosis</a:t>
                      </a:r>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MAF-5</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AUC: 0.90</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Best for detecting advanced fibrosis</a:t>
                      </a:r>
                    </a:p>
                  </a:txBody>
                  <a:tcPr marL="64945" marR="64945" marT="32473" marB="32473" anchor="ctr"/>
                </a:tc>
                <a:extLst>
                  <a:ext uri="{0D108BD9-81ED-4DB2-BD59-A6C34878D82A}">
                    <a16:rowId xmlns:a16="http://schemas.microsoft.com/office/drawing/2014/main" val="322557584"/>
                  </a:ext>
                </a:extLst>
              </a:tr>
              <a:tr h="232684">
                <a:tc>
                  <a:txBody>
                    <a:bodyPr/>
                    <a:lstStyle/>
                    <a:p>
                      <a:r>
                        <a:rPr lang="en-US" sz="1100" b="1">
                          <a:latin typeface="Arial" panose="020B0604020202020204" pitchFamily="34" charset="0"/>
                          <a:cs typeface="Arial" panose="020B0604020202020204" pitchFamily="34" charset="0"/>
                        </a:rPr>
                        <a:t>MASH</a:t>
                      </a:r>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FNI, MAF-5</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AUC: 0.93, 0.92</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Both highly accurate</a:t>
                      </a:r>
                    </a:p>
                  </a:txBody>
                  <a:tcPr marL="64945" marR="64945" marT="32473" marB="32473" anchor="ctr"/>
                </a:tc>
                <a:extLst>
                  <a:ext uri="{0D108BD9-81ED-4DB2-BD59-A6C34878D82A}">
                    <a16:rowId xmlns:a16="http://schemas.microsoft.com/office/drawing/2014/main" val="2612235698"/>
                  </a:ext>
                </a:extLst>
              </a:tr>
              <a:tr h="232684">
                <a:tc>
                  <a:txBody>
                    <a:bodyPr/>
                    <a:lstStyle/>
                    <a:p>
                      <a:r>
                        <a:rPr lang="en-US" sz="1100" b="1">
                          <a:latin typeface="Arial" panose="020B0604020202020204" pitchFamily="34" charset="0"/>
                          <a:cs typeface="Arial" panose="020B0604020202020204" pitchFamily="34" charset="0"/>
                        </a:rPr>
                        <a:t>Cirrhosis</a:t>
                      </a:r>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SAFE, NFS</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AUC: 0.92, 0.91</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Best for cirrhosis detection</a:t>
                      </a:r>
                    </a:p>
                  </a:txBody>
                  <a:tcPr marL="64945" marR="64945" marT="32473" marB="32473" anchor="ctr"/>
                </a:tc>
                <a:extLst>
                  <a:ext uri="{0D108BD9-81ED-4DB2-BD59-A6C34878D82A}">
                    <a16:rowId xmlns:a16="http://schemas.microsoft.com/office/drawing/2014/main" val="2750315167"/>
                  </a:ext>
                </a:extLst>
              </a:tr>
              <a:tr h="232684">
                <a:tc rowSpan="3">
                  <a:txBody>
                    <a:bodyPr/>
                    <a:lstStyle/>
                    <a:p>
                      <a:r>
                        <a:rPr lang="en-US" sz="1100" b="1">
                          <a:latin typeface="Arial" panose="020B0604020202020204" pitchFamily="34" charset="0"/>
                          <a:cs typeface="Arial" panose="020B0604020202020204" pitchFamily="34" charset="0"/>
                        </a:rPr>
                        <a:t>Age 18-35 (top 20% NIT scores)</a:t>
                      </a:r>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FIB-4, SAFE, NFS, FORNS, HFS</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Sensitivity: &lt;10%</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Poor performance in young adults</a:t>
                      </a:r>
                    </a:p>
                  </a:txBody>
                  <a:tcPr marL="64945" marR="64945" marT="32473" marB="32473" anchor="ctr"/>
                </a:tc>
                <a:extLst>
                  <a:ext uri="{0D108BD9-81ED-4DB2-BD59-A6C34878D82A}">
                    <a16:rowId xmlns:a16="http://schemas.microsoft.com/office/drawing/2014/main" val="1802695933"/>
                  </a:ext>
                </a:extLst>
              </a:tr>
              <a:tr h="189824">
                <a:tc vMerge="1">
                  <a:txBody>
                    <a:bodyPr/>
                    <a:lstStyle/>
                    <a:p>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FNI</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Sensitivity: 40%</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Better in young population</a:t>
                      </a:r>
                    </a:p>
                  </a:txBody>
                  <a:tcPr marL="64945" marR="64945" marT="32473" marB="32473" anchor="ctr"/>
                </a:tc>
                <a:extLst>
                  <a:ext uri="{0D108BD9-81ED-4DB2-BD59-A6C34878D82A}">
                    <a16:rowId xmlns:a16="http://schemas.microsoft.com/office/drawing/2014/main" val="1012531400"/>
                  </a:ext>
                </a:extLst>
              </a:tr>
              <a:tr h="133885">
                <a:tc vMerge="1">
                  <a:txBody>
                    <a:bodyPr/>
                    <a:lstStyle/>
                    <a:p>
                      <a:endParaRPr lang="en-US" sz="1100">
                        <a:latin typeface="Arial" panose="020B0604020202020204" pitchFamily="34" charset="0"/>
                        <a:cs typeface="Arial" panose="020B0604020202020204" pitchFamily="34" charset="0"/>
                      </a:endParaRPr>
                    </a:p>
                  </a:txBody>
                  <a:tcPr marL="64945" marR="64945" marT="32473" marB="32473" anchor="ctr"/>
                </a:tc>
                <a:tc>
                  <a:txBody>
                    <a:bodyPr/>
                    <a:lstStyle/>
                    <a:p>
                      <a:r>
                        <a:rPr lang="en-US" sz="1100">
                          <a:latin typeface="Arial" panose="020B0604020202020204" pitchFamily="34" charset="0"/>
                          <a:cs typeface="Arial" panose="020B0604020202020204" pitchFamily="34" charset="0"/>
                        </a:rPr>
                        <a:t>MAF-5</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Sensitivity: 71%</a:t>
                      </a:r>
                    </a:p>
                  </a:txBody>
                  <a:tcPr marL="64945" marR="64945" marT="32473" marB="32473" anchor="ctr"/>
                </a:tc>
                <a:tc>
                  <a:txBody>
                    <a:bodyPr/>
                    <a:lstStyle/>
                    <a:p>
                      <a:r>
                        <a:rPr lang="en-US" sz="1100">
                          <a:latin typeface="Arial" panose="020B0604020202020204" pitchFamily="34" charset="0"/>
                          <a:cs typeface="Arial" panose="020B0604020202020204" pitchFamily="34" charset="0"/>
                        </a:rPr>
                        <a:t>Best in young adults</a:t>
                      </a:r>
                    </a:p>
                  </a:txBody>
                  <a:tcPr marL="64945" marR="64945" marT="32473" marB="32473" anchor="ctr"/>
                </a:tc>
                <a:extLst>
                  <a:ext uri="{0D108BD9-81ED-4DB2-BD59-A6C34878D82A}">
                    <a16:rowId xmlns:a16="http://schemas.microsoft.com/office/drawing/2014/main" val="3353983990"/>
                  </a:ext>
                </a:extLst>
              </a:tr>
            </a:tbl>
          </a:graphicData>
        </a:graphic>
      </p:graphicFrame>
      <p:sp>
        <p:nvSpPr>
          <p:cNvPr id="2" name="Content Placeholder 2">
            <a:extLst>
              <a:ext uri="{FF2B5EF4-FFF2-40B4-BE49-F238E27FC236}">
                <a16:creationId xmlns:a16="http://schemas.microsoft.com/office/drawing/2014/main" id="{B018C863-1388-C411-20D3-B7D84C7947A8}"/>
              </a:ext>
            </a:extLst>
          </p:cNvPr>
          <p:cNvSpPr txBox="1">
            <a:spLocks/>
          </p:cNvSpPr>
          <p:nvPr/>
        </p:nvSpPr>
        <p:spPr>
          <a:xfrm>
            <a:off x="5828525" y="978531"/>
            <a:ext cx="5010670" cy="285769"/>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Diagnostic performance of NITs across liver conditions</a:t>
            </a:r>
            <a:endParaRPr lang="en-US" sz="1600" b="1">
              <a:latin typeface="Arial" panose="020B0604020202020204" pitchFamily="34" charset="0"/>
              <a:cs typeface="Arial" panose="020B0604020202020204" pitchFamily="34" charset="0"/>
            </a:endParaRPr>
          </a:p>
        </p:txBody>
      </p:sp>
      <p:pic>
        <p:nvPicPr>
          <p:cNvPr id="10" name="Graphic 9" descr="Home with solid fill">
            <a:hlinkClick r:id="rId3" action="ppaction://hlinksldjump"/>
            <a:extLst>
              <a:ext uri="{FF2B5EF4-FFF2-40B4-BE49-F238E27FC236}">
                <a16:creationId xmlns:a16="http://schemas.microsoft.com/office/drawing/2014/main" id="{FE0D7C25-B6FD-1A1A-4598-8B7E2A28B7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3266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9F4A-5186-3932-6C1B-6BCA5996D3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08E946-3972-9930-EEED-C8FCCFD12700}"/>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OS-097</a:t>
            </a:r>
            <a:r>
              <a:rPr lang="en-US" sz="1800">
                <a:latin typeface="Arial" panose="020B0604020202020204" pitchFamily="34" charset="0"/>
                <a:cs typeface="Arial" panose="020B0604020202020204" pitchFamily="34" charset="0"/>
              </a:rPr>
              <a:t> Evaluating noninvasive diagnostic pathways for identifying MASH patients eligible for </a:t>
            </a:r>
            <a:r>
              <a:rPr lang="en-US" sz="1800" err="1">
                <a:latin typeface="Arial" panose="020B0604020202020204" pitchFamily="34" charset="0"/>
                <a:cs typeface="Arial" panose="020B0604020202020204" pitchFamily="34" charset="0"/>
              </a:rPr>
              <a:t>Resmetirom</a:t>
            </a:r>
            <a:r>
              <a:rPr lang="en-US" sz="1800">
                <a:latin typeface="Arial" panose="020B0604020202020204" pitchFamily="34" charset="0"/>
                <a:cs typeface="Arial" panose="020B0604020202020204" pitchFamily="34" charset="0"/>
              </a:rPr>
              <a:t> therapy: a real-world cohort analysis</a:t>
            </a:r>
          </a:p>
        </p:txBody>
      </p:sp>
      <p:sp>
        <p:nvSpPr>
          <p:cNvPr id="5" name="Content Placeholder 2">
            <a:extLst>
              <a:ext uri="{FF2B5EF4-FFF2-40B4-BE49-F238E27FC236}">
                <a16:creationId xmlns:a16="http://schemas.microsoft.com/office/drawing/2014/main" id="{15D7DB49-A09D-E48B-AD96-FF63C42FF46D}"/>
              </a:ext>
            </a:extLst>
          </p:cNvPr>
          <p:cNvSpPr>
            <a:spLocks noGrp="1"/>
          </p:cNvSpPr>
          <p:nvPr>
            <p:ph idx="1"/>
          </p:nvPr>
        </p:nvSpPr>
        <p:spPr>
          <a:xfrm>
            <a:off x="459514" y="1344204"/>
            <a:ext cx="11272972" cy="1930623"/>
          </a:xfrm>
        </p:spPr>
        <p:txBody>
          <a:bodyPr>
            <a:noAutofit/>
          </a:bodyPr>
          <a:lstStyle/>
          <a:p>
            <a:pPr>
              <a:buClr>
                <a:srgbClr val="004B87"/>
              </a:buClr>
              <a:defRPr/>
            </a:pPr>
            <a:r>
              <a:rPr lang="en-US" sz="1800" kern="0" err="1">
                <a:effectLst/>
                <a:latin typeface="Arial" panose="020B0604020202020204" pitchFamily="34" charset="0"/>
                <a:ea typeface="Yu Mincho" panose="02020400000000000000" pitchFamily="18" charset="-128"/>
                <a:cs typeface="Arial" panose="020B0604020202020204" pitchFamily="34" charset="0"/>
              </a:rPr>
              <a:t>Resmetirom</a:t>
            </a:r>
            <a:r>
              <a:rPr lang="en-US" sz="1800" kern="0">
                <a:effectLst/>
                <a:latin typeface="Arial" panose="020B0604020202020204" pitchFamily="34" charset="0"/>
                <a:ea typeface="Yu Mincho" panose="02020400000000000000" pitchFamily="18" charset="-128"/>
                <a:cs typeface="Arial" panose="020B0604020202020204" pitchFamily="34" charset="0"/>
              </a:rPr>
              <a:t>, the first FDA-approved medication for non-cirrhotic patients with metabolic dysfunction-associated steatohepatitis (MASH) with significant (F2) to advanced (F3) fibrosis, does not require liver biopsy for diagnosis.</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Current AASLD guidance recommend Vibration-Controlled Transient Elastography (VCTE), liver stiffness measurement (LSM) or the enhanced liver fibrosis (ELF) test for treatment consideration. In the real world, most patients with MASH do not undergo liver biopsy, and the diagnosis is predominantly based on noninvasive tests.</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0">
                <a:latin typeface="Arial" panose="020B0604020202020204" pitchFamily="34" charset="0"/>
                <a:ea typeface="Yu Mincho" panose="02020400000000000000" pitchFamily="18" charset="-128"/>
                <a:cs typeface="Arial" panose="020B0604020202020204" pitchFamily="34" charset="0"/>
              </a:rPr>
              <a:t>To evaluate the performance of several noninvasive tests (NITs) diagnostic pathways that are proposed to be used in primary care to risk stratify patients with MASLD and determine who needs referral to hepatology care for treatment consideration.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52D85FC-4793-42A5-CACC-65301984E8E4}"/>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9C3B04F-900D-E4A9-148C-D88733610543}"/>
              </a:ext>
            </a:extLst>
          </p:cNvPr>
          <p:cNvSpPr/>
          <p:nvPr/>
        </p:nvSpPr>
        <p:spPr>
          <a:xfrm>
            <a:off x="352424" y="846658"/>
            <a:ext cx="11515726" cy="3407058"/>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0E6425F-1CB2-0E30-230A-8885BF9B0FEC}"/>
              </a:ext>
            </a:extLst>
          </p:cNvPr>
          <p:cNvSpPr/>
          <p:nvPr/>
        </p:nvSpPr>
        <p:spPr>
          <a:xfrm>
            <a:off x="515507" y="4476264"/>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40A3F95-9119-3133-F325-FE59CAD1B86B}"/>
              </a:ext>
            </a:extLst>
          </p:cNvPr>
          <p:cNvSpPr/>
          <p:nvPr/>
        </p:nvSpPr>
        <p:spPr>
          <a:xfrm>
            <a:off x="352424" y="4358243"/>
            <a:ext cx="11515726" cy="1973940"/>
          </a:xfrm>
          <a:prstGeom prst="roundRect">
            <a:avLst>
              <a:gd name="adj" fmla="val 5866"/>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2D94C982-3A51-FABF-2B4B-7DD259442587}"/>
              </a:ext>
            </a:extLst>
          </p:cNvPr>
          <p:cNvGrpSpPr/>
          <p:nvPr/>
        </p:nvGrpSpPr>
        <p:grpSpPr>
          <a:xfrm>
            <a:off x="-278292" y="4979131"/>
            <a:ext cx="4900713" cy="1325093"/>
            <a:chOff x="-220655" y="4156662"/>
            <a:chExt cx="4900713" cy="1325093"/>
          </a:xfrm>
        </p:grpSpPr>
        <p:grpSp>
          <p:nvGrpSpPr>
            <p:cNvPr id="2" name="Group 1">
              <a:extLst>
                <a:ext uri="{FF2B5EF4-FFF2-40B4-BE49-F238E27FC236}">
                  <a16:creationId xmlns:a16="http://schemas.microsoft.com/office/drawing/2014/main" id="{B2A9FC1F-B927-58CD-3554-EDC0F2B21FE0}"/>
                </a:ext>
              </a:extLst>
            </p:cNvPr>
            <p:cNvGrpSpPr/>
            <p:nvPr/>
          </p:nvGrpSpPr>
          <p:grpSpPr>
            <a:xfrm>
              <a:off x="-220655" y="4156662"/>
              <a:ext cx="4900713" cy="1325093"/>
              <a:chOff x="4076728" y="1718665"/>
              <a:chExt cx="4900713" cy="1325093"/>
            </a:xfrm>
            <a:solidFill>
              <a:srgbClr val="C7E4DF"/>
            </a:solidFill>
          </p:grpSpPr>
          <p:sp>
            <p:nvSpPr>
              <p:cNvPr id="3" name="Rectangle: Rounded Corners 2">
                <a:extLst>
                  <a:ext uri="{FF2B5EF4-FFF2-40B4-BE49-F238E27FC236}">
                    <a16:creationId xmlns:a16="http://schemas.microsoft.com/office/drawing/2014/main" id="{AB02E7C6-A2C1-0A1D-80AC-BD0022FE0F28}"/>
                  </a:ext>
                </a:extLst>
              </p:cNvPr>
              <p:cNvSpPr/>
              <p:nvPr/>
            </p:nvSpPr>
            <p:spPr>
              <a:xfrm>
                <a:off x="4860338" y="1718665"/>
                <a:ext cx="2753077" cy="1211058"/>
              </a:xfrm>
              <a:prstGeom prst="roundRect">
                <a:avLst>
                  <a:gd name="adj" fmla="val 969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08A4DA9-FE6E-A484-8299-B6B53C9E7269}"/>
                  </a:ext>
                </a:extLst>
              </p:cNvPr>
              <p:cNvGrpSpPr/>
              <p:nvPr/>
            </p:nvGrpSpPr>
            <p:grpSpPr>
              <a:xfrm>
                <a:off x="4076728" y="1758483"/>
                <a:ext cx="4900713" cy="1285275"/>
                <a:chOff x="4076728" y="1758483"/>
                <a:chExt cx="4900713" cy="1285275"/>
              </a:xfrm>
              <a:grpFill/>
            </p:grpSpPr>
            <p:sp>
              <p:nvSpPr>
                <p:cNvPr id="19" name="Content Placeholder 2">
                  <a:extLst>
                    <a:ext uri="{FF2B5EF4-FFF2-40B4-BE49-F238E27FC236}">
                      <a16:creationId xmlns:a16="http://schemas.microsoft.com/office/drawing/2014/main" id="{4F3E95AF-313B-A900-3C9A-EBD214B3C687}"/>
                    </a:ext>
                  </a:extLst>
                </p:cNvPr>
                <p:cNvSpPr txBox="1">
                  <a:spLocks/>
                </p:cNvSpPr>
                <p:nvPr/>
              </p:nvSpPr>
              <p:spPr>
                <a:xfrm>
                  <a:off x="4870527" y="2044252"/>
                  <a:ext cx="4106914" cy="99950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424 MASLD patients.</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Mean age 58, 42% male.</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Treated with </a:t>
                  </a:r>
                  <a:r>
                    <a:rPr lang="en-US" sz="1400" kern="0" err="1">
                      <a:latin typeface="Arial" panose="020B0604020202020204" pitchFamily="34" charset="0"/>
                      <a:ea typeface="Calibri" panose="020F0502020204030204" pitchFamily="34" charset="0"/>
                      <a:cs typeface="Arial" panose="020B0604020202020204" pitchFamily="34" charset="0"/>
                    </a:rPr>
                    <a:t>resmetirom</a:t>
                  </a:r>
                  <a:r>
                    <a:rPr lang="en-US" sz="1400" kern="0">
                      <a:latin typeface="Arial" panose="020B0604020202020204" pitchFamily="34" charset="0"/>
                      <a:ea typeface="Calibri" panose="020F0502020204030204" pitchFamily="34" charset="0"/>
                      <a:cs typeface="Arial" panose="020B0604020202020204" pitchFamily="34" charset="0"/>
                    </a:rPr>
                    <a:t>. </a:t>
                  </a:r>
                </a:p>
                <a:p>
                  <a:pPr>
                    <a:spcBef>
                      <a:spcPts val="0"/>
                    </a:spcBef>
                  </a:pPr>
                  <a:r>
                    <a:rPr lang="en-US" sz="1400" kern="0">
                      <a:latin typeface="Arial" panose="020B0604020202020204" pitchFamily="34" charset="0"/>
                      <a:ea typeface="Calibri" panose="020F0502020204030204" pitchFamily="34" charset="0"/>
                      <a:cs typeface="Arial" panose="020B0604020202020204" pitchFamily="34" charset="0"/>
                    </a:rPr>
                    <a:t>March - November 2024.</a:t>
                  </a:r>
                  <a:endParaRPr lang="en-US" sz="140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26BD108E-29E9-3C83-E4E6-D4FA5C8BC9DB}"/>
                    </a:ext>
                  </a:extLst>
                </p:cNvPr>
                <p:cNvSpPr txBox="1">
                  <a:spLocks/>
                </p:cNvSpPr>
                <p:nvPr/>
              </p:nvSpPr>
              <p:spPr>
                <a:xfrm>
                  <a:off x="4076728" y="1758483"/>
                  <a:ext cx="2940646"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grpSp>
        </p:grpSp>
        <p:pic>
          <p:nvPicPr>
            <p:cNvPr id="21" name="Graphic 20" descr="Group of men with solid fill">
              <a:extLst>
                <a:ext uri="{FF2B5EF4-FFF2-40B4-BE49-F238E27FC236}">
                  <a16:creationId xmlns:a16="http://schemas.microsoft.com/office/drawing/2014/main" id="{B28BE674-8FBB-2BF8-CF16-32927DF4B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5898" y="4177449"/>
              <a:ext cx="584742" cy="584742"/>
            </a:xfrm>
            <a:prstGeom prst="rect">
              <a:avLst/>
            </a:prstGeom>
          </p:spPr>
        </p:pic>
      </p:grpSp>
      <p:grpSp>
        <p:nvGrpSpPr>
          <p:cNvPr id="26" name="Group 25">
            <a:extLst>
              <a:ext uri="{FF2B5EF4-FFF2-40B4-BE49-F238E27FC236}">
                <a16:creationId xmlns:a16="http://schemas.microsoft.com/office/drawing/2014/main" id="{BD73023B-8074-8952-95EA-7D2E2F42FF14}"/>
              </a:ext>
            </a:extLst>
          </p:cNvPr>
          <p:cNvGrpSpPr/>
          <p:nvPr/>
        </p:nvGrpSpPr>
        <p:grpSpPr>
          <a:xfrm>
            <a:off x="6825509" y="4970229"/>
            <a:ext cx="3061337" cy="1196147"/>
            <a:chOff x="2175043" y="5270880"/>
            <a:chExt cx="3061337" cy="1196147"/>
          </a:xfrm>
        </p:grpSpPr>
        <p:grpSp>
          <p:nvGrpSpPr>
            <p:cNvPr id="22" name="Group 21">
              <a:extLst>
                <a:ext uri="{FF2B5EF4-FFF2-40B4-BE49-F238E27FC236}">
                  <a16:creationId xmlns:a16="http://schemas.microsoft.com/office/drawing/2014/main" id="{E76E1050-AF71-18F9-ACF6-07628D165B1B}"/>
                </a:ext>
              </a:extLst>
            </p:cNvPr>
            <p:cNvGrpSpPr/>
            <p:nvPr/>
          </p:nvGrpSpPr>
          <p:grpSpPr>
            <a:xfrm>
              <a:off x="2175043" y="5467520"/>
              <a:ext cx="3061337" cy="999507"/>
              <a:chOff x="4060389" y="4372910"/>
              <a:chExt cx="3061337" cy="999507"/>
            </a:xfrm>
          </p:grpSpPr>
          <p:sp>
            <p:nvSpPr>
              <p:cNvPr id="23" name="TextBox 22">
                <a:extLst>
                  <a:ext uri="{FF2B5EF4-FFF2-40B4-BE49-F238E27FC236}">
                    <a16:creationId xmlns:a16="http://schemas.microsoft.com/office/drawing/2014/main" id="{BF83AEA9-6006-32BF-82B5-8EA97EF40BDE}"/>
                  </a:ext>
                </a:extLst>
              </p:cNvPr>
              <p:cNvSpPr txBox="1"/>
              <p:nvPr/>
            </p:nvSpPr>
            <p:spPr>
              <a:xfrm>
                <a:off x="4125001" y="4542560"/>
                <a:ext cx="2996725" cy="738664"/>
              </a:xfrm>
              <a:prstGeom prst="rect">
                <a:avLst/>
              </a:prstGeom>
              <a:noFill/>
            </p:spPr>
            <p:txBody>
              <a:bodyPr wrap="square" numCol="1">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LSM 8-20 kPa; or</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ELF of 9.2-11.3; or</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Liver biopsy fibrosis stage 2-3</a:t>
                </a:r>
                <a:endParaRPr lang="en-US" sz="140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F6EC48EF-EC89-5BAF-A549-B54E227325EF}"/>
                  </a:ext>
                </a:extLst>
              </p:cNvPr>
              <p:cNvSpPr/>
              <p:nvPr/>
            </p:nvSpPr>
            <p:spPr>
              <a:xfrm>
                <a:off x="4060389" y="4372910"/>
                <a:ext cx="2890975" cy="999507"/>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sp>
          <p:nvSpPr>
            <p:cNvPr id="25" name="Content Placeholder 2">
              <a:extLst>
                <a:ext uri="{FF2B5EF4-FFF2-40B4-BE49-F238E27FC236}">
                  <a16:creationId xmlns:a16="http://schemas.microsoft.com/office/drawing/2014/main" id="{303EB944-498E-493C-5FF4-6F8829342019}"/>
                </a:ext>
              </a:extLst>
            </p:cNvPr>
            <p:cNvSpPr txBox="1">
              <a:spLocks/>
            </p:cNvSpPr>
            <p:nvPr/>
          </p:nvSpPr>
          <p:spPr>
            <a:xfrm>
              <a:off x="2438382" y="5270880"/>
              <a:ext cx="2302028" cy="261764"/>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Inclusion criteria</a:t>
              </a:r>
              <a:endParaRPr lang="en-US" sz="1600" b="1">
                <a:latin typeface="Arial" panose="020B0604020202020204" pitchFamily="34" charset="0"/>
                <a:cs typeface="Arial" panose="020B0604020202020204" pitchFamily="34" charset="0"/>
              </a:endParaRPr>
            </a:p>
          </p:txBody>
        </p:sp>
      </p:grpSp>
      <p:sp>
        <p:nvSpPr>
          <p:cNvPr id="27" name="Arrow: Down 26">
            <a:extLst>
              <a:ext uri="{FF2B5EF4-FFF2-40B4-BE49-F238E27FC236}">
                <a16:creationId xmlns:a16="http://schemas.microsoft.com/office/drawing/2014/main" id="{0FC1F440-239A-0F6F-0012-E7000C519F72}"/>
              </a:ext>
            </a:extLst>
          </p:cNvPr>
          <p:cNvSpPr/>
          <p:nvPr/>
        </p:nvSpPr>
        <p:spPr>
          <a:xfrm rot="16200000">
            <a:off x="6401458" y="5486569"/>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CDAD5A7-072C-3B13-E462-4A33613A830A}"/>
              </a:ext>
            </a:extLst>
          </p:cNvPr>
          <p:cNvGrpSpPr/>
          <p:nvPr/>
        </p:nvGrpSpPr>
        <p:grpSpPr>
          <a:xfrm>
            <a:off x="3476532" y="4970229"/>
            <a:ext cx="2996725" cy="1215870"/>
            <a:chOff x="2175043" y="5270880"/>
            <a:chExt cx="2996725" cy="1215870"/>
          </a:xfrm>
        </p:grpSpPr>
        <p:grpSp>
          <p:nvGrpSpPr>
            <p:cNvPr id="30" name="Group 29">
              <a:extLst>
                <a:ext uri="{FF2B5EF4-FFF2-40B4-BE49-F238E27FC236}">
                  <a16:creationId xmlns:a16="http://schemas.microsoft.com/office/drawing/2014/main" id="{0F34FFB2-D2A8-FDDB-8DD5-942DB6A3A6C2}"/>
                </a:ext>
              </a:extLst>
            </p:cNvPr>
            <p:cNvGrpSpPr/>
            <p:nvPr/>
          </p:nvGrpSpPr>
          <p:grpSpPr>
            <a:xfrm>
              <a:off x="2175043" y="5467520"/>
              <a:ext cx="2996725" cy="1019230"/>
              <a:chOff x="4060389" y="4372910"/>
              <a:chExt cx="2996725" cy="1019230"/>
            </a:xfrm>
          </p:grpSpPr>
          <p:sp>
            <p:nvSpPr>
              <p:cNvPr id="32" name="TextBox 31">
                <a:extLst>
                  <a:ext uri="{FF2B5EF4-FFF2-40B4-BE49-F238E27FC236}">
                    <a16:creationId xmlns:a16="http://schemas.microsoft.com/office/drawing/2014/main" id="{F565DBB4-A02D-54B4-08D6-B8B8453D6A21}"/>
                  </a:ext>
                </a:extLst>
              </p:cNvPr>
              <p:cNvSpPr txBox="1"/>
              <p:nvPr/>
            </p:nvSpPr>
            <p:spPr>
              <a:xfrm>
                <a:off x="4060389" y="4438033"/>
                <a:ext cx="2996725" cy="954107"/>
              </a:xfrm>
              <a:prstGeom prst="rect">
                <a:avLst/>
              </a:prstGeom>
              <a:noFill/>
            </p:spPr>
            <p:txBody>
              <a:bodyPr wrap="square" numCol="1">
                <a:spAutoFit/>
              </a:bodyPr>
              <a:lstStyle/>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Demographics</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Laboratory results</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L</a:t>
                </a:r>
                <a:r>
                  <a:rPr lang="en-US" sz="1400" kern="100">
                    <a:effectLst/>
                    <a:latin typeface="Arial" panose="020B0604020202020204" pitchFamily="34" charset="0"/>
                    <a:ea typeface="Aptos" panose="020B0004020202020204" pitchFamily="34" charset="0"/>
                    <a:cs typeface="Arial" panose="020B0604020202020204" pitchFamily="34" charset="0"/>
                  </a:rPr>
                  <a:t>iver stiffness measurements</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L</a:t>
                </a:r>
                <a:r>
                  <a:rPr lang="en-US" sz="1400" kern="100">
                    <a:effectLst/>
                    <a:latin typeface="Arial" panose="020B0604020202020204" pitchFamily="34" charset="0"/>
                    <a:ea typeface="Aptos" panose="020B0004020202020204" pitchFamily="34" charset="0"/>
                    <a:cs typeface="Arial" panose="020B0604020202020204" pitchFamily="34" charset="0"/>
                  </a:rPr>
                  <a:t>iver biopsies</a:t>
                </a:r>
                <a:endParaRPr lang="en-US" sz="1400">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3A6E3A74-DE31-B612-F2FC-203F8853C990}"/>
                  </a:ext>
                </a:extLst>
              </p:cNvPr>
              <p:cNvSpPr/>
              <p:nvPr/>
            </p:nvSpPr>
            <p:spPr>
              <a:xfrm>
                <a:off x="4060389" y="4372910"/>
                <a:ext cx="2753077" cy="999507"/>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sp>
          <p:nvSpPr>
            <p:cNvPr id="31" name="Content Placeholder 2">
              <a:extLst>
                <a:ext uri="{FF2B5EF4-FFF2-40B4-BE49-F238E27FC236}">
                  <a16:creationId xmlns:a16="http://schemas.microsoft.com/office/drawing/2014/main" id="{7CF9F3D9-90DA-84D9-DA80-8AF29364E162}"/>
                </a:ext>
              </a:extLst>
            </p:cNvPr>
            <p:cNvSpPr txBox="1">
              <a:spLocks/>
            </p:cNvSpPr>
            <p:nvPr/>
          </p:nvSpPr>
          <p:spPr>
            <a:xfrm>
              <a:off x="2438382" y="5270880"/>
              <a:ext cx="2302028" cy="261764"/>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Baseline measurements</a:t>
              </a:r>
              <a:endParaRPr lang="en-US" sz="1600" b="1">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283BE036-8C53-B494-613E-290FEE60B721}"/>
              </a:ext>
            </a:extLst>
          </p:cNvPr>
          <p:cNvGrpSpPr/>
          <p:nvPr/>
        </p:nvGrpSpPr>
        <p:grpSpPr>
          <a:xfrm>
            <a:off x="9716484" y="4644932"/>
            <a:ext cx="1950649" cy="1605249"/>
            <a:chOff x="2327231" y="5088737"/>
            <a:chExt cx="1950649" cy="1605249"/>
          </a:xfrm>
        </p:grpSpPr>
        <p:sp>
          <p:nvSpPr>
            <p:cNvPr id="37" name="TextBox 36">
              <a:extLst>
                <a:ext uri="{FF2B5EF4-FFF2-40B4-BE49-F238E27FC236}">
                  <a16:creationId xmlns:a16="http://schemas.microsoft.com/office/drawing/2014/main" id="{A7961346-FC86-1C15-95D0-922481DD109C}"/>
                </a:ext>
              </a:extLst>
            </p:cNvPr>
            <p:cNvSpPr txBox="1"/>
            <p:nvPr/>
          </p:nvSpPr>
          <p:spPr>
            <a:xfrm>
              <a:off x="2509106" y="5524435"/>
              <a:ext cx="1768774" cy="1169551"/>
            </a:xfrm>
            <a:prstGeom prst="rect">
              <a:avLst/>
            </a:prstGeom>
            <a:noFill/>
          </p:spPr>
          <p:txBody>
            <a:bodyPr wrap="square" numCol="1">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FIB-4</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SAFE score</a:t>
              </a:r>
            </a:p>
            <a:p>
              <a:pPr marL="285750" indent="-285750">
                <a:buFont typeface="Arial" panose="020B0604020202020204" pitchFamily="34" charset="0"/>
                <a:buChar char="•"/>
              </a:pPr>
              <a:r>
                <a:rPr lang="en-US" sz="1400" kern="100" err="1">
                  <a:latin typeface="Arial" panose="020B0604020202020204" pitchFamily="34" charset="0"/>
                  <a:ea typeface="Aptos" panose="020B0004020202020204" pitchFamily="34" charset="0"/>
                  <a:cs typeface="Arial" panose="020B0604020202020204" pitchFamily="34" charset="0"/>
                </a:rPr>
                <a:t>LiverRisk</a:t>
              </a:r>
              <a:r>
                <a:rPr lang="en-US" sz="1400" kern="100">
                  <a:latin typeface="Arial" panose="020B0604020202020204" pitchFamily="34" charset="0"/>
                  <a:ea typeface="Aptos" panose="020B0004020202020204" pitchFamily="34" charset="0"/>
                  <a:cs typeface="Arial" panose="020B0604020202020204" pitchFamily="34" charset="0"/>
                </a:rPr>
                <a:t> Score</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ALADDIN-F2-Lab score</a:t>
              </a:r>
              <a:endParaRPr lang="en-US" sz="1400">
                <a:latin typeface="Arial" panose="020B0604020202020204" pitchFamily="34" charset="0"/>
                <a:cs typeface="Arial" panose="020B0604020202020204" pitchFamily="34" charset="0"/>
              </a:endParaRPr>
            </a:p>
          </p:txBody>
        </p:sp>
        <p:sp>
          <p:nvSpPr>
            <p:cNvPr id="36" name="Content Placeholder 2">
              <a:extLst>
                <a:ext uri="{FF2B5EF4-FFF2-40B4-BE49-F238E27FC236}">
                  <a16:creationId xmlns:a16="http://schemas.microsoft.com/office/drawing/2014/main" id="{4C462F99-7C40-3C21-4FF5-1923951CD76F}"/>
                </a:ext>
              </a:extLst>
            </p:cNvPr>
            <p:cNvSpPr txBox="1">
              <a:spLocks/>
            </p:cNvSpPr>
            <p:nvPr/>
          </p:nvSpPr>
          <p:spPr>
            <a:xfrm>
              <a:off x="2327231" y="5088737"/>
              <a:ext cx="1890562" cy="414939"/>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NITs diagnostic pathways </a:t>
              </a:r>
              <a:endParaRPr lang="en-US" sz="1600" b="1">
                <a:latin typeface="Arial" panose="020B0604020202020204" pitchFamily="34" charset="0"/>
                <a:cs typeface="Arial" panose="020B0604020202020204" pitchFamily="34" charset="0"/>
              </a:endParaRPr>
            </a:p>
          </p:txBody>
        </p:sp>
      </p:grpSp>
      <p:pic>
        <p:nvPicPr>
          <p:cNvPr id="11" name="Graphic 10" descr="Home with solid fill">
            <a:hlinkClick r:id="rId5" action="ppaction://hlinksldjump"/>
            <a:extLst>
              <a:ext uri="{FF2B5EF4-FFF2-40B4-BE49-F238E27FC236}">
                <a16:creationId xmlns:a16="http://schemas.microsoft.com/office/drawing/2014/main" id="{7149CD08-7F2D-C641-DE74-43EF8261C5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427684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1E8A-0D53-1C38-BAEA-4B021BE04B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9E7B72-7E02-7929-D4E4-55E1652BD047}"/>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OS-097</a:t>
            </a:r>
            <a:r>
              <a:rPr lang="en-US" sz="1800">
                <a:latin typeface="Arial" panose="020B0604020202020204" pitchFamily="34" charset="0"/>
                <a:cs typeface="Arial" panose="020B0604020202020204" pitchFamily="34" charset="0"/>
              </a:rPr>
              <a:t> Evaluating noninvasive diagnostic pathways for identifying MASH patients eligible for </a:t>
            </a:r>
            <a:r>
              <a:rPr lang="en-US" sz="1800" err="1">
                <a:latin typeface="Arial" panose="020B0604020202020204" pitchFamily="34" charset="0"/>
                <a:cs typeface="Arial" panose="020B0604020202020204" pitchFamily="34" charset="0"/>
              </a:rPr>
              <a:t>Resmetirom</a:t>
            </a:r>
            <a:r>
              <a:rPr lang="en-US" sz="1800">
                <a:latin typeface="Arial" panose="020B0604020202020204" pitchFamily="34" charset="0"/>
                <a:cs typeface="Arial" panose="020B0604020202020204" pitchFamily="34" charset="0"/>
              </a:rPr>
              <a:t> therapy: a real-world cohort analysis</a:t>
            </a:r>
          </a:p>
        </p:txBody>
      </p:sp>
      <p:sp>
        <p:nvSpPr>
          <p:cNvPr id="6" name="Rectangle: Rounded Corners 5">
            <a:extLst>
              <a:ext uri="{FF2B5EF4-FFF2-40B4-BE49-F238E27FC236}">
                <a16:creationId xmlns:a16="http://schemas.microsoft.com/office/drawing/2014/main" id="{C709B56D-1BDD-DFE8-3C62-3382FBDC6305}"/>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0F7E1F2-95EB-DF12-C88E-8BEE4324FA5F}"/>
              </a:ext>
            </a:extLst>
          </p:cNvPr>
          <p:cNvSpPr/>
          <p:nvPr/>
        </p:nvSpPr>
        <p:spPr>
          <a:xfrm>
            <a:off x="326282" y="846659"/>
            <a:ext cx="11530548" cy="3043552"/>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89CDFB4C-B36A-6C31-7851-9162EACC0B19}"/>
              </a:ext>
            </a:extLst>
          </p:cNvPr>
          <p:cNvSpPr/>
          <p:nvPr/>
        </p:nvSpPr>
        <p:spPr>
          <a:xfrm>
            <a:off x="515507" y="4159202"/>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DD2EC223-C927-B84F-9E14-837FD5D97AC6}"/>
              </a:ext>
            </a:extLst>
          </p:cNvPr>
          <p:cNvSpPr/>
          <p:nvPr/>
        </p:nvSpPr>
        <p:spPr>
          <a:xfrm>
            <a:off x="326281" y="4072377"/>
            <a:ext cx="11530549" cy="2259805"/>
          </a:xfrm>
          <a:prstGeom prst="roundRect">
            <a:avLst>
              <a:gd name="adj" fmla="val 4978"/>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91F835-FBFC-567B-CBBB-5975FD869075}"/>
              </a:ext>
            </a:extLst>
          </p:cNvPr>
          <p:cNvSpPr txBox="1"/>
          <p:nvPr/>
        </p:nvSpPr>
        <p:spPr>
          <a:xfrm>
            <a:off x="335169" y="4503493"/>
            <a:ext cx="11402105" cy="1767150"/>
          </a:xfrm>
          <a:prstGeom prst="rect">
            <a:avLst/>
          </a:prstGeom>
          <a:noFill/>
        </p:spPr>
        <p:txBody>
          <a:bodyPr wrap="square">
            <a:spAutoFit/>
          </a:bodyPr>
          <a:lstStyle/>
          <a:p>
            <a:pPr>
              <a:lnSpc>
                <a:spcPct val="115000"/>
              </a:lnSpc>
              <a:spcAft>
                <a:spcPts val="800"/>
              </a:spcAft>
            </a:pPr>
            <a:r>
              <a:rPr lang="en-US" sz="1600" kern="100">
                <a:effectLst/>
                <a:latin typeface="Arial" panose="020B0604020202020204" pitchFamily="34" charset="0"/>
                <a:ea typeface="Aptos" panose="020B0004020202020204" pitchFamily="34" charset="0"/>
                <a:cs typeface="Arial" panose="020B0604020202020204" pitchFamily="34" charset="0"/>
              </a:rPr>
              <a:t>This real-world analysis highlights the limitations of current AASLD and EASL guidelines, which rely on FIB-4 to identify MASH patients with significant fibrosis. Nearly half of the cohort would have been excluded from further evaluation based on low-risk classification using these tools. In contrast, novel scoring systems like SAFE and ALADDIN-F2-Lab, using routine laboratory data, identified most patients as intermediate or high risk, supporting the need for confirmatory testing with transient elastography or liver biopsy. These findings highlight the need for alternative diagnostic strategies to </a:t>
            </a:r>
            <a:r>
              <a:rPr lang="en-US" sz="1600" kern="100" err="1">
                <a:effectLst/>
                <a:latin typeface="Arial" panose="020B0604020202020204" pitchFamily="34" charset="0"/>
                <a:ea typeface="Aptos" panose="020B0004020202020204" pitchFamily="34" charset="0"/>
                <a:cs typeface="Arial" panose="020B0604020202020204" pitchFamily="34" charset="0"/>
              </a:rPr>
              <a:t>optimise</a:t>
            </a:r>
            <a:r>
              <a:rPr lang="en-US" sz="1600" kern="100">
                <a:effectLst/>
                <a:latin typeface="Arial" panose="020B0604020202020204" pitchFamily="34" charset="0"/>
                <a:ea typeface="Aptos" panose="020B0004020202020204" pitchFamily="34" charset="0"/>
                <a:cs typeface="Arial" panose="020B0604020202020204" pitchFamily="34" charset="0"/>
              </a:rPr>
              <a:t> the identification and treatment of MASH patients.</a:t>
            </a:r>
          </a:p>
        </p:txBody>
      </p:sp>
      <p:graphicFrame>
        <p:nvGraphicFramePr>
          <p:cNvPr id="5" name="Table 4">
            <a:extLst>
              <a:ext uri="{FF2B5EF4-FFF2-40B4-BE49-F238E27FC236}">
                <a16:creationId xmlns:a16="http://schemas.microsoft.com/office/drawing/2014/main" id="{003250B3-E352-5DBF-FDF4-9DBB6842754A}"/>
              </a:ext>
            </a:extLst>
          </p:cNvPr>
          <p:cNvGraphicFramePr>
            <a:graphicFrameLocks noGrp="1"/>
          </p:cNvGraphicFramePr>
          <p:nvPr>
            <p:extLst>
              <p:ext uri="{D42A27DB-BD31-4B8C-83A1-F6EECF244321}">
                <p14:modId xmlns:p14="http://schemas.microsoft.com/office/powerpoint/2010/main" val="3715233641"/>
              </p:ext>
            </p:extLst>
          </p:nvPr>
        </p:nvGraphicFramePr>
        <p:xfrm>
          <a:off x="492294" y="1462052"/>
          <a:ext cx="5240994" cy="2263448"/>
        </p:xfrm>
        <a:graphic>
          <a:graphicData uri="http://schemas.openxmlformats.org/drawingml/2006/table">
            <a:tbl>
              <a:tblPr>
                <a:tableStyleId>{16D9F66E-5EB9-4882-86FB-DCBF35E3C3E4}</a:tableStyleId>
              </a:tblPr>
              <a:tblGrid>
                <a:gridCol w="2342059">
                  <a:extLst>
                    <a:ext uri="{9D8B030D-6E8A-4147-A177-3AD203B41FA5}">
                      <a16:colId xmlns:a16="http://schemas.microsoft.com/office/drawing/2014/main" val="2740791414"/>
                    </a:ext>
                  </a:extLst>
                </a:gridCol>
                <a:gridCol w="982079">
                  <a:extLst>
                    <a:ext uri="{9D8B030D-6E8A-4147-A177-3AD203B41FA5}">
                      <a16:colId xmlns:a16="http://schemas.microsoft.com/office/drawing/2014/main" val="2513766058"/>
                    </a:ext>
                  </a:extLst>
                </a:gridCol>
                <a:gridCol w="1916856">
                  <a:extLst>
                    <a:ext uri="{9D8B030D-6E8A-4147-A177-3AD203B41FA5}">
                      <a16:colId xmlns:a16="http://schemas.microsoft.com/office/drawing/2014/main" val="1390781512"/>
                    </a:ext>
                  </a:extLst>
                </a:gridCol>
              </a:tblGrid>
              <a:tr h="203581">
                <a:tc>
                  <a:txBody>
                    <a:bodyPr/>
                    <a:lstStyle/>
                    <a:p>
                      <a:pPr algn="ctr"/>
                      <a:r>
                        <a:rPr lang="en-US" sz="1050" b="1">
                          <a:solidFill>
                            <a:schemeClr val="bg1"/>
                          </a:solidFill>
                        </a:rPr>
                        <a:t>Parameter</a:t>
                      </a:r>
                      <a:endParaRPr lang="en-US" sz="1050">
                        <a:solidFill>
                          <a:schemeClr val="bg1"/>
                        </a:solidFill>
                      </a:endParaRPr>
                    </a:p>
                  </a:txBody>
                  <a:tcPr marL="71333" marR="71333" marT="35667" marB="35667" anchor="ctr">
                    <a:solidFill>
                      <a:srgbClr val="1A9586"/>
                    </a:solidFill>
                  </a:tcPr>
                </a:tc>
                <a:tc>
                  <a:txBody>
                    <a:bodyPr/>
                    <a:lstStyle/>
                    <a:p>
                      <a:pPr algn="ctr"/>
                      <a:r>
                        <a:rPr lang="en-US" sz="1050" b="1">
                          <a:solidFill>
                            <a:schemeClr val="bg1"/>
                          </a:solidFill>
                        </a:rPr>
                        <a:t>Patients %</a:t>
                      </a:r>
                      <a:endParaRPr lang="en-US" sz="1050">
                        <a:solidFill>
                          <a:schemeClr val="bg1"/>
                        </a:solidFill>
                      </a:endParaRPr>
                    </a:p>
                  </a:txBody>
                  <a:tcPr marL="71333" marR="71333" marT="35667" marB="35667" anchor="ctr">
                    <a:solidFill>
                      <a:srgbClr val="1A9586"/>
                    </a:solidFill>
                  </a:tcPr>
                </a:tc>
                <a:tc>
                  <a:txBody>
                    <a:bodyPr/>
                    <a:lstStyle/>
                    <a:p>
                      <a:pPr algn="ctr"/>
                      <a:r>
                        <a:rPr lang="en-US" sz="1050" b="1">
                          <a:solidFill>
                            <a:schemeClr val="bg1"/>
                          </a:solidFill>
                        </a:rPr>
                        <a:t>Notes</a:t>
                      </a:r>
                      <a:endParaRPr lang="en-US" sz="1050">
                        <a:solidFill>
                          <a:schemeClr val="bg1"/>
                        </a:solidFill>
                      </a:endParaRPr>
                    </a:p>
                  </a:txBody>
                  <a:tcPr marL="71333" marR="71333" marT="35667" marB="35667" anchor="ctr">
                    <a:solidFill>
                      <a:srgbClr val="1A9586"/>
                    </a:solidFill>
                  </a:tcPr>
                </a:tc>
                <a:extLst>
                  <a:ext uri="{0D108BD9-81ED-4DB2-BD59-A6C34878D82A}">
                    <a16:rowId xmlns:a16="http://schemas.microsoft.com/office/drawing/2014/main" val="950233005"/>
                  </a:ext>
                </a:extLst>
              </a:tr>
              <a:tr h="344391">
                <a:tc>
                  <a:txBody>
                    <a:bodyPr/>
                    <a:lstStyle/>
                    <a:p>
                      <a:r>
                        <a:rPr lang="en-US" sz="1050" b="1">
                          <a:latin typeface="Arial" panose="020B0604020202020204" pitchFamily="34" charset="0"/>
                          <a:cs typeface="Arial" panose="020B0604020202020204" pitchFamily="34" charset="0"/>
                        </a:rPr>
                        <a:t>Liver biopsy performed</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20.8%</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Diagnosis established via biopsy</a:t>
                      </a:r>
                    </a:p>
                  </a:txBody>
                  <a:tcPr marL="71333" marR="71333" marT="35667" marB="35667" anchor="ctr"/>
                </a:tc>
                <a:extLst>
                  <a:ext uri="{0D108BD9-81ED-4DB2-BD59-A6C34878D82A}">
                    <a16:rowId xmlns:a16="http://schemas.microsoft.com/office/drawing/2014/main" val="2458812888"/>
                  </a:ext>
                </a:extLst>
              </a:tr>
              <a:tr h="203581">
                <a:tc>
                  <a:txBody>
                    <a:bodyPr/>
                    <a:lstStyle/>
                    <a:p>
                      <a:pPr marL="742950" lvl="1" indent="-285750">
                        <a:buFont typeface="Arial" panose="020B0604020202020204" pitchFamily="34" charset="0"/>
                        <a:buChar char="•"/>
                      </a:pPr>
                      <a:r>
                        <a:rPr lang="en-US" sz="1050">
                          <a:latin typeface="Arial" panose="020B0604020202020204" pitchFamily="34" charset="0"/>
                          <a:cs typeface="Arial" panose="020B0604020202020204" pitchFamily="34" charset="0"/>
                        </a:rPr>
                        <a:t>F2 fibrosis</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45.5%</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Among those biopsied</a:t>
                      </a:r>
                    </a:p>
                  </a:txBody>
                  <a:tcPr marL="71333" marR="71333" marT="35667" marB="35667" anchor="ctr"/>
                </a:tc>
                <a:extLst>
                  <a:ext uri="{0D108BD9-81ED-4DB2-BD59-A6C34878D82A}">
                    <a16:rowId xmlns:a16="http://schemas.microsoft.com/office/drawing/2014/main" val="3266335490"/>
                  </a:ext>
                </a:extLst>
              </a:tr>
              <a:tr h="203581">
                <a:tc>
                  <a:txBody>
                    <a:bodyPr/>
                    <a:lstStyle/>
                    <a:p>
                      <a:pPr marL="742950" lvl="1" indent="-285750">
                        <a:buFont typeface="Arial" panose="020B0604020202020204" pitchFamily="34" charset="0"/>
                        <a:buChar char="•"/>
                      </a:pPr>
                      <a:r>
                        <a:rPr lang="en-US" sz="1050">
                          <a:latin typeface="Arial" panose="020B0604020202020204" pitchFamily="34" charset="0"/>
                          <a:cs typeface="Arial" panose="020B0604020202020204" pitchFamily="34" charset="0"/>
                        </a:rPr>
                        <a:t>F3 fibrosis</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46.6%</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Among those biopsied</a:t>
                      </a:r>
                    </a:p>
                  </a:txBody>
                  <a:tcPr marL="71333" marR="71333" marT="35667" marB="35667" anchor="ctr"/>
                </a:tc>
                <a:extLst>
                  <a:ext uri="{0D108BD9-81ED-4DB2-BD59-A6C34878D82A}">
                    <a16:rowId xmlns:a16="http://schemas.microsoft.com/office/drawing/2014/main" val="2953884852"/>
                  </a:ext>
                </a:extLst>
              </a:tr>
              <a:tr h="277642">
                <a:tc>
                  <a:txBody>
                    <a:bodyPr/>
                    <a:lstStyle/>
                    <a:p>
                      <a:r>
                        <a:rPr lang="en-US" sz="1050" b="1">
                          <a:latin typeface="Arial" panose="020B0604020202020204" pitchFamily="34" charset="0"/>
                          <a:cs typeface="Arial" panose="020B0604020202020204" pitchFamily="34" charset="0"/>
                        </a:rPr>
                        <a:t>Transient elastography used</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88.9%</a:t>
                      </a:r>
                    </a:p>
                  </a:txBody>
                  <a:tcPr marL="71333" marR="71333" marT="35667" marB="35667" anchor="ctr"/>
                </a:tc>
                <a:tc>
                  <a:txBody>
                    <a:bodyPr/>
                    <a:lstStyle/>
                    <a:p>
                      <a:endParaRPr lang="en-US" sz="1050">
                        <a:latin typeface="Arial" panose="020B0604020202020204" pitchFamily="34" charset="0"/>
                        <a:cs typeface="Arial" panose="020B0604020202020204" pitchFamily="34" charset="0"/>
                      </a:endParaRPr>
                    </a:p>
                  </a:txBody>
                  <a:tcPr marL="71333" marR="71333" marT="35667" marB="35667" anchor="ctr"/>
                </a:tc>
                <a:extLst>
                  <a:ext uri="{0D108BD9-81ED-4DB2-BD59-A6C34878D82A}">
                    <a16:rowId xmlns:a16="http://schemas.microsoft.com/office/drawing/2014/main" val="1927178995"/>
                  </a:ext>
                </a:extLst>
              </a:tr>
              <a:tr h="344391">
                <a:tc>
                  <a:txBody>
                    <a:bodyPr/>
                    <a:lstStyle/>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within AASLD range (8–20 kPa)</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69.8%</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Of elastography measurements</a:t>
                      </a:r>
                    </a:p>
                  </a:txBody>
                  <a:tcPr marL="71333" marR="71333" marT="35667" marB="35667" anchor="ctr"/>
                </a:tc>
                <a:extLst>
                  <a:ext uri="{0D108BD9-81ED-4DB2-BD59-A6C34878D82A}">
                    <a16:rowId xmlns:a16="http://schemas.microsoft.com/office/drawing/2014/main" val="2351628178"/>
                  </a:ext>
                </a:extLst>
              </a:tr>
              <a:tr h="203581">
                <a:tc>
                  <a:txBody>
                    <a:bodyPr/>
                    <a:lstStyle/>
                    <a:p>
                      <a:r>
                        <a:rPr lang="en-US" sz="1050" b="1">
                          <a:latin typeface="Arial" panose="020B0604020202020204" pitchFamily="34" charset="0"/>
                          <a:cs typeface="Arial" panose="020B0604020202020204" pitchFamily="34" charset="0"/>
                        </a:rPr>
                        <a:t>ELF testing performed</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13.2%</a:t>
                      </a:r>
                    </a:p>
                  </a:txBody>
                  <a:tcPr marL="71333" marR="71333" marT="35667" marB="35667" anchor="ctr"/>
                </a:tc>
                <a:tc>
                  <a:txBody>
                    <a:bodyPr/>
                    <a:lstStyle/>
                    <a:p>
                      <a:endParaRPr lang="en-US" sz="1050">
                        <a:latin typeface="Arial" panose="020B0604020202020204" pitchFamily="34" charset="0"/>
                        <a:cs typeface="Arial" panose="020B0604020202020204" pitchFamily="34" charset="0"/>
                      </a:endParaRPr>
                    </a:p>
                  </a:txBody>
                  <a:tcPr marL="71333" marR="71333" marT="35667" marB="35667" anchor="ctr"/>
                </a:tc>
                <a:extLst>
                  <a:ext uri="{0D108BD9-81ED-4DB2-BD59-A6C34878D82A}">
                    <a16:rowId xmlns:a16="http://schemas.microsoft.com/office/drawing/2014/main" val="1790868817"/>
                  </a:ext>
                </a:extLst>
              </a:tr>
              <a:tr h="277642">
                <a:tc>
                  <a:txBody>
                    <a:bodyPr/>
                    <a:lstStyle/>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ELF 9.2-11.3</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73.2%</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Of those who had ELF test</a:t>
                      </a:r>
                    </a:p>
                  </a:txBody>
                  <a:tcPr marL="71333" marR="71333" marT="35667" marB="35667" anchor="ctr"/>
                </a:tc>
                <a:extLst>
                  <a:ext uri="{0D108BD9-81ED-4DB2-BD59-A6C34878D82A}">
                    <a16:rowId xmlns:a16="http://schemas.microsoft.com/office/drawing/2014/main" val="286812822"/>
                  </a:ext>
                </a:extLst>
              </a:tr>
            </a:tbl>
          </a:graphicData>
        </a:graphic>
      </p:graphicFrame>
      <p:graphicFrame>
        <p:nvGraphicFramePr>
          <p:cNvPr id="21" name="Table 20">
            <a:extLst>
              <a:ext uri="{FF2B5EF4-FFF2-40B4-BE49-F238E27FC236}">
                <a16:creationId xmlns:a16="http://schemas.microsoft.com/office/drawing/2014/main" id="{88C63865-9961-FF34-5B74-EC69E57241D1}"/>
              </a:ext>
            </a:extLst>
          </p:cNvPr>
          <p:cNvGraphicFramePr>
            <a:graphicFrameLocks noGrp="1"/>
          </p:cNvGraphicFramePr>
          <p:nvPr>
            <p:extLst>
              <p:ext uri="{D42A27DB-BD31-4B8C-83A1-F6EECF244321}">
                <p14:modId xmlns:p14="http://schemas.microsoft.com/office/powerpoint/2010/main" val="493601920"/>
              </p:ext>
            </p:extLst>
          </p:nvPr>
        </p:nvGraphicFramePr>
        <p:xfrm>
          <a:off x="5840357" y="1904332"/>
          <a:ext cx="3369445" cy="1232245"/>
        </p:xfrm>
        <a:graphic>
          <a:graphicData uri="http://schemas.openxmlformats.org/drawingml/2006/table">
            <a:tbl>
              <a:tblPr>
                <a:tableStyleId>{16D9F66E-5EB9-4882-86FB-DCBF35E3C3E4}</a:tableStyleId>
              </a:tblPr>
              <a:tblGrid>
                <a:gridCol w="2726767">
                  <a:extLst>
                    <a:ext uri="{9D8B030D-6E8A-4147-A177-3AD203B41FA5}">
                      <a16:colId xmlns:a16="http://schemas.microsoft.com/office/drawing/2014/main" val="214682364"/>
                    </a:ext>
                  </a:extLst>
                </a:gridCol>
                <a:gridCol w="642678">
                  <a:extLst>
                    <a:ext uri="{9D8B030D-6E8A-4147-A177-3AD203B41FA5}">
                      <a16:colId xmlns:a16="http://schemas.microsoft.com/office/drawing/2014/main" val="2535366311"/>
                    </a:ext>
                  </a:extLst>
                </a:gridCol>
              </a:tblGrid>
              <a:tr h="306829">
                <a:tc>
                  <a:txBody>
                    <a:bodyPr/>
                    <a:lstStyle/>
                    <a:p>
                      <a:r>
                        <a:rPr lang="en-US" sz="1050">
                          <a:latin typeface="Arial" panose="020B0604020202020204" pitchFamily="34" charset="0"/>
                          <a:cs typeface="Arial" panose="020B0604020202020204" pitchFamily="34" charset="0"/>
                        </a:rPr>
                        <a:t>Patients in NIT analysis (AASLD criteria)</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337</a:t>
                      </a:r>
                    </a:p>
                  </a:txBody>
                  <a:tcPr marL="71333" marR="71333" marT="35667" marB="35667" anchor="ctr"/>
                </a:tc>
                <a:extLst>
                  <a:ext uri="{0D108BD9-81ED-4DB2-BD59-A6C34878D82A}">
                    <a16:rowId xmlns:a16="http://schemas.microsoft.com/office/drawing/2014/main" val="2494954117"/>
                  </a:ext>
                </a:extLst>
              </a:tr>
              <a:tr h="181377">
                <a:tc>
                  <a:txBody>
                    <a:bodyPr/>
                    <a:lstStyle/>
                    <a:p>
                      <a:r>
                        <a:rPr lang="en-US" sz="1050">
                          <a:latin typeface="Arial" panose="020B0604020202020204" pitchFamily="34" charset="0"/>
                          <a:cs typeface="Arial" panose="020B0604020202020204" pitchFamily="34" charset="0"/>
                        </a:rPr>
                        <a:t>Low-risk FIB-4 score (&lt;1.3)</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48.8%</a:t>
                      </a:r>
                    </a:p>
                  </a:txBody>
                  <a:tcPr marL="71333" marR="71333" marT="35667" marB="35667" anchor="ctr"/>
                </a:tc>
                <a:extLst>
                  <a:ext uri="{0D108BD9-81ED-4DB2-BD59-A6C34878D82A}">
                    <a16:rowId xmlns:a16="http://schemas.microsoft.com/office/drawing/2014/main" val="1863970266"/>
                  </a:ext>
                </a:extLst>
              </a:tr>
              <a:tr h="181377">
                <a:tc>
                  <a:txBody>
                    <a:bodyPr/>
                    <a:lstStyle/>
                    <a:p>
                      <a:r>
                        <a:rPr lang="en-US" sz="1050">
                          <a:latin typeface="Arial" panose="020B0604020202020204" pitchFamily="34" charset="0"/>
                          <a:cs typeface="Arial" panose="020B0604020202020204" pitchFamily="34" charset="0"/>
                        </a:rPr>
                        <a:t>Low-risk liver risk score</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19.1%</a:t>
                      </a:r>
                    </a:p>
                  </a:txBody>
                  <a:tcPr marL="71333" marR="71333" marT="35667" marB="35667" anchor="ctr"/>
                </a:tc>
                <a:extLst>
                  <a:ext uri="{0D108BD9-81ED-4DB2-BD59-A6C34878D82A}">
                    <a16:rowId xmlns:a16="http://schemas.microsoft.com/office/drawing/2014/main" val="1928547410"/>
                  </a:ext>
                </a:extLst>
              </a:tr>
              <a:tr h="181377">
                <a:tc>
                  <a:txBody>
                    <a:bodyPr/>
                    <a:lstStyle/>
                    <a:p>
                      <a:r>
                        <a:rPr lang="en-US" sz="1050">
                          <a:latin typeface="Arial" panose="020B0604020202020204" pitchFamily="34" charset="0"/>
                          <a:cs typeface="Arial" panose="020B0604020202020204" pitchFamily="34" charset="0"/>
                        </a:rPr>
                        <a:t>Low-risk SAFE score</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13.0%</a:t>
                      </a:r>
                    </a:p>
                  </a:txBody>
                  <a:tcPr marL="71333" marR="71333" marT="35667" marB="35667" anchor="ctr"/>
                </a:tc>
                <a:extLst>
                  <a:ext uri="{0D108BD9-81ED-4DB2-BD59-A6C34878D82A}">
                    <a16:rowId xmlns:a16="http://schemas.microsoft.com/office/drawing/2014/main" val="2761019024"/>
                  </a:ext>
                </a:extLst>
              </a:tr>
              <a:tr h="222914">
                <a:tc>
                  <a:txBody>
                    <a:bodyPr/>
                    <a:lstStyle/>
                    <a:p>
                      <a:r>
                        <a:rPr lang="en-US" sz="1050">
                          <a:latin typeface="Arial" panose="020B0604020202020204" pitchFamily="34" charset="0"/>
                          <a:cs typeface="Arial" panose="020B0604020202020204" pitchFamily="34" charset="0"/>
                        </a:rPr>
                        <a:t>Low-risk ALADDIN-F2-Lab score</a:t>
                      </a:r>
                    </a:p>
                  </a:txBody>
                  <a:tcPr marL="71333" marR="71333" marT="35667" marB="35667" anchor="ctr"/>
                </a:tc>
                <a:tc>
                  <a:txBody>
                    <a:bodyPr/>
                    <a:lstStyle/>
                    <a:p>
                      <a:r>
                        <a:rPr lang="en-US" sz="1050">
                          <a:latin typeface="Arial" panose="020B0604020202020204" pitchFamily="34" charset="0"/>
                          <a:cs typeface="Arial" panose="020B0604020202020204" pitchFamily="34" charset="0"/>
                        </a:rPr>
                        <a:t>12.0%</a:t>
                      </a:r>
                    </a:p>
                  </a:txBody>
                  <a:tcPr marL="71333" marR="71333" marT="35667" marB="35667" anchor="ctr"/>
                </a:tc>
                <a:extLst>
                  <a:ext uri="{0D108BD9-81ED-4DB2-BD59-A6C34878D82A}">
                    <a16:rowId xmlns:a16="http://schemas.microsoft.com/office/drawing/2014/main" val="861640050"/>
                  </a:ext>
                </a:extLst>
              </a:tr>
            </a:tbl>
          </a:graphicData>
        </a:graphic>
      </p:graphicFrame>
      <p:sp>
        <p:nvSpPr>
          <p:cNvPr id="2" name="Content Placeholder 2">
            <a:extLst>
              <a:ext uri="{FF2B5EF4-FFF2-40B4-BE49-F238E27FC236}">
                <a16:creationId xmlns:a16="http://schemas.microsoft.com/office/drawing/2014/main" id="{52510BC8-983C-C4F8-FABC-27A890BA71AC}"/>
              </a:ext>
            </a:extLst>
          </p:cNvPr>
          <p:cNvSpPr txBox="1">
            <a:spLocks/>
          </p:cNvSpPr>
          <p:nvPr/>
        </p:nvSpPr>
        <p:spPr>
          <a:xfrm>
            <a:off x="6096000" y="1493976"/>
            <a:ext cx="2716705" cy="256180"/>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NITs diagnostic pathways </a:t>
            </a:r>
            <a:endParaRPr lang="en-US" sz="16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5219302-97FF-53ED-A280-016EAF25B2DF}"/>
              </a:ext>
            </a:extLst>
          </p:cNvPr>
          <p:cNvSpPr txBox="1">
            <a:spLocks/>
          </p:cNvSpPr>
          <p:nvPr/>
        </p:nvSpPr>
        <p:spPr>
          <a:xfrm>
            <a:off x="3389625" y="1096775"/>
            <a:ext cx="1962912" cy="268478"/>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Patients’ evaluation</a:t>
            </a:r>
            <a:endParaRPr lang="en-US" sz="1600" b="1">
              <a:latin typeface="Arial" panose="020B0604020202020204" pitchFamily="34" charset="0"/>
              <a:cs typeface="Arial" panose="020B0604020202020204" pitchFamily="34" charset="0"/>
            </a:endParaRPr>
          </a:p>
        </p:txBody>
      </p:sp>
      <p:pic>
        <p:nvPicPr>
          <p:cNvPr id="11" name="Picture 10" descr="A graph of a number of blue and orange bars&#10;&#10;AI-generated content may be incorrect.">
            <a:extLst>
              <a:ext uri="{FF2B5EF4-FFF2-40B4-BE49-F238E27FC236}">
                <a16:creationId xmlns:a16="http://schemas.microsoft.com/office/drawing/2014/main" id="{5F1BB84C-3C82-461E-5A83-2687FDB24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354" y="2416158"/>
            <a:ext cx="2070093" cy="1440838"/>
          </a:xfrm>
          <a:prstGeom prst="rect">
            <a:avLst/>
          </a:prstGeom>
        </p:spPr>
      </p:pic>
      <p:pic>
        <p:nvPicPr>
          <p:cNvPr id="13" name="Picture 12" descr="A graph of a number of bars&#10;&#10;AI-generated content may be incorrect.">
            <a:extLst>
              <a:ext uri="{FF2B5EF4-FFF2-40B4-BE49-F238E27FC236}">
                <a16:creationId xmlns:a16="http://schemas.microsoft.com/office/drawing/2014/main" id="{2B684844-4476-507A-1794-681026EB0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354" y="901647"/>
            <a:ext cx="2070093" cy="1440839"/>
          </a:xfrm>
          <a:prstGeom prst="rect">
            <a:avLst/>
          </a:prstGeom>
        </p:spPr>
      </p:pic>
      <p:sp>
        <p:nvSpPr>
          <p:cNvPr id="14" name="Content Placeholder 2">
            <a:extLst>
              <a:ext uri="{FF2B5EF4-FFF2-40B4-BE49-F238E27FC236}">
                <a16:creationId xmlns:a16="http://schemas.microsoft.com/office/drawing/2014/main" id="{3DC0E3CF-79B2-10E4-BB48-C916BE4017D2}"/>
              </a:ext>
            </a:extLst>
          </p:cNvPr>
          <p:cNvSpPr txBox="1">
            <a:spLocks/>
          </p:cNvSpPr>
          <p:nvPr/>
        </p:nvSpPr>
        <p:spPr>
          <a:xfrm>
            <a:off x="10713904" y="901647"/>
            <a:ext cx="1109095" cy="9267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700" b="1">
                <a:latin typeface="Arial" panose="020B0604020202020204" pitchFamily="34" charset="0"/>
                <a:cs typeface="Arial" panose="020B0604020202020204" pitchFamily="34" charset="0"/>
              </a:rPr>
              <a:t>FIB-4</a:t>
            </a:r>
            <a:endParaRPr lang="en-US" sz="800" b="1">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1E4BE6A6-A3B8-A4C6-8394-39FCB31AFBE4}"/>
              </a:ext>
            </a:extLst>
          </p:cNvPr>
          <p:cNvSpPr txBox="1">
            <a:spLocks/>
          </p:cNvSpPr>
          <p:nvPr/>
        </p:nvSpPr>
        <p:spPr>
          <a:xfrm>
            <a:off x="10417603" y="2394007"/>
            <a:ext cx="1579391" cy="106299"/>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700" b="1">
                <a:latin typeface="Arial" panose="020B0604020202020204" pitchFamily="34" charset="0"/>
                <a:cs typeface="Arial" panose="020B0604020202020204" pitchFamily="34" charset="0"/>
              </a:rPr>
              <a:t>ALADDIN-F2-Lab</a:t>
            </a:r>
            <a:endParaRPr lang="en-US" sz="800" b="1">
              <a:latin typeface="Arial" panose="020B0604020202020204" pitchFamily="34" charset="0"/>
              <a:cs typeface="Arial" panose="020B0604020202020204" pitchFamily="34" charset="0"/>
            </a:endParaRPr>
          </a:p>
        </p:txBody>
      </p:sp>
      <p:pic>
        <p:nvPicPr>
          <p:cNvPr id="12" name="Graphic 11" descr="Home with solid fill">
            <a:hlinkClick r:id="rId5" action="ppaction://hlinksldjump"/>
            <a:extLst>
              <a:ext uri="{FF2B5EF4-FFF2-40B4-BE49-F238E27FC236}">
                <a16:creationId xmlns:a16="http://schemas.microsoft.com/office/drawing/2014/main" id="{D7DFA36B-5959-26A5-FDF8-C9D4C42E6C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053474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3CCAA-4EBC-27D2-3C98-301DAF3BA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67559-9575-A23B-1970-A8889C48CFA0}"/>
              </a:ext>
            </a:extLst>
          </p:cNvPr>
          <p:cNvSpPr>
            <a:spLocks noGrp="1"/>
          </p:cNvSpPr>
          <p:nvPr>
            <p:ph type="ctrTitle"/>
          </p:nvPr>
        </p:nvSpPr>
        <p:spPr>
          <a:xfrm>
            <a:off x="4670612" y="2498272"/>
            <a:ext cx="7312212" cy="1517877"/>
          </a:xfrm>
        </p:spPr>
        <p:txBody>
          <a:bodyPr>
            <a:normAutofit fontScale="90000"/>
          </a:bodyPr>
          <a:lstStyle/>
          <a:p>
            <a:pPr algn="r"/>
            <a:r>
              <a:rPr lang="en-US" b="1">
                <a:solidFill>
                  <a:srgbClr val="1A9586"/>
                </a:solidFill>
                <a:latin typeface="Arial" panose="020B0604020202020204" pitchFamily="34" charset="0"/>
                <a:cs typeface="Arial" panose="020B0604020202020204" pitchFamily="34" charset="0"/>
              </a:rPr>
              <a:t>Alcohol related liver disease and </a:t>
            </a:r>
            <a:r>
              <a:rPr lang="en-US" b="1" err="1">
                <a:solidFill>
                  <a:srgbClr val="1A9586"/>
                </a:solidFill>
                <a:latin typeface="Arial" panose="020B0604020202020204" pitchFamily="34" charset="0"/>
                <a:cs typeface="Arial" panose="020B0604020202020204" pitchFamily="34" charset="0"/>
              </a:rPr>
              <a:t>MetALD</a:t>
            </a:r>
            <a:endParaRPr lang="en-US" b="1">
              <a:solidFill>
                <a:srgbClr val="1A9586"/>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8C155EF-F8C8-36B9-C170-8B8689C465A1}"/>
              </a:ext>
            </a:extLst>
          </p:cNvPr>
          <p:cNvSpPr>
            <a:spLocks noGrp="1"/>
          </p:cNvSpPr>
          <p:nvPr>
            <p:ph type="subTitle" idx="1"/>
          </p:nvPr>
        </p:nvSpPr>
        <p:spPr>
          <a:xfrm>
            <a:off x="7339106" y="4016149"/>
            <a:ext cx="4643718" cy="783771"/>
          </a:xfrm>
        </p:spPr>
        <p:txBody>
          <a:bodyPr>
            <a:normAutofit/>
          </a:bodyPr>
          <a:lstStyle/>
          <a:p>
            <a:pPr algn="r"/>
            <a:r>
              <a:rPr lang="en-US" sz="3200">
                <a:solidFill>
                  <a:srgbClr val="1A9586"/>
                </a:solidFill>
                <a:latin typeface="Arial" panose="020B0604020202020204" pitchFamily="34" charset="0"/>
                <a:cs typeface="Arial" panose="020B0604020202020204" pitchFamily="34" charset="0"/>
              </a:rPr>
              <a:t>Clinical</a:t>
            </a:r>
          </a:p>
        </p:txBody>
      </p:sp>
    </p:spTree>
    <p:extLst>
      <p:ext uri="{BB962C8B-B14F-4D97-AF65-F5344CB8AC3E}">
        <p14:creationId xmlns:p14="http://schemas.microsoft.com/office/powerpoint/2010/main" val="328749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CF51F-C45E-FB7B-4094-5BED40853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64749B-F256-A13A-4632-479218A39F5A}"/>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OS-030-YI</a:t>
            </a:r>
            <a:r>
              <a:rPr lang="en-US" sz="1800">
                <a:latin typeface="Arial" panose="020B0604020202020204" pitchFamily="34" charset="0"/>
                <a:cs typeface="Arial" panose="020B0604020202020204" pitchFamily="34" charset="0"/>
              </a:rPr>
              <a:t> Discrepancies between self-reported alcohol intake and </a:t>
            </a:r>
            <a:r>
              <a:rPr lang="en-US" sz="1800" err="1">
                <a:latin typeface="Arial" panose="020B0604020202020204" pitchFamily="34" charset="0"/>
                <a:cs typeface="Arial" panose="020B0604020202020204" pitchFamily="34" charset="0"/>
              </a:rPr>
              <a:t>phosphatidylethanol</a:t>
            </a:r>
            <a:r>
              <a:rPr lang="en-US" sz="1800">
                <a:latin typeface="Arial" panose="020B0604020202020204" pitchFamily="34" charset="0"/>
                <a:cs typeface="Arial" panose="020B0604020202020204" pitchFamily="34" charset="0"/>
              </a:rPr>
              <a:t> in 2,924 individuals at risk of </a:t>
            </a:r>
            <a:r>
              <a:rPr lang="en-US" sz="1800" err="1">
                <a:latin typeface="Arial" panose="020B0604020202020204" pitchFamily="34" charset="0"/>
                <a:cs typeface="Arial" panose="020B0604020202020204" pitchFamily="34" charset="0"/>
              </a:rPr>
              <a:t>steatotic</a:t>
            </a:r>
            <a:r>
              <a:rPr lang="en-US" sz="1800">
                <a:latin typeface="Arial" panose="020B0604020202020204" pitchFamily="34" charset="0"/>
                <a:cs typeface="Arial" panose="020B0604020202020204" pitchFamily="34" charset="0"/>
              </a:rPr>
              <a:t> liver disease</a:t>
            </a:r>
          </a:p>
        </p:txBody>
      </p:sp>
      <p:sp>
        <p:nvSpPr>
          <p:cNvPr id="5" name="Content Placeholder 2">
            <a:extLst>
              <a:ext uri="{FF2B5EF4-FFF2-40B4-BE49-F238E27FC236}">
                <a16:creationId xmlns:a16="http://schemas.microsoft.com/office/drawing/2014/main" id="{F3247B2B-5C68-5B59-65E6-543A950A3A6C}"/>
              </a:ext>
            </a:extLst>
          </p:cNvPr>
          <p:cNvSpPr>
            <a:spLocks noGrp="1"/>
          </p:cNvSpPr>
          <p:nvPr>
            <p:ph idx="1"/>
          </p:nvPr>
        </p:nvSpPr>
        <p:spPr>
          <a:xfrm>
            <a:off x="459513" y="1344204"/>
            <a:ext cx="11272973" cy="2123862"/>
          </a:xfrm>
        </p:spPr>
        <p:txBody>
          <a:bodyPr>
            <a:noAutofit/>
          </a:bodyPr>
          <a:lstStyle/>
          <a:p>
            <a:pPr>
              <a:buClr>
                <a:srgbClr val="004B87"/>
              </a:buClr>
              <a:defRPr/>
            </a:pPr>
            <a:r>
              <a:rPr lang="en-US" sz="1800" kern="100">
                <a:effectLst/>
                <a:latin typeface="Arial" panose="020B0604020202020204" pitchFamily="34" charset="0"/>
                <a:ea typeface="Aptos" panose="020B0004020202020204" pitchFamily="34" charset="0"/>
                <a:cs typeface="Arial" panose="020B0604020202020204" pitchFamily="34" charset="0"/>
              </a:rPr>
              <a:t>In the presence of hepatic steatosis and cardiometabolic risk factors, alcohol intake defines the subtypes of </a:t>
            </a:r>
            <a:r>
              <a:rPr lang="en-US" sz="1800" kern="100" err="1">
                <a:effectLst/>
                <a:latin typeface="Arial" panose="020B0604020202020204" pitchFamily="34" charset="0"/>
                <a:ea typeface="Aptos" panose="020B0004020202020204" pitchFamily="34" charset="0"/>
                <a:cs typeface="Arial" panose="020B0604020202020204" pitchFamily="34" charset="0"/>
              </a:rPr>
              <a:t>steatotic</a:t>
            </a:r>
            <a:r>
              <a:rPr lang="en-US" sz="1800" kern="100">
                <a:effectLst/>
                <a:latin typeface="Arial" panose="020B0604020202020204" pitchFamily="34" charset="0"/>
                <a:ea typeface="Aptos" panose="020B0004020202020204" pitchFamily="34" charset="0"/>
                <a:cs typeface="Arial" panose="020B0604020202020204" pitchFamily="34" charset="0"/>
              </a:rPr>
              <a:t> liver disease (SLD). However, self-reported alcohol intake is prone to recall bias and underestimation.</a:t>
            </a:r>
          </a:p>
          <a:p>
            <a:pPr>
              <a:buClr>
                <a:srgbClr val="004B87"/>
              </a:buClr>
              <a:defRPr/>
            </a:pPr>
            <a:r>
              <a:rPr lang="en-US" sz="1800" kern="100">
                <a:effectLst/>
                <a:latin typeface="Arial" panose="020B0604020202020204" pitchFamily="34" charset="0"/>
                <a:ea typeface="Aptos" panose="020B0004020202020204" pitchFamily="34" charset="0"/>
                <a:cs typeface="Arial" panose="020B0604020202020204" pitchFamily="34" charset="0"/>
              </a:rPr>
              <a:t>The blood-based biomarker </a:t>
            </a:r>
            <a:r>
              <a:rPr lang="en-US" sz="1800" kern="100" err="1">
                <a:effectLst/>
                <a:latin typeface="Arial" panose="020B0604020202020204" pitchFamily="34" charset="0"/>
                <a:ea typeface="Aptos" panose="020B0004020202020204" pitchFamily="34" charset="0"/>
                <a:cs typeface="Arial" panose="020B0604020202020204" pitchFamily="34" charset="0"/>
              </a:rPr>
              <a:t>phosphatidylethanol</a:t>
            </a:r>
            <a:r>
              <a:rPr lang="en-US" sz="1800" kern="100">
                <a:effectLst/>
                <a:latin typeface="Arial" panose="020B0604020202020204" pitchFamily="34" charset="0"/>
                <a:ea typeface="Aptos" panose="020B0004020202020204" pitchFamily="34" charset="0"/>
                <a:cs typeface="Arial" panose="020B0604020202020204" pitchFamily="34" charset="0"/>
              </a:rPr>
              <a:t> (</a:t>
            </a:r>
            <a:r>
              <a:rPr lang="en-US" sz="1800" kern="100" err="1">
                <a:effectLst/>
                <a:latin typeface="Arial" panose="020B0604020202020204" pitchFamily="34" charset="0"/>
                <a:ea typeface="Aptos" panose="020B0004020202020204" pitchFamily="34" charset="0"/>
                <a:cs typeface="Arial" panose="020B0604020202020204" pitchFamily="34" charset="0"/>
              </a:rPr>
              <a:t>PEth</a:t>
            </a:r>
            <a:r>
              <a:rPr lang="en-US" sz="1800" kern="100">
                <a:effectLst/>
                <a:latin typeface="Arial" panose="020B0604020202020204" pitchFamily="34" charset="0"/>
                <a:ea typeface="Aptos" panose="020B0004020202020204" pitchFamily="34" charset="0"/>
                <a:cs typeface="Arial" panose="020B0604020202020204" pitchFamily="34" charset="0"/>
              </a:rPr>
              <a:t>) provides an objective measure of past two to four weeks’ alcohol intake but has primarily been used to monitor abstinence or heavy drinking in alcohol use disorder studies.</a:t>
            </a:r>
            <a:endParaRPr lang="en-US" sz="1800" kern="0">
              <a:effectLst/>
              <a:latin typeface="Arial" panose="020B0604020202020204" pitchFamily="34" charset="0"/>
              <a:ea typeface="Yu Mincho" panose="02020400000000000000" pitchFamily="18" charset="-128"/>
              <a:cs typeface="Arial" panose="020B0604020202020204" pitchFamily="34" charset="0"/>
            </a:endParaRP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0">
                <a:latin typeface="Arial" panose="020B0604020202020204" pitchFamily="34" charset="0"/>
                <a:ea typeface="Yu Mincho" panose="02020400000000000000" pitchFamily="18" charset="-128"/>
                <a:cs typeface="Arial" panose="020B0604020202020204" pitchFamily="34" charset="0"/>
              </a:rPr>
              <a:t>To compare the correlation between </a:t>
            </a:r>
            <a:r>
              <a:rPr lang="en-US" sz="1800" kern="0" err="1">
                <a:latin typeface="Arial" panose="020B0604020202020204" pitchFamily="34" charset="0"/>
                <a:ea typeface="Yu Mincho" panose="02020400000000000000" pitchFamily="18" charset="-128"/>
                <a:cs typeface="Arial" panose="020B0604020202020204" pitchFamily="34" charset="0"/>
              </a:rPr>
              <a:t>PEth</a:t>
            </a:r>
            <a:r>
              <a:rPr lang="en-US" sz="1800" kern="0">
                <a:latin typeface="Arial" panose="020B0604020202020204" pitchFamily="34" charset="0"/>
                <a:ea typeface="Yu Mincho" panose="02020400000000000000" pitchFamily="18" charset="-128"/>
                <a:cs typeface="Arial" panose="020B0604020202020204" pitchFamily="34" charset="0"/>
              </a:rPr>
              <a:t> and self-reported alcohol intake in a screening cohort of people at risk of SLD.</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7E05462-72B7-AE45-6290-5F67C487811D}"/>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E6E20A3-5E96-53BE-F815-C5C49E5092FA}"/>
              </a:ext>
            </a:extLst>
          </p:cNvPr>
          <p:cNvSpPr/>
          <p:nvPr/>
        </p:nvSpPr>
        <p:spPr>
          <a:xfrm>
            <a:off x="352424" y="846659"/>
            <a:ext cx="11515726" cy="2834974"/>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47E08BE3-C4AE-1244-CCD6-71ACEE96231A}"/>
              </a:ext>
            </a:extLst>
          </p:cNvPr>
          <p:cNvSpPr/>
          <p:nvPr/>
        </p:nvSpPr>
        <p:spPr>
          <a:xfrm>
            <a:off x="515507" y="3858912"/>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A67704B6-87AE-2FC1-0BF0-F834774FA0BE}"/>
              </a:ext>
            </a:extLst>
          </p:cNvPr>
          <p:cNvSpPr/>
          <p:nvPr/>
        </p:nvSpPr>
        <p:spPr>
          <a:xfrm>
            <a:off x="352424" y="3762742"/>
            <a:ext cx="11515726" cy="2569440"/>
          </a:xfrm>
          <a:prstGeom prst="roundRect">
            <a:avLst>
              <a:gd name="adj" fmla="val 3671"/>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6B43C754-151C-FE45-1A5C-33F80F954AC1}"/>
              </a:ext>
            </a:extLst>
          </p:cNvPr>
          <p:cNvGrpSpPr/>
          <p:nvPr/>
        </p:nvGrpSpPr>
        <p:grpSpPr>
          <a:xfrm>
            <a:off x="8594843" y="3865402"/>
            <a:ext cx="3128775" cy="2379163"/>
            <a:chOff x="4744391" y="1882851"/>
            <a:chExt cx="3128775" cy="2379163"/>
          </a:xfrm>
          <a:solidFill>
            <a:srgbClr val="C7E4DF"/>
          </a:solidFill>
        </p:grpSpPr>
        <p:sp>
          <p:nvSpPr>
            <p:cNvPr id="26" name="Rectangle: Rounded Corners 25">
              <a:extLst>
                <a:ext uri="{FF2B5EF4-FFF2-40B4-BE49-F238E27FC236}">
                  <a16:creationId xmlns:a16="http://schemas.microsoft.com/office/drawing/2014/main" id="{C4BFFAB9-1B24-AE08-9360-FA603BB54752}"/>
                </a:ext>
              </a:extLst>
            </p:cNvPr>
            <p:cNvSpPr/>
            <p:nvPr/>
          </p:nvSpPr>
          <p:spPr>
            <a:xfrm>
              <a:off x="4744391" y="2048810"/>
              <a:ext cx="3081650" cy="2213204"/>
            </a:xfrm>
            <a:prstGeom prst="roundRect">
              <a:avLst>
                <a:gd name="adj" fmla="val 9695"/>
              </a:avLst>
            </a:prstGeom>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64691B94-5585-E624-3B66-35316F2659C3}"/>
                </a:ext>
              </a:extLst>
            </p:cNvPr>
            <p:cNvGrpSpPr/>
            <p:nvPr/>
          </p:nvGrpSpPr>
          <p:grpSpPr>
            <a:xfrm>
              <a:off x="4760871" y="1882851"/>
              <a:ext cx="3112295" cy="2379163"/>
              <a:chOff x="4760871" y="1882851"/>
              <a:chExt cx="3112295" cy="2379163"/>
            </a:xfrm>
            <a:grpFill/>
          </p:grpSpPr>
          <p:sp>
            <p:nvSpPr>
              <p:cNvPr id="28" name="Content Placeholder 2">
                <a:extLst>
                  <a:ext uri="{FF2B5EF4-FFF2-40B4-BE49-F238E27FC236}">
                    <a16:creationId xmlns:a16="http://schemas.microsoft.com/office/drawing/2014/main" id="{2752508E-5FDE-B32A-7D65-308F107DC5E5}"/>
                  </a:ext>
                </a:extLst>
              </p:cNvPr>
              <p:cNvSpPr txBox="1">
                <a:spLocks/>
              </p:cNvSpPr>
              <p:nvPr/>
            </p:nvSpPr>
            <p:spPr>
              <a:xfrm>
                <a:off x="4760871" y="2231082"/>
                <a:ext cx="3112295" cy="203093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100" err="1">
                    <a:latin typeface="Arial" panose="020B0604020202020204" pitchFamily="34" charset="0"/>
                    <a:ea typeface="Aptos" panose="020B0004020202020204" pitchFamily="34" charset="0"/>
                    <a:cs typeface="Arial" panose="020B0604020202020204" pitchFamily="34" charset="0"/>
                  </a:rPr>
                  <a:t>PEth</a:t>
                </a:r>
                <a:r>
                  <a:rPr lang="en-US" sz="1400" kern="100">
                    <a:latin typeface="Arial" panose="020B0604020202020204" pitchFamily="34" charset="0"/>
                    <a:ea typeface="Aptos" panose="020B0004020202020204" pitchFamily="34" charset="0"/>
                    <a:cs typeface="Arial" panose="020B0604020202020204" pitchFamily="34" charset="0"/>
                  </a:rPr>
                  <a:t> drinking groups: &lt; 20, 20-79, 80-199, &gt; 200 ng/</a:t>
                </a:r>
                <a:r>
                  <a:rPr lang="en-US" sz="1400" kern="100" err="1">
                    <a:latin typeface="Arial" panose="020B0604020202020204" pitchFamily="34" charset="0"/>
                    <a:ea typeface="Aptos" panose="020B0004020202020204" pitchFamily="34" charset="0"/>
                    <a:cs typeface="Arial" panose="020B0604020202020204" pitchFamily="34" charset="0"/>
                  </a:rPr>
                  <a:t>mL.</a:t>
                </a:r>
                <a:endParaRPr lang="en-US" sz="1400" kern="100">
                  <a:latin typeface="Arial" panose="020B0604020202020204" pitchFamily="34" charset="0"/>
                  <a:ea typeface="Aptos" panose="020B0004020202020204" pitchFamily="34" charset="0"/>
                  <a:cs typeface="Arial" panose="020B0604020202020204" pitchFamily="34" charset="0"/>
                </a:endParaRPr>
              </a:p>
              <a:p>
                <a:pPr>
                  <a:spcBef>
                    <a:spcPts val="0"/>
                  </a:spcBef>
                </a:pPr>
                <a:r>
                  <a:rPr lang="en-US" sz="1400" kern="100">
                    <a:latin typeface="Arial" panose="020B0604020202020204" pitchFamily="34" charset="0"/>
                    <a:ea typeface="Aptos" panose="020B0004020202020204" pitchFamily="34" charset="0"/>
                    <a:cs typeface="Arial" panose="020B0604020202020204" pitchFamily="34" charset="0"/>
                  </a:rPr>
                  <a:t>AUDIT-C risk groups: &lt; 3/4 (f/m),  3-7/4-7, &gt; 8.</a:t>
                </a:r>
              </a:p>
              <a:p>
                <a:pPr>
                  <a:spcBef>
                    <a:spcPts val="0"/>
                  </a:spcBef>
                </a:pPr>
                <a:r>
                  <a:rPr lang="en-US" sz="1400" kern="100">
                    <a:latin typeface="Arial" panose="020B0604020202020204" pitchFamily="34" charset="0"/>
                    <a:ea typeface="Aptos" panose="020B0004020202020204" pitchFamily="34" charset="0"/>
                    <a:cs typeface="Arial" panose="020B0604020202020204" pitchFamily="34" charset="0"/>
                  </a:rPr>
                  <a:t>SLD classification based on a) CAP &gt; 248 dB/m or LSM &gt; 8 kPa, b) cardiometabolic risk factors, c) self-reported 3 months' average alcohol intake, thresholds according to nomenclature.</a:t>
                </a:r>
                <a:endParaRPr lang="en-US" sz="1400">
                  <a:latin typeface="Arial" panose="020B0604020202020204" pitchFamily="34" charset="0"/>
                  <a:cs typeface="Arial" panose="020B0604020202020204" pitchFamily="34" charset="0"/>
                </a:endParaRPr>
              </a:p>
            </p:txBody>
          </p:sp>
          <p:sp>
            <p:nvSpPr>
              <p:cNvPr id="29" name="Content Placeholder 2">
                <a:extLst>
                  <a:ext uri="{FF2B5EF4-FFF2-40B4-BE49-F238E27FC236}">
                    <a16:creationId xmlns:a16="http://schemas.microsoft.com/office/drawing/2014/main" id="{95A6CEFF-9428-B08C-D84B-211B1B5AAAC6}"/>
                  </a:ext>
                </a:extLst>
              </p:cNvPr>
              <p:cNvSpPr txBox="1">
                <a:spLocks/>
              </p:cNvSpPr>
              <p:nvPr/>
            </p:nvSpPr>
            <p:spPr>
              <a:xfrm>
                <a:off x="5342268" y="1882851"/>
                <a:ext cx="1875524" cy="285769"/>
              </a:xfrm>
              <a:prstGeom prst="rect">
                <a:avLst/>
              </a:prstGeom>
              <a:grp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Classifications</a:t>
                </a:r>
                <a:endParaRPr lang="en-US" sz="1600" b="1">
                  <a:latin typeface="Arial" panose="020B0604020202020204" pitchFamily="34" charset="0"/>
                  <a:cs typeface="Arial" panose="020B0604020202020204" pitchFamily="34" charset="0"/>
                </a:endParaRPr>
              </a:p>
            </p:txBody>
          </p:sp>
        </p:grpSp>
      </p:grpSp>
      <p:grpSp>
        <p:nvGrpSpPr>
          <p:cNvPr id="38" name="Group 37">
            <a:extLst>
              <a:ext uri="{FF2B5EF4-FFF2-40B4-BE49-F238E27FC236}">
                <a16:creationId xmlns:a16="http://schemas.microsoft.com/office/drawing/2014/main" id="{802F47CF-6DF3-39BE-26CB-BA3C849937CA}"/>
              </a:ext>
            </a:extLst>
          </p:cNvPr>
          <p:cNvGrpSpPr/>
          <p:nvPr/>
        </p:nvGrpSpPr>
        <p:grpSpPr>
          <a:xfrm>
            <a:off x="209181" y="4030118"/>
            <a:ext cx="3680590" cy="2223156"/>
            <a:chOff x="209181" y="3873827"/>
            <a:chExt cx="3680590" cy="2223156"/>
          </a:xfrm>
        </p:grpSpPr>
        <p:sp>
          <p:nvSpPr>
            <p:cNvPr id="13" name="Rectangle: Rounded Corners 12">
              <a:extLst>
                <a:ext uri="{FF2B5EF4-FFF2-40B4-BE49-F238E27FC236}">
                  <a16:creationId xmlns:a16="http://schemas.microsoft.com/office/drawing/2014/main" id="{5FDB504E-404B-4B37-8D80-FB94587C3DCD}"/>
                </a:ext>
              </a:extLst>
            </p:cNvPr>
            <p:cNvSpPr/>
            <p:nvPr/>
          </p:nvSpPr>
          <p:spPr>
            <a:xfrm>
              <a:off x="515507" y="4100504"/>
              <a:ext cx="3257163" cy="1996479"/>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17618CEC-DE19-AAC5-7191-D54AE01E9DD5}"/>
                </a:ext>
              </a:extLst>
            </p:cNvPr>
            <p:cNvSpPr txBox="1">
              <a:spLocks/>
            </p:cNvSpPr>
            <p:nvPr/>
          </p:nvSpPr>
          <p:spPr>
            <a:xfrm>
              <a:off x="209181" y="4251337"/>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19" name="Graphic 18" descr="Group of men with solid fill">
              <a:extLst>
                <a:ext uri="{FF2B5EF4-FFF2-40B4-BE49-F238E27FC236}">
                  <a16:creationId xmlns:a16="http://schemas.microsoft.com/office/drawing/2014/main" id="{3E4DC7B2-0A31-E6C1-5ABF-166214DF8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57712" y="3873827"/>
              <a:ext cx="732059" cy="732059"/>
            </a:xfrm>
            <a:prstGeom prst="rect">
              <a:avLst/>
            </a:prstGeom>
          </p:spPr>
        </p:pic>
        <p:sp>
          <p:nvSpPr>
            <p:cNvPr id="33" name="TextBox 32">
              <a:extLst>
                <a:ext uri="{FF2B5EF4-FFF2-40B4-BE49-F238E27FC236}">
                  <a16:creationId xmlns:a16="http://schemas.microsoft.com/office/drawing/2014/main" id="{0161A611-243C-4E29-CE5C-2F12E6BF1635}"/>
                </a:ext>
              </a:extLst>
            </p:cNvPr>
            <p:cNvSpPr txBox="1"/>
            <p:nvPr/>
          </p:nvSpPr>
          <p:spPr>
            <a:xfrm>
              <a:off x="558056" y="4577380"/>
              <a:ext cx="3214500" cy="1384995"/>
            </a:xfrm>
            <a:prstGeom prst="rect">
              <a:avLst/>
            </a:prstGeom>
            <a:noFill/>
          </p:spPr>
          <p:txBody>
            <a:bodyPr wrap="square">
              <a:spAutoFit/>
            </a:bodyPr>
            <a:lstStyle/>
            <a:p>
              <a:r>
                <a:rPr lang="en-US" sz="1400" kern="100" dirty="0">
                  <a:latin typeface="Arial" panose="020B0604020202020204" pitchFamily="34" charset="0"/>
                  <a:cs typeface="Arial" panose="020B0604020202020204" pitchFamily="34" charset="0"/>
                </a:rPr>
                <a:t>Prospective, single center screening study with two recruitment groups:</a:t>
              </a:r>
            </a:p>
            <a:p>
              <a:r>
                <a:rPr lang="en-US" sz="1400" kern="100" dirty="0">
                  <a:latin typeface="Arial" panose="020B0604020202020204" pitchFamily="34" charset="0"/>
                  <a:cs typeface="Arial" panose="020B0604020202020204" pitchFamily="34" charset="0"/>
                </a:rPr>
                <a:t>- </a:t>
              </a:r>
              <a:r>
                <a:rPr lang="en-US" sz="1400" b="1" kern="100" dirty="0">
                  <a:latin typeface="Arial" panose="020B0604020202020204" pitchFamily="34" charset="0"/>
                  <a:cs typeface="Arial" panose="020B0604020202020204" pitchFamily="34" charset="0"/>
                </a:rPr>
                <a:t>Alcohol group</a:t>
              </a:r>
              <a:r>
                <a:rPr lang="en-US" sz="1400" kern="100" dirty="0">
                  <a:latin typeface="Arial" panose="020B0604020202020204" pitchFamily="34" charset="0"/>
                  <a:cs typeface="Arial" panose="020B0604020202020204" pitchFamily="34" charset="0"/>
                </a:rPr>
                <a:t>: current/prior harmful alcohol use.</a:t>
              </a:r>
            </a:p>
            <a:p>
              <a:r>
                <a:rPr lang="en-US" sz="1400" kern="100" dirty="0">
                  <a:latin typeface="Arial" panose="020B0604020202020204" pitchFamily="34" charset="0"/>
                  <a:cs typeface="Arial" panose="020B0604020202020204" pitchFamily="34" charset="0"/>
                </a:rPr>
                <a:t>- </a:t>
              </a:r>
              <a:r>
                <a:rPr lang="en-US" sz="1400" b="1" kern="100" dirty="0">
                  <a:latin typeface="Arial" panose="020B0604020202020204" pitchFamily="34" charset="0"/>
                  <a:cs typeface="Arial" panose="020B0604020202020204" pitchFamily="34" charset="0"/>
                </a:rPr>
                <a:t>Metabolic group</a:t>
              </a:r>
              <a:r>
                <a:rPr lang="en-US" sz="1400" kern="100" dirty="0">
                  <a:latin typeface="Arial" panose="020B0604020202020204" pitchFamily="34" charset="0"/>
                  <a:cs typeface="Arial" panose="020B0604020202020204" pitchFamily="34" charset="0"/>
                </a:rPr>
                <a:t>: obesity (BMI &gt; 30) or type 2 diabetes.</a:t>
              </a:r>
            </a:p>
          </p:txBody>
        </p:sp>
      </p:grpSp>
      <p:grpSp>
        <p:nvGrpSpPr>
          <p:cNvPr id="37" name="Group 36">
            <a:extLst>
              <a:ext uri="{FF2B5EF4-FFF2-40B4-BE49-F238E27FC236}">
                <a16:creationId xmlns:a16="http://schemas.microsoft.com/office/drawing/2014/main" id="{5A4442E4-E462-1CA0-8950-839A9248B1D6}"/>
              </a:ext>
            </a:extLst>
          </p:cNvPr>
          <p:cNvGrpSpPr/>
          <p:nvPr/>
        </p:nvGrpSpPr>
        <p:grpSpPr>
          <a:xfrm>
            <a:off x="4323079" y="4060774"/>
            <a:ext cx="3816953" cy="2057892"/>
            <a:chOff x="2654956" y="4031681"/>
            <a:chExt cx="3816953" cy="2057892"/>
          </a:xfrm>
        </p:grpSpPr>
        <p:grpSp>
          <p:nvGrpSpPr>
            <p:cNvPr id="20" name="Group 19">
              <a:extLst>
                <a:ext uri="{FF2B5EF4-FFF2-40B4-BE49-F238E27FC236}">
                  <a16:creationId xmlns:a16="http://schemas.microsoft.com/office/drawing/2014/main" id="{EAD99CF3-67CF-F7B1-04C4-F8DC05662853}"/>
                </a:ext>
              </a:extLst>
            </p:cNvPr>
            <p:cNvGrpSpPr/>
            <p:nvPr/>
          </p:nvGrpSpPr>
          <p:grpSpPr>
            <a:xfrm>
              <a:off x="2654956" y="4031681"/>
              <a:ext cx="3721354" cy="2057892"/>
              <a:chOff x="4170804" y="1746531"/>
              <a:chExt cx="3721354" cy="2057892"/>
            </a:xfrm>
            <a:solidFill>
              <a:srgbClr val="C7E4DF"/>
            </a:solidFill>
          </p:grpSpPr>
          <p:sp>
            <p:nvSpPr>
              <p:cNvPr id="21" name="Rectangle: Rounded Corners 20">
                <a:extLst>
                  <a:ext uri="{FF2B5EF4-FFF2-40B4-BE49-F238E27FC236}">
                    <a16:creationId xmlns:a16="http://schemas.microsoft.com/office/drawing/2014/main" id="{D6E3C51C-CBD8-3607-573F-FAD7CD416BAD}"/>
                  </a:ext>
                </a:extLst>
              </p:cNvPr>
              <p:cNvSpPr/>
              <p:nvPr/>
            </p:nvSpPr>
            <p:spPr>
              <a:xfrm>
                <a:off x="4170804" y="1746531"/>
                <a:ext cx="3721354" cy="2057892"/>
              </a:xfrm>
              <a:prstGeom prst="roundRect">
                <a:avLst>
                  <a:gd name="adj" fmla="val 969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id="{69A1C986-B4DB-6A04-83AC-023AD8C209BC}"/>
                  </a:ext>
                </a:extLst>
              </p:cNvPr>
              <p:cNvSpPr txBox="1">
                <a:spLocks/>
              </p:cNvSpPr>
              <p:nvPr/>
            </p:nvSpPr>
            <p:spPr>
              <a:xfrm>
                <a:off x="5069198" y="1830322"/>
                <a:ext cx="1875524" cy="285769"/>
              </a:xfrm>
              <a:prstGeom prst="rect">
                <a:avLst/>
              </a:prstGeom>
              <a:grp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Investigations</a:t>
                </a:r>
                <a:endParaRPr lang="en-US" sz="1600" b="1">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CC95ED1F-14E0-9214-89CE-909717759080}"/>
                </a:ext>
              </a:extLst>
            </p:cNvPr>
            <p:cNvSpPr txBox="1"/>
            <p:nvPr/>
          </p:nvSpPr>
          <p:spPr>
            <a:xfrm>
              <a:off x="2669358" y="4415498"/>
              <a:ext cx="3802551" cy="1600438"/>
            </a:xfrm>
            <a:prstGeom prst="rect">
              <a:avLst/>
            </a:prstGeom>
            <a:noFill/>
          </p:spPr>
          <p:txBody>
            <a:bodyPr wrap="square">
              <a:spAutoFit/>
            </a:bodyPr>
            <a:lstStyle/>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Medical history and objective measures.</a:t>
              </a:r>
            </a:p>
            <a:p>
              <a:pPr marL="285750" indent="-285750">
                <a:buFont typeface="Arial" panose="020B0604020202020204" pitchFamily="34" charset="0"/>
                <a:buChar char="•"/>
              </a:pPr>
              <a:r>
                <a:rPr lang="en-US" sz="1400" kern="100" err="1">
                  <a:effectLst/>
                  <a:latin typeface="Arial" panose="020B0604020202020204" pitchFamily="34" charset="0"/>
                  <a:ea typeface="Aptos" panose="020B0004020202020204" pitchFamily="34" charset="0"/>
                  <a:cs typeface="Arial" panose="020B0604020202020204" pitchFamily="34" charset="0"/>
                </a:rPr>
                <a:t>PEth</a:t>
              </a:r>
              <a:r>
                <a:rPr lang="en-US" sz="1400" kern="100">
                  <a:effectLst/>
                  <a:latin typeface="Arial" panose="020B0604020202020204" pitchFamily="34" charset="0"/>
                  <a:ea typeface="Aptos" panose="020B0004020202020204" pitchFamily="34" charset="0"/>
                  <a:cs typeface="Arial" panose="020B0604020202020204" pitchFamily="34" charset="0"/>
                </a:rPr>
                <a:t> measured from whole blood.</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Self-reported alcohol intake by questionnaire: a) past week, b) average intake the past three months, c) AUDIT-C.</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Liver stiffness measurements (LSM) by transient elastography.</a:t>
              </a:r>
              <a:endParaRPr lang="en-US" sz="1400" kern="0">
                <a:solidFill>
                  <a:srgbClr val="004B87"/>
                </a:solidFill>
                <a:latin typeface="Arial" panose="020B0604020202020204" pitchFamily="34" charset="0"/>
                <a:ea typeface="Calibri" panose="020F0502020204030204" pitchFamily="34" charset="0"/>
                <a:cs typeface="Arial" panose="020B0604020202020204" pitchFamily="34" charset="0"/>
              </a:endParaRPr>
            </a:p>
          </p:txBody>
        </p:sp>
      </p:grpSp>
      <p:sp>
        <p:nvSpPr>
          <p:cNvPr id="2" name="Arrow: Down 1">
            <a:extLst>
              <a:ext uri="{FF2B5EF4-FFF2-40B4-BE49-F238E27FC236}">
                <a16:creationId xmlns:a16="http://schemas.microsoft.com/office/drawing/2014/main" id="{B9917257-39C8-0017-F1AE-D96AFA384C1B}"/>
              </a:ext>
            </a:extLst>
          </p:cNvPr>
          <p:cNvSpPr/>
          <p:nvPr/>
        </p:nvSpPr>
        <p:spPr>
          <a:xfrm rot="16200000">
            <a:off x="3925543" y="4964054"/>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C9245554-97E1-5340-79B6-644B6D2D5CD7}"/>
              </a:ext>
            </a:extLst>
          </p:cNvPr>
          <p:cNvSpPr/>
          <p:nvPr/>
        </p:nvSpPr>
        <p:spPr>
          <a:xfrm rot="16200000">
            <a:off x="8169992" y="4966279"/>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AC86648B-1FBA-077D-DB1A-8390ED962B35}"/>
              </a:ext>
            </a:extLst>
          </p:cNvPr>
          <p:cNvGrpSpPr/>
          <p:nvPr/>
        </p:nvGrpSpPr>
        <p:grpSpPr>
          <a:xfrm>
            <a:off x="7514830" y="3847258"/>
            <a:ext cx="544005" cy="674699"/>
            <a:chOff x="7562577" y="3875813"/>
            <a:chExt cx="544005" cy="674699"/>
          </a:xfrm>
        </p:grpSpPr>
        <p:sp>
          <p:nvSpPr>
            <p:cNvPr id="12" name="Oval 11">
              <a:extLst>
                <a:ext uri="{FF2B5EF4-FFF2-40B4-BE49-F238E27FC236}">
                  <a16:creationId xmlns:a16="http://schemas.microsoft.com/office/drawing/2014/main" id="{102937E5-008D-35E5-2117-7270D32579A7}"/>
                </a:ext>
              </a:extLst>
            </p:cNvPr>
            <p:cNvSpPr/>
            <p:nvPr/>
          </p:nvSpPr>
          <p:spPr>
            <a:xfrm>
              <a:off x="7614275" y="3949869"/>
              <a:ext cx="362776" cy="36958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magnifying glass with a molecule design&#10;&#10;AI-generated content may be incorrect.">
              <a:extLst>
                <a:ext uri="{FF2B5EF4-FFF2-40B4-BE49-F238E27FC236}">
                  <a16:creationId xmlns:a16="http://schemas.microsoft.com/office/drawing/2014/main" id="{AF18BF3F-75BE-0733-ECAF-6166CBCDC6C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28197" r="26449"/>
            <a:stretch/>
          </p:blipFill>
          <p:spPr>
            <a:xfrm>
              <a:off x="7562577" y="3875813"/>
              <a:ext cx="544005" cy="674699"/>
            </a:xfrm>
            <a:prstGeom prst="rect">
              <a:avLst/>
            </a:prstGeom>
          </p:spPr>
        </p:pic>
      </p:grpSp>
      <p:pic>
        <p:nvPicPr>
          <p:cNvPr id="15" name="Graphic 14" descr="Home with solid fill">
            <a:hlinkClick r:id="rId7" action="ppaction://hlinksldjump"/>
            <a:extLst>
              <a:ext uri="{FF2B5EF4-FFF2-40B4-BE49-F238E27FC236}">
                <a16:creationId xmlns:a16="http://schemas.microsoft.com/office/drawing/2014/main" id="{E0791E44-2B8F-D8FF-001B-2839782655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69219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C43A-6CBE-77EC-CA41-D9A2DAD4CB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8752A3-E1B2-3653-6247-CDF9BE8B7E7E}"/>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OS-030-YI</a:t>
            </a:r>
            <a:r>
              <a:rPr lang="en-US" sz="1800">
                <a:latin typeface="Arial" panose="020B0604020202020204" pitchFamily="34" charset="0"/>
                <a:cs typeface="Arial" panose="020B0604020202020204" pitchFamily="34" charset="0"/>
              </a:rPr>
              <a:t> Discrepancies between self-reported alcohol intake and </a:t>
            </a:r>
            <a:r>
              <a:rPr lang="en-US" sz="1800" err="1">
                <a:latin typeface="Arial" panose="020B0604020202020204" pitchFamily="34" charset="0"/>
                <a:cs typeface="Arial" panose="020B0604020202020204" pitchFamily="34" charset="0"/>
              </a:rPr>
              <a:t>phosphatidylethanol</a:t>
            </a:r>
            <a:r>
              <a:rPr lang="en-US" sz="1800">
                <a:latin typeface="Arial" panose="020B0604020202020204" pitchFamily="34" charset="0"/>
                <a:cs typeface="Arial" panose="020B0604020202020204" pitchFamily="34" charset="0"/>
              </a:rPr>
              <a:t> in 2,924 individuals at risk of </a:t>
            </a:r>
            <a:r>
              <a:rPr lang="en-US" sz="1800" err="1">
                <a:latin typeface="Arial" panose="020B0604020202020204" pitchFamily="34" charset="0"/>
                <a:cs typeface="Arial" panose="020B0604020202020204" pitchFamily="34" charset="0"/>
              </a:rPr>
              <a:t>steatotic</a:t>
            </a:r>
            <a:r>
              <a:rPr lang="en-US" sz="1800">
                <a:latin typeface="Arial" panose="020B0604020202020204" pitchFamily="34" charset="0"/>
                <a:cs typeface="Arial" panose="020B0604020202020204" pitchFamily="34" charset="0"/>
              </a:rPr>
              <a:t> liver disease</a:t>
            </a:r>
          </a:p>
        </p:txBody>
      </p:sp>
      <p:sp>
        <p:nvSpPr>
          <p:cNvPr id="6" name="Rectangle: Rounded Corners 5">
            <a:extLst>
              <a:ext uri="{FF2B5EF4-FFF2-40B4-BE49-F238E27FC236}">
                <a16:creationId xmlns:a16="http://schemas.microsoft.com/office/drawing/2014/main" id="{DB5B952A-85BD-E672-0EA7-5B079E4DFED2}"/>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AF0B9D7-C1E3-27CA-F150-91AF21123EDF}"/>
              </a:ext>
            </a:extLst>
          </p:cNvPr>
          <p:cNvSpPr/>
          <p:nvPr/>
        </p:nvSpPr>
        <p:spPr>
          <a:xfrm>
            <a:off x="515507" y="491517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A68EB0C6-3BBE-793C-91B6-B23E69EEC76F}"/>
              </a:ext>
            </a:extLst>
          </p:cNvPr>
          <p:cNvSpPr/>
          <p:nvPr/>
        </p:nvSpPr>
        <p:spPr>
          <a:xfrm>
            <a:off x="347926" y="4813443"/>
            <a:ext cx="11515726" cy="1518740"/>
          </a:xfrm>
          <a:prstGeom prst="roundRect">
            <a:avLst>
              <a:gd name="adj" fmla="val 6637"/>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2E6A849-C92C-B93D-CF0B-0A92524E8F80}"/>
              </a:ext>
            </a:extLst>
          </p:cNvPr>
          <p:cNvSpPr txBox="1"/>
          <p:nvPr/>
        </p:nvSpPr>
        <p:spPr>
          <a:xfrm>
            <a:off x="372424" y="5257921"/>
            <a:ext cx="11471229" cy="1015663"/>
          </a:xfrm>
          <a:prstGeom prst="rect">
            <a:avLst/>
          </a:prstGeom>
          <a:noFill/>
        </p:spPr>
        <p:txBody>
          <a:bodyPr wrap="square">
            <a:spAutoFit/>
          </a:bodyPr>
          <a:lstStyle/>
          <a:p>
            <a:r>
              <a:rPr lang="en-US" sz="1500" kern="100">
                <a:effectLst/>
                <a:latin typeface="Arial" panose="020B0604020202020204" pitchFamily="34" charset="0"/>
                <a:ea typeface="Aptos" panose="020B0004020202020204" pitchFamily="34" charset="0"/>
                <a:cs typeface="Arial" panose="020B0604020202020204" pitchFamily="34" charset="0"/>
              </a:rPr>
              <a:t>This study demonstrates a monotonic correlation between </a:t>
            </a:r>
            <a:r>
              <a:rPr lang="en-US" sz="1500" kern="100" err="1">
                <a:effectLst/>
                <a:latin typeface="Arial" panose="020B0604020202020204" pitchFamily="34" charset="0"/>
                <a:ea typeface="Aptos" panose="020B0004020202020204" pitchFamily="34" charset="0"/>
                <a:cs typeface="Arial" panose="020B0604020202020204" pitchFamily="34" charset="0"/>
              </a:rPr>
              <a:t>PEth</a:t>
            </a:r>
            <a:r>
              <a:rPr lang="en-US" sz="1500" kern="100">
                <a:effectLst/>
                <a:latin typeface="Arial" panose="020B0604020202020204" pitchFamily="34" charset="0"/>
                <a:ea typeface="Aptos" panose="020B0004020202020204" pitchFamily="34" charset="0"/>
                <a:cs typeface="Arial" panose="020B0604020202020204" pitchFamily="34" charset="0"/>
              </a:rPr>
              <a:t> and self-reported alcohol intake, however with </a:t>
            </a:r>
            <a:r>
              <a:rPr lang="en-US" sz="1500" kern="100" err="1">
                <a:effectLst/>
                <a:latin typeface="Arial" panose="020B0604020202020204" pitchFamily="34" charset="0"/>
                <a:ea typeface="Aptos" panose="020B0004020202020204" pitchFamily="34" charset="0"/>
                <a:cs typeface="Arial" panose="020B0604020202020204" pitchFamily="34" charset="0"/>
              </a:rPr>
              <a:t>PEth</a:t>
            </a:r>
            <a:r>
              <a:rPr lang="en-US" sz="1500" kern="100">
                <a:effectLst/>
                <a:latin typeface="Arial" panose="020B0604020202020204" pitchFamily="34" charset="0"/>
                <a:ea typeface="Aptos" panose="020B0004020202020204" pitchFamily="34" charset="0"/>
                <a:cs typeface="Arial" panose="020B0604020202020204" pitchFamily="34" charset="0"/>
              </a:rPr>
              <a:t> revealing substantial underreporting, particularly among individuals with a history of alcohol overuse. At current recommended thresholds, up to one third of individuals with MASLD may be reclassified as </a:t>
            </a:r>
            <a:r>
              <a:rPr lang="en-US" sz="1500" kern="100" err="1">
                <a:effectLst/>
                <a:latin typeface="Arial" panose="020B0604020202020204" pitchFamily="34" charset="0"/>
                <a:ea typeface="Aptos" panose="020B0004020202020204" pitchFamily="34" charset="0"/>
                <a:cs typeface="Arial" panose="020B0604020202020204" pitchFamily="34" charset="0"/>
              </a:rPr>
              <a:t>MetALD</a:t>
            </a:r>
            <a:r>
              <a:rPr lang="en-US" sz="1500" kern="100">
                <a:effectLst/>
                <a:latin typeface="Arial" panose="020B0604020202020204" pitchFamily="34" charset="0"/>
                <a:ea typeface="Aptos" panose="020B0004020202020204" pitchFamily="34" charset="0"/>
                <a:cs typeface="Arial" panose="020B0604020202020204" pitchFamily="34" charset="0"/>
              </a:rPr>
              <a:t> or ALD. Integrating </a:t>
            </a:r>
            <a:r>
              <a:rPr lang="en-US" sz="1500" kern="100" err="1">
                <a:effectLst/>
                <a:latin typeface="Arial" panose="020B0604020202020204" pitchFamily="34" charset="0"/>
                <a:ea typeface="Aptos" panose="020B0004020202020204" pitchFamily="34" charset="0"/>
                <a:cs typeface="Arial" panose="020B0604020202020204" pitchFamily="34" charset="0"/>
              </a:rPr>
              <a:t>PEth</a:t>
            </a:r>
            <a:r>
              <a:rPr lang="en-US" sz="1500" kern="100">
                <a:effectLst/>
                <a:latin typeface="Arial" panose="020B0604020202020204" pitchFamily="34" charset="0"/>
                <a:ea typeface="Aptos" panose="020B0004020202020204" pitchFamily="34" charset="0"/>
                <a:cs typeface="Arial" panose="020B0604020202020204" pitchFamily="34" charset="0"/>
              </a:rPr>
              <a:t> into SLD diagnostic algorithms may therefore improve patient subclassification.</a:t>
            </a:r>
            <a:endParaRPr lang="en-US" sz="1500">
              <a:solidFill>
                <a:srgbClr val="004B8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AC40DB1-E071-1AD8-A7F4-63AF84ABAC1F}"/>
              </a:ext>
            </a:extLst>
          </p:cNvPr>
          <p:cNvGraphicFramePr>
            <a:graphicFrameLocks noGrp="1"/>
          </p:cNvGraphicFramePr>
          <p:nvPr>
            <p:extLst>
              <p:ext uri="{D42A27DB-BD31-4B8C-83A1-F6EECF244321}">
                <p14:modId xmlns:p14="http://schemas.microsoft.com/office/powerpoint/2010/main" val="3684210454"/>
              </p:ext>
            </p:extLst>
          </p:nvPr>
        </p:nvGraphicFramePr>
        <p:xfrm>
          <a:off x="459514" y="1638438"/>
          <a:ext cx="3858044" cy="3029301"/>
        </p:xfrm>
        <a:graphic>
          <a:graphicData uri="http://schemas.openxmlformats.org/drawingml/2006/table">
            <a:tbl>
              <a:tblPr firstRow="1" firstCol="1" bandRow="1">
                <a:tableStyleId>{16D9F66E-5EB9-4882-86FB-DCBF35E3C3E4}</a:tableStyleId>
              </a:tblPr>
              <a:tblGrid>
                <a:gridCol w="1647582">
                  <a:extLst>
                    <a:ext uri="{9D8B030D-6E8A-4147-A177-3AD203B41FA5}">
                      <a16:colId xmlns:a16="http://schemas.microsoft.com/office/drawing/2014/main" val="1834160743"/>
                    </a:ext>
                  </a:extLst>
                </a:gridCol>
                <a:gridCol w="1121134">
                  <a:extLst>
                    <a:ext uri="{9D8B030D-6E8A-4147-A177-3AD203B41FA5}">
                      <a16:colId xmlns:a16="http://schemas.microsoft.com/office/drawing/2014/main" val="1786542671"/>
                    </a:ext>
                  </a:extLst>
                </a:gridCol>
                <a:gridCol w="1089328">
                  <a:extLst>
                    <a:ext uri="{9D8B030D-6E8A-4147-A177-3AD203B41FA5}">
                      <a16:colId xmlns:a16="http://schemas.microsoft.com/office/drawing/2014/main" val="1620365483"/>
                    </a:ext>
                  </a:extLst>
                </a:gridCol>
              </a:tblGrid>
              <a:tr h="247660">
                <a:tc>
                  <a:txBody>
                    <a:bodyPr/>
                    <a:lstStyle/>
                    <a:p>
                      <a:pPr algn="l">
                        <a:lnSpc>
                          <a:spcPct val="107000"/>
                        </a:lnSpc>
                        <a:spcAft>
                          <a:spcPts val="800"/>
                        </a:spcAft>
                        <a:buNone/>
                      </a:pPr>
                      <a:r>
                        <a:rPr lang="en-US" sz="1050" b="0" dirty="0">
                          <a:effectLst/>
                        </a:rPr>
                        <a:t> </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ctr">
                        <a:lnSpc>
                          <a:spcPct val="107000"/>
                        </a:lnSpc>
                        <a:spcAft>
                          <a:spcPts val="800"/>
                        </a:spcAft>
                        <a:buNone/>
                      </a:pPr>
                      <a:r>
                        <a:rPr lang="en-US" sz="1050" b="1" dirty="0">
                          <a:effectLst/>
                        </a:rPr>
                        <a:t>Alcohol group</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solidFill>
                      <a:srgbClr val="91CEBC"/>
                    </a:solidFill>
                  </a:tcPr>
                </a:tc>
                <a:tc>
                  <a:txBody>
                    <a:bodyPr/>
                    <a:lstStyle/>
                    <a:p>
                      <a:pPr algn="ctr">
                        <a:lnSpc>
                          <a:spcPct val="107000"/>
                        </a:lnSpc>
                        <a:spcAft>
                          <a:spcPts val="800"/>
                        </a:spcAft>
                        <a:buNone/>
                      </a:pPr>
                      <a:r>
                        <a:rPr lang="en-US" sz="1050" b="1" dirty="0">
                          <a:effectLst/>
                        </a:rPr>
                        <a:t>Metabolic group</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solidFill>
                      <a:srgbClr val="EEB285"/>
                    </a:solidFill>
                  </a:tcPr>
                </a:tc>
                <a:extLst>
                  <a:ext uri="{0D108BD9-81ED-4DB2-BD59-A6C34878D82A}">
                    <a16:rowId xmlns:a16="http://schemas.microsoft.com/office/drawing/2014/main" val="2904959130"/>
                  </a:ext>
                </a:extLst>
              </a:tr>
              <a:tr h="206383">
                <a:tc>
                  <a:txBody>
                    <a:bodyPr/>
                    <a:lstStyle/>
                    <a:p>
                      <a:pPr algn="l">
                        <a:lnSpc>
                          <a:spcPct val="107000"/>
                        </a:lnSpc>
                        <a:spcAft>
                          <a:spcPts val="800"/>
                        </a:spcAft>
                        <a:buNone/>
                      </a:pPr>
                      <a:r>
                        <a:rPr lang="en-US" sz="1050" b="1" dirty="0">
                          <a:effectLst/>
                        </a:rPr>
                        <a:t>n</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1,482</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1,442</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3840694150"/>
                  </a:ext>
                </a:extLst>
              </a:tr>
              <a:tr h="206383">
                <a:tc>
                  <a:txBody>
                    <a:bodyPr/>
                    <a:lstStyle/>
                    <a:p>
                      <a:pPr algn="l">
                        <a:lnSpc>
                          <a:spcPct val="107000"/>
                        </a:lnSpc>
                        <a:spcAft>
                          <a:spcPts val="800"/>
                        </a:spcAft>
                        <a:buNone/>
                      </a:pPr>
                      <a:r>
                        <a:rPr lang="en-US" sz="1050" b="1">
                          <a:effectLst/>
                        </a:rPr>
                        <a:t>Male sex</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65%</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36%</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397582860"/>
                  </a:ext>
                </a:extLst>
              </a:tr>
              <a:tr h="206383">
                <a:tc>
                  <a:txBody>
                    <a:bodyPr/>
                    <a:lstStyle/>
                    <a:p>
                      <a:pPr algn="l">
                        <a:lnSpc>
                          <a:spcPct val="107000"/>
                        </a:lnSpc>
                        <a:spcAft>
                          <a:spcPts val="800"/>
                        </a:spcAft>
                        <a:buNone/>
                      </a:pPr>
                      <a:r>
                        <a:rPr lang="en-US" sz="1050" b="1" dirty="0">
                          <a:effectLst/>
                        </a:rPr>
                        <a:t>Age, years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59 (52-65)</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56 (50-62)</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3430557207"/>
                  </a:ext>
                </a:extLst>
              </a:tr>
              <a:tr h="206383">
                <a:tc>
                  <a:txBody>
                    <a:bodyPr/>
                    <a:lstStyle/>
                    <a:p>
                      <a:pPr algn="l">
                        <a:lnSpc>
                          <a:spcPct val="107000"/>
                        </a:lnSpc>
                        <a:spcAft>
                          <a:spcPts val="800"/>
                        </a:spcAft>
                        <a:buNone/>
                      </a:pPr>
                      <a:r>
                        <a:rPr lang="en-US" sz="1050" b="1">
                          <a:effectLst/>
                        </a:rPr>
                        <a:t>BMI </a:t>
                      </a:r>
                      <a:r>
                        <a:rPr lang="en-US" sz="1050" b="1" u="none">
                          <a:effectLst/>
                        </a:rPr>
                        <a:t>≥ </a:t>
                      </a:r>
                      <a:r>
                        <a:rPr lang="en-US" sz="1050" b="1">
                          <a:effectLst/>
                        </a:rPr>
                        <a:t>30 kg/m</a:t>
                      </a:r>
                      <a:r>
                        <a:rPr lang="en-US" sz="1050" b="1" baseline="30000">
                          <a:effectLst/>
                        </a:rPr>
                        <a:t>2</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26%</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79%</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327998143"/>
                  </a:ext>
                </a:extLst>
              </a:tr>
              <a:tr h="206383">
                <a:tc>
                  <a:txBody>
                    <a:bodyPr/>
                    <a:lstStyle/>
                    <a:p>
                      <a:pPr algn="l">
                        <a:lnSpc>
                          <a:spcPct val="107000"/>
                        </a:lnSpc>
                        <a:spcAft>
                          <a:spcPts val="800"/>
                        </a:spcAft>
                        <a:buNone/>
                      </a:pPr>
                      <a:r>
                        <a:rPr lang="en-US" sz="1050" b="1">
                          <a:effectLst/>
                        </a:rPr>
                        <a:t>Prediabetes or type 2 diabetes</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54%</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60%</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4017225210"/>
                  </a:ext>
                </a:extLst>
              </a:tr>
              <a:tr h="206383">
                <a:tc>
                  <a:txBody>
                    <a:bodyPr/>
                    <a:lstStyle/>
                    <a:p>
                      <a:pPr algn="l">
                        <a:lnSpc>
                          <a:spcPct val="107000"/>
                        </a:lnSpc>
                        <a:spcAft>
                          <a:spcPts val="800"/>
                        </a:spcAft>
                        <a:buNone/>
                      </a:pPr>
                      <a:r>
                        <a:rPr lang="en-US" sz="1050" b="1" dirty="0">
                          <a:effectLst/>
                        </a:rPr>
                        <a:t>LSM </a:t>
                      </a:r>
                      <a:r>
                        <a:rPr lang="en-US" sz="1050" b="1" u="none" dirty="0">
                          <a:effectLst/>
                        </a:rPr>
                        <a:t>≥ </a:t>
                      </a:r>
                      <a:r>
                        <a:rPr lang="en-US" sz="1050" b="1" dirty="0">
                          <a:effectLst/>
                        </a:rPr>
                        <a:t>8 kPa</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9.8%</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8.8%</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2938551527"/>
                  </a:ext>
                </a:extLst>
              </a:tr>
              <a:tr h="214144">
                <a:tc>
                  <a:txBody>
                    <a:bodyPr/>
                    <a:lstStyle/>
                    <a:p>
                      <a:pPr algn="l">
                        <a:lnSpc>
                          <a:spcPct val="107000"/>
                        </a:lnSpc>
                        <a:spcAft>
                          <a:spcPts val="800"/>
                        </a:spcAft>
                        <a:buNone/>
                      </a:pPr>
                      <a:r>
                        <a:rPr lang="en-US" sz="1050" b="1" dirty="0">
                          <a:effectLst/>
                        </a:rPr>
                        <a:t>CAP </a:t>
                      </a:r>
                      <a:r>
                        <a:rPr lang="en-US" sz="1050" b="1" u="none" dirty="0">
                          <a:effectLst/>
                        </a:rPr>
                        <a:t>≥ </a:t>
                      </a:r>
                      <a:r>
                        <a:rPr lang="en-US" sz="1050" b="1" dirty="0">
                          <a:effectLst/>
                        </a:rPr>
                        <a:t>248 dB/m</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63%</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77%</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13577168"/>
                  </a:ext>
                </a:extLst>
              </a:tr>
              <a:tr h="206383">
                <a:tc>
                  <a:txBody>
                    <a:bodyPr/>
                    <a:lstStyle/>
                    <a:p>
                      <a:pPr algn="l">
                        <a:lnSpc>
                          <a:spcPct val="107000"/>
                        </a:lnSpc>
                        <a:spcAft>
                          <a:spcPts val="800"/>
                        </a:spcAft>
                        <a:buNone/>
                      </a:pPr>
                      <a:r>
                        <a:rPr lang="en-US" sz="1050" b="1" dirty="0" err="1">
                          <a:effectLst/>
                        </a:rPr>
                        <a:t>PEth</a:t>
                      </a:r>
                      <a:r>
                        <a:rPr lang="en-US" sz="1050" b="1" dirty="0">
                          <a:effectLst/>
                        </a:rPr>
                        <a:t>, ng/mL</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172 (45-434)</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11 (5-37)</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2820899958"/>
                  </a:ext>
                </a:extLst>
              </a:tr>
              <a:tr h="208301">
                <a:tc>
                  <a:txBody>
                    <a:bodyPr/>
                    <a:lstStyle/>
                    <a:p>
                      <a:pPr algn="l">
                        <a:lnSpc>
                          <a:spcPct val="107000"/>
                        </a:lnSpc>
                        <a:spcAft>
                          <a:spcPts val="800"/>
                        </a:spcAft>
                        <a:buNone/>
                      </a:pPr>
                      <a:r>
                        <a:rPr lang="en-US" sz="1050" b="1" dirty="0">
                          <a:effectLst/>
                        </a:rPr>
                        <a:t>Alcohol intake past week, g/day</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17 (0-41)</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2 (0-7)</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2027563589"/>
                  </a:ext>
                </a:extLst>
              </a:tr>
              <a:tr h="299978">
                <a:tc>
                  <a:txBody>
                    <a:bodyPr/>
                    <a:lstStyle/>
                    <a:p>
                      <a:pPr algn="l">
                        <a:lnSpc>
                          <a:spcPct val="107000"/>
                        </a:lnSpc>
                        <a:spcAft>
                          <a:spcPts val="800"/>
                        </a:spcAft>
                        <a:buNone/>
                      </a:pPr>
                      <a:r>
                        <a:rPr lang="en-US" sz="1050" b="1" dirty="0">
                          <a:effectLst/>
                        </a:rPr>
                        <a:t>Alcohol intake past 3 months, g/day</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31 (9-48)</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3 (2-9)</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2770320814"/>
                  </a:ext>
                </a:extLst>
              </a:tr>
              <a:tr h="206383">
                <a:tc>
                  <a:txBody>
                    <a:bodyPr/>
                    <a:lstStyle/>
                    <a:p>
                      <a:pPr algn="l">
                        <a:lnSpc>
                          <a:spcPct val="107000"/>
                        </a:lnSpc>
                        <a:spcAft>
                          <a:spcPts val="800"/>
                        </a:spcAft>
                        <a:buNone/>
                      </a:pPr>
                      <a:r>
                        <a:rPr lang="en-US" sz="1050" b="1" dirty="0">
                          <a:effectLst/>
                        </a:rPr>
                        <a:t>AUDIT-C, points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a:effectLst/>
                        </a:rPr>
                        <a:t>7 (5-9)</a:t>
                      </a:r>
                      <a:endParaRPr lang="en-US" sz="1050" b="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tc>
                  <a:txBody>
                    <a:bodyPr/>
                    <a:lstStyle/>
                    <a:p>
                      <a:pPr algn="l">
                        <a:lnSpc>
                          <a:spcPct val="107000"/>
                        </a:lnSpc>
                        <a:spcAft>
                          <a:spcPts val="800"/>
                        </a:spcAft>
                        <a:buNone/>
                      </a:pPr>
                      <a:r>
                        <a:rPr lang="en-US" sz="1050" b="0" dirty="0">
                          <a:effectLst/>
                        </a:rPr>
                        <a:t>3 (2-4)</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997" marR="61997" marT="9117" marB="0" anchor="ctr"/>
                </a:tc>
                <a:extLst>
                  <a:ext uri="{0D108BD9-81ED-4DB2-BD59-A6C34878D82A}">
                    <a16:rowId xmlns:a16="http://schemas.microsoft.com/office/drawing/2014/main" val="1541582643"/>
                  </a:ext>
                </a:extLst>
              </a:tr>
            </a:tbl>
          </a:graphicData>
        </a:graphic>
      </p:graphicFrame>
      <p:sp>
        <p:nvSpPr>
          <p:cNvPr id="5" name="Content Placeholder 2">
            <a:extLst>
              <a:ext uri="{FF2B5EF4-FFF2-40B4-BE49-F238E27FC236}">
                <a16:creationId xmlns:a16="http://schemas.microsoft.com/office/drawing/2014/main" id="{9651CCD2-C74F-A1D1-9282-21A48F3460BD}"/>
              </a:ext>
            </a:extLst>
          </p:cNvPr>
          <p:cNvSpPr txBox="1">
            <a:spLocks/>
          </p:cNvSpPr>
          <p:nvPr/>
        </p:nvSpPr>
        <p:spPr>
          <a:xfrm>
            <a:off x="1109282" y="1344529"/>
            <a:ext cx="2558507" cy="23839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a:latin typeface="Arial" panose="020B0604020202020204" pitchFamily="34" charset="0"/>
                <a:cs typeface="Arial" panose="020B0604020202020204" pitchFamily="34" charset="0"/>
              </a:rPr>
              <a:t>Baseline characteristics</a:t>
            </a:r>
            <a:endParaRPr lang="en-US" sz="1400" b="1">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A2DFD7EF-0D2E-2106-8135-C377A0211AED}"/>
              </a:ext>
            </a:extLst>
          </p:cNvPr>
          <p:cNvGraphicFramePr>
            <a:graphicFrameLocks noGrp="1"/>
          </p:cNvGraphicFramePr>
          <p:nvPr>
            <p:extLst>
              <p:ext uri="{D42A27DB-BD31-4B8C-83A1-F6EECF244321}">
                <p14:modId xmlns:p14="http://schemas.microsoft.com/office/powerpoint/2010/main" val="2798616309"/>
              </p:ext>
            </p:extLst>
          </p:nvPr>
        </p:nvGraphicFramePr>
        <p:xfrm>
          <a:off x="4797505" y="1194339"/>
          <a:ext cx="3368657" cy="981648"/>
        </p:xfrm>
        <a:graphic>
          <a:graphicData uri="http://schemas.openxmlformats.org/drawingml/2006/table">
            <a:tbl>
              <a:tblPr firstRow="1" firstCol="1" bandRow="1">
                <a:tableStyleId>{E8B1032C-EA38-4F05-BA0D-38AFFFC7BED3}</a:tableStyleId>
              </a:tblPr>
              <a:tblGrid>
                <a:gridCol w="1978401">
                  <a:extLst>
                    <a:ext uri="{9D8B030D-6E8A-4147-A177-3AD203B41FA5}">
                      <a16:colId xmlns:a16="http://schemas.microsoft.com/office/drawing/2014/main" val="381486024"/>
                    </a:ext>
                  </a:extLst>
                </a:gridCol>
                <a:gridCol w="627858">
                  <a:extLst>
                    <a:ext uri="{9D8B030D-6E8A-4147-A177-3AD203B41FA5}">
                      <a16:colId xmlns:a16="http://schemas.microsoft.com/office/drawing/2014/main" val="3404141963"/>
                    </a:ext>
                  </a:extLst>
                </a:gridCol>
                <a:gridCol w="762398">
                  <a:extLst>
                    <a:ext uri="{9D8B030D-6E8A-4147-A177-3AD203B41FA5}">
                      <a16:colId xmlns:a16="http://schemas.microsoft.com/office/drawing/2014/main" val="2882008514"/>
                    </a:ext>
                  </a:extLst>
                </a:gridCol>
              </a:tblGrid>
              <a:tr h="230486">
                <a:tc>
                  <a:txBody>
                    <a:bodyPr/>
                    <a:lstStyle/>
                    <a:p>
                      <a:pPr algn="l">
                        <a:lnSpc>
                          <a:spcPct val="107000"/>
                        </a:lnSpc>
                        <a:spcAft>
                          <a:spcPts val="800"/>
                        </a:spcAft>
                        <a:buNone/>
                      </a:pPr>
                      <a:r>
                        <a:rPr lang="en-US" sz="1000" b="0">
                          <a:effectLst/>
                        </a:rPr>
                        <a:t> </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tc>
                <a:tc>
                  <a:txBody>
                    <a:bodyPr/>
                    <a:lstStyle/>
                    <a:p>
                      <a:pPr algn="ctr">
                        <a:lnSpc>
                          <a:spcPct val="107000"/>
                        </a:lnSpc>
                        <a:spcAft>
                          <a:spcPts val="800"/>
                        </a:spcAft>
                        <a:buNone/>
                      </a:pPr>
                      <a:r>
                        <a:rPr lang="en-US" sz="1000" b="1">
                          <a:effectLst/>
                        </a:rPr>
                        <a:t>Alcohol group</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solidFill>
                      <a:srgbClr val="91CEBC"/>
                    </a:solidFill>
                  </a:tcPr>
                </a:tc>
                <a:tc>
                  <a:txBody>
                    <a:bodyPr/>
                    <a:lstStyle/>
                    <a:p>
                      <a:pPr algn="ctr">
                        <a:lnSpc>
                          <a:spcPct val="107000"/>
                        </a:lnSpc>
                        <a:spcAft>
                          <a:spcPts val="800"/>
                        </a:spcAft>
                        <a:buNone/>
                      </a:pPr>
                      <a:r>
                        <a:rPr lang="en-US" sz="1000" b="1">
                          <a:effectLst/>
                        </a:rPr>
                        <a:t>Metabolic group</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solidFill>
                      <a:srgbClr val="EEB285"/>
                    </a:solidFill>
                  </a:tcPr>
                </a:tc>
                <a:extLst>
                  <a:ext uri="{0D108BD9-81ED-4DB2-BD59-A6C34878D82A}">
                    <a16:rowId xmlns:a16="http://schemas.microsoft.com/office/drawing/2014/main" val="2626490471"/>
                  </a:ext>
                </a:extLst>
              </a:tr>
              <a:tr h="192072">
                <a:tc>
                  <a:txBody>
                    <a:bodyPr/>
                    <a:lstStyle/>
                    <a:p>
                      <a:pPr algn="l">
                        <a:lnSpc>
                          <a:spcPct val="107000"/>
                        </a:lnSpc>
                        <a:spcAft>
                          <a:spcPts val="800"/>
                        </a:spcAft>
                        <a:buNone/>
                      </a:pPr>
                      <a:r>
                        <a:rPr lang="en-US" sz="1000" b="0">
                          <a:effectLst/>
                        </a:rPr>
                        <a:t>Correlation PEth vs. Alcohol intake past week,</a:t>
                      </a:r>
                      <a:r>
                        <a:rPr lang="en-US" sz="1000" b="0" kern="1200">
                          <a:effectLst/>
                        </a:rPr>
                        <a:t> </a:t>
                      </a:r>
                      <a:r>
                        <a:rPr lang="da-DK" sz="1000" b="0">
                          <a:effectLst/>
                        </a:rPr>
                        <a:t>ρ</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tc>
                <a:tc>
                  <a:txBody>
                    <a:bodyPr/>
                    <a:lstStyle/>
                    <a:p>
                      <a:pPr algn="l">
                        <a:lnSpc>
                          <a:spcPct val="107000"/>
                        </a:lnSpc>
                        <a:spcAft>
                          <a:spcPts val="800"/>
                        </a:spcAft>
                        <a:buNone/>
                      </a:pPr>
                      <a:r>
                        <a:rPr lang="en-US" sz="1000" b="0">
                          <a:effectLst/>
                        </a:rPr>
                        <a:t>0.638</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tc>
                <a:tc>
                  <a:txBody>
                    <a:bodyPr/>
                    <a:lstStyle/>
                    <a:p>
                      <a:pPr algn="l">
                        <a:lnSpc>
                          <a:spcPct val="107000"/>
                        </a:lnSpc>
                        <a:spcAft>
                          <a:spcPts val="800"/>
                        </a:spcAft>
                        <a:buNone/>
                      </a:pPr>
                      <a:r>
                        <a:rPr lang="en-US" sz="1000" b="0">
                          <a:effectLst/>
                        </a:rPr>
                        <a:t>0.655</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tc>
                <a:extLst>
                  <a:ext uri="{0D108BD9-81ED-4DB2-BD59-A6C34878D82A}">
                    <a16:rowId xmlns:a16="http://schemas.microsoft.com/office/drawing/2014/main" val="1844869347"/>
                  </a:ext>
                </a:extLst>
              </a:tr>
              <a:tr h="199295">
                <a:tc>
                  <a:txBody>
                    <a:bodyPr/>
                    <a:lstStyle/>
                    <a:p>
                      <a:pPr algn="l">
                        <a:lnSpc>
                          <a:spcPct val="107000"/>
                        </a:lnSpc>
                        <a:spcAft>
                          <a:spcPts val="800"/>
                        </a:spcAft>
                        <a:buNone/>
                      </a:pPr>
                      <a:r>
                        <a:rPr lang="en-US" sz="1000" b="0">
                          <a:effectLst/>
                        </a:rPr>
                        <a:t>Correlation </a:t>
                      </a:r>
                      <a:r>
                        <a:rPr lang="en-US" sz="1000" b="0" err="1">
                          <a:effectLst/>
                        </a:rPr>
                        <a:t>PEth</a:t>
                      </a:r>
                      <a:r>
                        <a:rPr lang="en-US" sz="1000" b="0">
                          <a:effectLst/>
                        </a:rPr>
                        <a:t> vs. Alcohol intake past 3 months,  </a:t>
                      </a:r>
                      <a:r>
                        <a:rPr lang="da-DK" sz="1000" b="0">
                          <a:effectLst/>
                        </a:rPr>
                        <a:t>ρ</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tc>
                <a:tc>
                  <a:txBody>
                    <a:bodyPr/>
                    <a:lstStyle/>
                    <a:p>
                      <a:pPr algn="l">
                        <a:lnSpc>
                          <a:spcPct val="107000"/>
                        </a:lnSpc>
                        <a:spcAft>
                          <a:spcPts val="800"/>
                        </a:spcAft>
                        <a:buNone/>
                      </a:pPr>
                      <a:r>
                        <a:rPr lang="en-US" sz="1000" b="0">
                          <a:effectLst/>
                        </a:rPr>
                        <a:t>0.627</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tc>
                <a:tc>
                  <a:txBody>
                    <a:bodyPr/>
                    <a:lstStyle/>
                    <a:p>
                      <a:pPr algn="l">
                        <a:lnSpc>
                          <a:spcPct val="107000"/>
                        </a:lnSpc>
                        <a:spcAft>
                          <a:spcPts val="800"/>
                        </a:spcAft>
                        <a:buNone/>
                      </a:pPr>
                      <a:r>
                        <a:rPr lang="en-US" sz="1000" b="0">
                          <a:effectLst/>
                        </a:rPr>
                        <a:t>0.725</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nchor="ctr"/>
                </a:tc>
                <a:extLst>
                  <a:ext uri="{0D108BD9-81ED-4DB2-BD59-A6C34878D82A}">
                    <a16:rowId xmlns:a16="http://schemas.microsoft.com/office/drawing/2014/main" val="3158315663"/>
                  </a:ext>
                </a:extLst>
              </a:tr>
            </a:tbl>
          </a:graphicData>
        </a:graphic>
      </p:graphicFrame>
      <p:sp>
        <p:nvSpPr>
          <p:cNvPr id="11" name="Content Placeholder 2">
            <a:extLst>
              <a:ext uri="{FF2B5EF4-FFF2-40B4-BE49-F238E27FC236}">
                <a16:creationId xmlns:a16="http://schemas.microsoft.com/office/drawing/2014/main" id="{2A7534EC-8F31-018D-230A-8739DAEC8F94}"/>
              </a:ext>
            </a:extLst>
          </p:cNvPr>
          <p:cNvSpPr txBox="1">
            <a:spLocks/>
          </p:cNvSpPr>
          <p:nvPr/>
        </p:nvSpPr>
        <p:spPr>
          <a:xfrm>
            <a:off x="5308633" y="911424"/>
            <a:ext cx="1884048" cy="216133"/>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050" b="1">
                <a:latin typeface="Arial" panose="020B0604020202020204" pitchFamily="34" charset="0"/>
                <a:cs typeface="Arial" panose="020B0604020202020204" pitchFamily="34" charset="0"/>
              </a:rPr>
              <a:t>Correlation coefficients</a:t>
            </a:r>
          </a:p>
        </p:txBody>
      </p:sp>
      <p:pic>
        <p:nvPicPr>
          <p:cNvPr id="14" name="Picture 13">
            <a:extLst>
              <a:ext uri="{FF2B5EF4-FFF2-40B4-BE49-F238E27FC236}">
                <a16:creationId xmlns:a16="http://schemas.microsoft.com/office/drawing/2014/main" id="{A295E1E5-65D9-C23A-3597-7BEE0BF95281}"/>
              </a:ext>
            </a:extLst>
          </p:cNvPr>
          <p:cNvPicPr>
            <a:picLocks noChangeAspect="1"/>
          </p:cNvPicPr>
          <p:nvPr/>
        </p:nvPicPr>
        <p:blipFill>
          <a:blip r:embed="rId3"/>
          <a:srcRect r="19390" b="6374"/>
          <a:stretch/>
        </p:blipFill>
        <p:spPr>
          <a:xfrm>
            <a:off x="4506999" y="2618114"/>
            <a:ext cx="3774066" cy="2000617"/>
          </a:xfrm>
          <a:prstGeom prst="rect">
            <a:avLst/>
          </a:prstGeom>
        </p:spPr>
      </p:pic>
      <p:pic>
        <p:nvPicPr>
          <p:cNvPr id="15" name="Picture 14">
            <a:extLst>
              <a:ext uri="{FF2B5EF4-FFF2-40B4-BE49-F238E27FC236}">
                <a16:creationId xmlns:a16="http://schemas.microsoft.com/office/drawing/2014/main" id="{D6383861-3A80-4D8A-510F-5AF9606067F7}"/>
              </a:ext>
            </a:extLst>
          </p:cNvPr>
          <p:cNvPicPr>
            <a:picLocks noChangeAspect="1"/>
          </p:cNvPicPr>
          <p:nvPr/>
        </p:nvPicPr>
        <p:blipFill>
          <a:blip r:embed="rId4"/>
          <a:srcRect l="42811" t="7541" r="26822"/>
          <a:stretch/>
        </p:blipFill>
        <p:spPr>
          <a:xfrm>
            <a:off x="9955095" y="2494077"/>
            <a:ext cx="1547663" cy="1637792"/>
          </a:xfrm>
          <a:prstGeom prst="rect">
            <a:avLst/>
          </a:prstGeom>
        </p:spPr>
      </p:pic>
      <p:pic>
        <p:nvPicPr>
          <p:cNvPr id="16" name="Picture 15">
            <a:extLst>
              <a:ext uri="{FF2B5EF4-FFF2-40B4-BE49-F238E27FC236}">
                <a16:creationId xmlns:a16="http://schemas.microsoft.com/office/drawing/2014/main" id="{0EC1788D-00DE-F9DE-B027-890C3A51E5E4}"/>
              </a:ext>
            </a:extLst>
          </p:cNvPr>
          <p:cNvPicPr>
            <a:picLocks noChangeAspect="1"/>
          </p:cNvPicPr>
          <p:nvPr/>
        </p:nvPicPr>
        <p:blipFill>
          <a:blip r:embed="rId4"/>
          <a:srcRect l="84701" t="27633" r="666" b="25932"/>
          <a:stretch/>
        </p:blipFill>
        <p:spPr>
          <a:xfrm>
            <a:off x="10511790" y="1684020"/>
            <a:ext cx="613410" cy="676493"/>
          </a:xfrm>
          <a:prstGeom prst="rect">
            <a:avLst/>
          </a:prstGeom>
        </p:spPr>
      </p:pic>
      <p:sp>
        <p:nvSpPr>
          <p:cNvPr id="18" name="Content Placeholder 2">
            <a:extLst>
              <a:ext uri="{FF2B5EF4-FFF2-40B4-BE49-F238E27FC236}">
                <a16:creationId xmlns:a16="http://schemas.microsoft.com/office/drawing/2014/main" id="{438AA7B4-7CB9-5A70-37F6-3A84E5C68466}"/>
              </a:ext>
            </a:extLst>
          </p:cNvPr>
          <p:cNvSpPr txBox="1">
            <a:spLocks/>
          </p:cNvSpPr>
          <p:nvPr/>
        </p:nvSpPr>
        <p:spPr>
          <a:xfrm>
            <a:off x="8420587" y="1003750"/>
            <a:ext cx="3146511" cy="47738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50" b="1">
                <a:latin typeface="Arial" panose="020B0604020202020204" pitchFamily="34" charset="0"/>
                <a:cs typeface="Arial" panose="020B0604020202020204" pitchFamily="34" charset="0"/>
              </a:rPr>
              <a:t>SLD classification according to self-reported alcohol intake the past 3 months, stratified by recruitment group</a:t>
            </a:r>
          </a:p>
        </p:txBody>
      </p:sp>
      <p:sp>
        <p:nvSpPr>
          <p:cNvPr id="20" name="Content Placeholder 2">
            <a:extLst>
              <a:ext uri="{FF2B5EF4-FFF2-40B4-BE49-F238E27FC236}">
                <a16:creationId xmlns:a16="http://schemas.microsoft.com/office/drawing/2014/main" id="{C989C7A1-5915-9608-7015-3230DBAB9D5A}"/>
              </a:ext>
            </a:extLst>
          </p:cNvPr>
          <p:cNvSpPr txBox="1">
            <a:spLocks/>
          </p:cNvSpPr>
          <p:nvPr/>
        </p:nvSpPr>
        <p:spPr>
          <a:xfrm>
            <a:off x="4525280" y="2260582"/>
            <a:ext cx="3806930" cy="216133"/>
          </a:xfrm>
          <a:prstGeom prst="rect">
            <a:avLst/>
          </a:prstGeom>
          <a:solidFill>
            <a:srgbClr val="C7E4DF"/>
          </a:solidFill>
        </p:spPr>
        <p:txBody>
          <a:bodyPr vert="horz" lIns="91440" tIns="45720" rIns="91440" bIns="45720" rtlCol="0">
            <a:noAutofit/>
          </a:bodyPr>
          <a:lstStyle>
            <a:defPPr>
              <a:defRPr lang="en-US"/>
            </a:defPPr>
            <a:lvl1pPr indent="0" algn="ctr">
              <a:lnSpc>
                <a:spcPct val="90000"/>
              </a:lnSpc>
              <a:spcBef>
                <a:spcPts val="0"/>
              </a:spcBef>
              <a:buFont typeface="Arial" panose="020B0604020202020204" pitchFamily="34" charset="0"/>
              <a:buNone/>
              <a:defRPr sz="1400" b="1">
                <a:solidFill>
                  <a:srgbClr val="004B87"/>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cs typeface="Arial" panose="020B0604020202020204" pitchFamily="34" charset="0"/>
              </a:rPr>
              <a:t>Concordance between </a:t>
            </a:r>
            <a:r>
              <a:rPr lang="en-US" sz="1000" err="1">
                <a:cs typeface="Arial" panose="020B0604020202020204" pitchFamily="34" charset="0"/>
              </a:rPr>
              <a:t>PEth</a:t>
            </a:r>
            <a:r>
              <a:rPr lang="en-US" sz="1000">
                <a:cs typeface="Arial" panose="020B0604020202020204" pitchFamily="34" charset="0"/>
              </a:rPr>
              <a:t> and self-reported alcohol intake</a:t>
            </a:r>
          </a:p>
        </p:txBody>
      </p:sp>
      <p:sp>
        <p:nvSpPr>
          <p:cNvPr id="21" name="Content Placeholder 2">
            <a:extLst>
              <a:ext uri="{FF2B5EF4-FFF2-40B4-BE49-F238E27FC236}">
                <a16:creationId xmlns:a16="http://schemas.microsoft.com/office/drawing/2014/main" id="{FB2B0259-D97E-9B51-1772-24EA4F22A4F6}"/>
              </a:ext>
            </a:extLst>
          </p:cNvPr>
          <p:cNvSpPr txBox="1">
            <a:spLocks/>
          </p:cNvSpPr>
          <p:nvPr/>
        </p:nvSpPr>
        <p:spPr>
          <a:xfrm>
            <a:off x="8207289" y="4078290"/>
            <a:ext cx="3495613" cy="60158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Ø"/>
            </a:pPr>
            <a:r>
              <a:rPr lang="en-US" sz="1000">
                <a:latin typeface="Arial" panose="020B0604020202020204" pitchFamily="34" charset="0"/>
                <a:cs typeface="Arial" panose="020B0604020202020204" pitchFamily="34" charset="0"/>
              </a:rPr>
              <a:t>Red highlights: significant underreporting.</a:t>
            </a:r>
          </a:p>
          <a:p>
            <a:pPr>
              <a:spcBef>
                <a:spcPts val="0"/>
              </a:spcBef>
              <a:buFont typeface="Wingdings" panose="05000000000000000000" pitchFamily="2" charset="2"/>
              <a:buChar char="Ø"/>
            </a:pPr>
            <a:r>
              <a:rPr lang="en-US" sz="1000">
                <a:latin typeface="Arial" panose="020B0604020202020204" pitchFamily="34" charset="0"/>
                <a:cs typeface="Arial" panose="020B0604020202020204" pitchFamily="34" charset="0"/>
              </a:rPr>
              <a:t>Yellow highlights: additional underreporting according to current </a:t>
            </a:r>
            <a:r>
              <a:rPr lang="en-US" sz="1000" err="1">
                <a:latin typeface="Arial" panose="020B0604020202020204" pitchFamily="34" charset="0"/>
                <a:cs typeface="Arial" panose="020B0604020202020204" pitchFamily="34" charset="0"/>
              </a:rPr>
              <a:t>PEth</a:t>
            </a:r>
            <a:r>
              <a:rPr lang="en-US" sz="1000">
                <a:latin typeface="Arial" panose="020B0604020202020204" pitchFamily="34" charset="0"/>
                <a:cs typeface="Arial" panose="020B0604020202020204" pitchFamily="34" charset="0"/>
              </a:rPr>
              <a:t> thresholds (&lt; 20 and &gt; 200 ng/mL).</a:t>
            </a:r>
          </a:p>
        </p:txBody>
      </p:sp>
      <p:sp>
        <p:nvSpPr>
          <p:cNvPr id="7" name="Rectangle: Rounded Corners 6">
            <a:extLst>
              <a:ext uri="{FF2B5EF4-FFF2-40B4-BE49-F238E27FC236}">
                <a16:creationId xmlns:a16="http://schemas.microsoft.com/office/drawing/2014/main" id="{20FE6028-78E7-1538-C7A5-F0A0540E3DAA}"/>
              </a:ext>
            </a:extLst>
          </p:cNvPr>
          <p:cNvSpPr/>
          <p:nvPr/>
        </p:nvSpPr>
        <p:spPr>
          <a:xfrm>
            <a:off x="347926" y="846657"/>
            <a:ext cx="11515726" cy="3833221"/>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9053F8C-763A-BAF0-A162-F3939ABCAF97}"/>
              </a:ext>
            </a:extLst>
          </p:cNvPr>
          <p:cNvPicPr>
            <a:picLocks noChangeAspect="1"/>
          </p:cNvPicPr>
          <p:nvPr/>
        </p:nvPicPr>
        <p:blipFill>
          <a:blip r:embed="rId4"/>
          <a:srcRect l="2977" t="8256" r="65571" b="5199"/>
          <a:stretch/>
        </p:blipFill>
        <p:spPr>
          <a:xfrm>
            <a:off x="8510110" y="1684020"/>
            <a:ext cx="1657733" cy="1585391"/>
          </a:xfrm>
          <a:prstGeom prst="rect">
            <a:avLst/>
          </a:prstGeom>
        </p:spPr>
      </p:pic>
      <p:pic>
        <p:nvPicPr>
          <p:cNvPr id="13" name="Graphic 12" descr="Home with solid fill">
            <a:hlinkClick r:id="rId5" action="ppaction://hlinksldjump"/>
            <a:extLst>
              <a:ext uri="{FF2B5EF4-FFF2-40B4-BE49-F238E27FC236}">
                <a16:creationId xmlns:a16="http://schemas.microsoft.com/office/drawing/2014/main" id="{DFDBBFD3-DAD6-BF3B-C75C-2D3DFF7929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62467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DB8E7-8A29-B95F-F9C5-550EA34E3D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C10CFB-6D6E-07C5-397B-7F3CA49B3E20}"/>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OS-034</a:t>
            </a:r>
            <a:r>
              <a:rPr lang="en-US" sz="1800">
                <a:latin typeface="Arial" panose="020B0604020202020204" pitchFamily="34" charset="0"/>
                <a:cs typeface="Arial" panose="020B0604020202020204" pitchFamily="34" charset="0"/>
              </a:rPr>
              <a:t> Corticosteroids are ineffective in individuals with severe alcohol-associated hepatitis and early spontaneous improvement: a multicenter randomized controlled trial</a:t>
            </a:r>
          </a:p>
        </p:txBody>
      </p:sp>
      <p:sp>
        <p:nvSpPr>
          <p:cNvPr id="5" name="Content Placeholder 2">
            <a:extLst>
              <a:ext uri="{FF2B5EF4-FFF2-40B4-BE49-F238E27FC236}">
                <a16:creationId xmlns:a16="http://schemas.microsoft.com/office/drawing/2014/main" id="{397BA1AF-32CB-8F63-859F-0EE4EDBD1FC3}"/>
              </a:ext>
            </a:extLst>
          </p:cNvPr>
          <p:cNvSpPr>
            <a:spLocks noGrp="1"/>
          </p:cNvSpPr>
          <p:nvPr>
            <p:ph idx="1"/>
          </p:nvPr>
        </p:nvSpPr>
        <p:spPr>
          <a:xfrm>
            <a:off x="459514" y="1344204"/>
            <a:ext cx="11272972" cy="1930623"/>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Severe alcohol-associated hepatitis (AH) is a life-threatening disease for which corticosteroid therapy is recommended in the absence of contraindication.</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A significant proportion of patients with severe AH have a spontaneous serum bilirubin decrease early after admission.</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0">
                <a:latin typeface="Arial" panose="020B0604020202020204" pitchFamily="34" charset="0"/>
                <a:ea typeface="Yu Mincho" panose="02020400000000000000" pitchFamily="18" charset="-128"/>
                <a:cs typeface="Arial" panose="020B0604020202020204" pitchFamily="34" charset="0"/>
              </a:rPr>
              <a:t>To determine whether corticosteroid therapy is more effective than placebo in individuals with severe AH and early spontaneous improvement.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5FB799-F70B-A366-71B5-1D61C733416F}"/>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2028F46-1C52-A23D-2BD0-45992355786B}"/>
              </a:ext>
            </a:extLst>
          </p:cNvPr>
          <p:cNvSpPr/>
          <p:nvPr/>
        </p:nvSpPr>
        <p:spPr>
          <a:xfrm>
            <a:off x="352423" y="846659"/>
            <a:ext cx="11489583" cy="2428168"/>
          </a:xfrm>
          <a:prstGeom prst="roundRect">
            <a:avLst>
              <a:gd name="adj" fmla="val 4338"/>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8D07C18F-B9BB-EDC9-15DD-34E7218694B8}"/>
              </a:ext>
            </a:extLst>
          </p:cNvPr>
          <p:cNvSpPr/>
          <p:nvPr/>
        </p:nvSpPr>
        <p:spPr>
          <a:xfrm>
            <a:off x="515507" y="3653304"/>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33197CD-AB6D-17A4-1524-E2DEA21C39A2}"/>
              </a:ext>
            </a:extLst>
          </p:cNvPr>
          <p:cNvSpPr/>
          <p:nvPr/>
        </p:nvSpPr>
        <p:spPr>
          <a:xfrm>
            <a:off x="352423" y="3466886"/>
            <a:ext cx="11489583" cy="2865296"/>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7D847CCF-C9CF-3B4E-E96E-454912BC1065}"/>
              </a:ext>
            </a:extLst>
          </p:cNvPr>
          <p:cNvGrpSpPr/>
          <p:nvPr/>
        </p:nvGrpSpPr>
        <p:grpSpPr>
          <a:xfrm>
            <a:off x="270929" y="3641386"/>
            <a:ext cx="5342266" cy="2455597"/>
            <a:chOff x="270929" y="3641386"/>
            <a:chExt cx="5342266" cy="2455597"/>
          </a:xfrm>
        </p:grpSpPr>
        <p:sp>
          <p:nvSpPr>
            <p:cNvPr id="18" name="Rectangle: Rounded Corners 17">
              <a:extLst>
                <a:ext uri="{FF2B5EF4-FFF2-40B4-BE49-F238E27FC236}">
                  <a16:creationId xmlns:a16="http://schemas.microsoft.com/office/drawing/2014/main" id="{6668036E-6563-4068-22D4-564AC1E9681C}"/>
                </a:ext>
              </a:extLst>
            </p:cNvPr>
            <p:cNvSpPr/>
            <p:nvPr/>
          </p:nvSpPr>
          <p:spPr>
            <a:xfrm>
              <a:off x="515506" y="4100504"/>
              <a:ext cx="5097689" cy="1996479"/>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A6E0ACB5-1251-B8EF-A485-8D3375161E4D}"/>
                </a:ext>
              </a:extLst>
            </p:cNvPr>
            <p:cNvSpPr txBox="1">
              <a:spLocks/>
            </p:cNvSpPr>
            <p:nvPr/>
          </p:nvSpPr>
          <p:spPr>
            <a:xfrm>
              <a:off x="270929" y="4196136"/>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20" name="Graphic 19" descr="Group of men with solid fill">
              <a:extLst>
                <a:ext uri="{FF2B5EF4-FFF2-40B4-BE49-F238E27FC236}">
                  <a16:creationId xmlns:a16="http://schemas.microsoft.com/office/drawing/2014/main" id="{AF6D0FF9-84CC-9E3F-281E-10CF6CB5E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1246" y="3641386"/>
              <a:ext cx="1016205" cy="1016205"/>
            </a:xfrm>
            <a:prstGeom prst="rect">
              <a:avLst/>
            </a:prstGeom>
          </p:spPr>
        </p:pic>
        <p:sp>
          <p:nvSpPr>
            <p:cNvPr id="21" name="TextBox 20">
              <a:extLst>
                <a:ext uri="{FF2B5EF4-FFF2-40B4-BE49-F238E27FC236}">
                  <a16:creationId xmlns:a16="http://schemas.microsoft.com/office/drawing/2014/main" id="{091D15D6-D877-42EB-726F-9BD56266FE5D}"/>
                </a:ext>
              </a:extLst>
            </p:cNvPr>
            <p:cNvSpPr txBox="1"/>
            <p:nvPr/>
          </p:nvSpPr>
          <p:spPr>
            <a:xfrm>
              <a:off x="559211" y="4481905"/>
              <a:ext cx="4848240" cy="1438855"/>
            </a:xfrm>
            <a:prstGeom prst="rect">
              <a:avLst/>
            </a:prstGeom>
            <a:noFill/>
          </p:spPr>
          <p:txBody>
            <a:bodyPr wrap="square">
              <a:spAutoFit/>
            </a:bodyPr>
            <a:lstStyle/>
            <a:p>
              <a:pPr marL="285750" indent="-285750">
                <a:buFont typeface="Arial" panose="020B0604020202020204" pitchFamily="34" charset="0"/>
                <a:buChar char="•"/>
              </a:pPr>
              <a:r>
                <a:rPr lang="en-US" sz="1250" kern="100" dirty="0">
                  <a:latin typeface="Arial" panose="020B0604020202020204" pitchFamily="34" charset="0"/>
                  <a:ea typeface="Aptos" panose="020B0004020202020204" pitchFamily="34" charset="0"/>
                  <a:cs typeface="Arial" panose="020B0604020202020204" pitchFamily="34" charset="0"/>
                </a:rPr>
                <a:t>M</a:t>
              </a:r>
              <a:r>
                <a:rPr lang="en-US" sz="1250" kern="100" dirty="0">
                  <a:effectLst/>
                  <a:latin typeface="Arial" panose="020B0604020202020204" pitchFamily="34" charset="0"/>
                  <a:ea typeface="Aptos" panose="020B0004020202020204" pitchFamily="34" charset="0"/>
                  <a:cs typeface="Arial" panose="020B0604020202020204" pitchFamily="34" charset="0"/>
                </a:rPr>
                <a:t>ulticenter, </a:t>
              </a:r>
              <a:r>
                <a:rPr lang="en-US" sz="1250" kern="100" dirty="0" err="1">
                  <a:effectLst/>
                  <a:latin typeface="Arial" panose="020B0604020202020204" pitchFamily="34" charset="0"/>
                  <a:ea typeface="Aptos" panose="020B0004020202020204" pitchFamily="34" charset="0"/>
                  <a:cs typeface="Arial" panose="020B0604020202020204" pitchFamily="34" charset="0"/>
                </a:rPr>
                <a:t>randomised</a:t>
              </a:r>
              <a:r>
                <a:rPr lang="en-US" sz="1250" kern="100" dirty="0">
                  <a:effectLst/>
                  <a:latin typeface="Arial" panose="020B0604020202020204" pitchFamily="34" charset="0"/>
                  <a:ea typeface="Aptos" panose="020B0004020202020204" pitchFamily="34" charset="0"/>
                  <a:cs typeface="Arial" panose="020B0604020202020204" pitchFamily="34" charset="0"/>
                </a:rPr>
                <a:t>, controlled trial.</a:t>
              </a:r>
            </a:p>
            <a:p>
              <a:pPr marL="285750" indent="-285750">
                <a:buFont typeface="Arial" panose="020B0604020202020204" pitchFamily="34" charset="0"/>
                <a:buChar char="•"/>
              </a:pPr>
              <a:r>
                <a:rPr lang="en-US" sz="1250" kern="100" dirty="0">
                  <a:effectLst/>
                  <a:latin typeface="Arial" panose="020B0604020202020204" pitchFamily="34" charset="0"/>
                  <a:ea typeface="Aptos" panose="020B0004020202020204" pitchFamily="34" charset="0"/>
                  <a:cs typeface="Arial" panose="020B0604020202020204" pitchFamily="34" charset="0"/>
                </a:rPr>
                <a:t>February 2018 and May 2024 in 10 Belgian hospitals .</a:t>
              </a:r>
            </a:p>
            <a:p>
              <a:pPr marL="285750" indent="-285750">
                <a:buFont typeface="Arial" panose="020B0604020202020204" pitchFamily="34" charset="0"/>
                <a:buChar char="•"/>
              </a:pPr>
              <a:r>
                <a:rPr lang="en-US" sz="1250" kern="100" dirty="0">
                  <a:latin typeface="Arial" panose="020B0604020202020204" pitchFamily="34" charset="0"/>
                  <a:ea typeface="Aptos" panose="020B0004020202020204" pitchFamily="34" charset="0"/>
                  <a:cs typeface="Arial" panose="020B0604020202020204" pitchFamily="34" charset="0"/>
                </a:rPr>
                <a:t>69 patients.</a:t>
              </a:r>
              <a:endParaRPr lang="en-US" sz="125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US" sz="1250" kern="100" dirty="0">
                  <a:latin typeface="Arial" panose="020B0604020202020204" pitchFamily="34" charset="0"/>
                  <a:ea typeface="Aptos" panose="020B0004020202020204" pitchFamily="34" charset="0"/>
                  <a:cs typeface="Arial" panose="020B0604020202020204" pitchFamily="34" charset="0"/>
                </a:rPr>
                <a:t>Age </a:t>
              </a:r>
              <a:r>
                <a:rPr lang="en-US" sz="1250" kern="100" dirty="0">
                  <a:effectLst/>
                  <a:latin typeface="Arial" panose="020B0604020202020204" pitchFamily="34" charset="0"/>
                  <a:ea typeface="Aptos" panose="020B0004020202020204" pitchFamily="34" charset="0"/>
                  <a:cs typeface="Arial" panose="020B0604020202020204" pitchFamily="34" charset="0"/>
                </a:rPr>
                <a:t>18 or older, heavy drinkers, recent onset of jaundice, with a biopsy-proven severe AH (</a:t>
              </a:r>
              <a:r>
                <a:rPr lang="en-US" sz="1250" kern="100" dirty="0" err="1">
                  <a:effectLst/>
                  <a:latin typeface="Arial" panose="020B0604020202020204" pitchFamily="34" charset="0"/>
                  <a:ea typeface="Aptos" panose="020B0004020202020204" pitchFamily="34" charset="0"/>
                  <a:cs typeface="Arial" panose="020B0604020202020204" pitchFamily="34" charset="0"/>
                </a:rPr>
                <a:t>mDF</a:t>
              </a:r>
              <a:r>
                <a:rPr lang="en-US" sz="1250" kern="100" dirty="0">
                  <a:effectLst/>
                  <a:latin typeface="Arial" panose="020B0604020202020204" pitchFamily="34" charset="0"/>
                  <a:ea typeface="Aptos" panose="020B0004020202020204" pitchFamily="34" charset="0"/>
                  <a:cs typeface="Arial" panose="020B0604020202020204" pitchFamily="34" charset="0"/>
                </a:rPr>
                <a:t> ≥ 32 at admission).</a:t>
              </a:r>
            </a:p>
            <a:p>
              <a:pPr marL="285750" indent="-285750">
                <a:buFont typeface="Arial" panose="020B0604020202020204" pitchFamily="34" charset="0"/>
                <a:buChar char="•"/>
              </a:pPr>
              <a:r>
                <a:rPr lang="en-US" sz="1250" kern="100" dirty="0">
                  <a:latin typeface="Arial" panose="020B0604020202020204" pitchFamily="34" charset="0"/>
                  <a:ea typeface="Aptos" panose="020B0004020202020204" pitchFamily="34" charset="0"/>
                  <a:cs typeface="Arial" panose="020B0604020202020204" pitchFamily="34" charset="0"/>
                </a:rPr>
                <a:t>W</a:t>
              </a:r>
              <a:r>
                <a:rPr lang="en-US" sz="1250" kern="100" dirty="0">
                  <a:effectLst/>
                  <a:latin typeface="Arial" panose="020B0604020202020204" pitchFamily="34" charset="0"/>
                  <a:ea typeface="Aptos" panose="020B0004020202020204" pitchFamily="34" charset="0"/>
                  <a:cs typeface="Arial" panose="020B0604020202020204" pitchFamily="34" charset="0"/>
                </a:rPr>
                <a:t>ith a spontaneous early improvement (i.e. serum bilirubin level decrease &gt; 10% at day 5-10 after admission).</a:t>
              </a:r>
              <a:endParaRPr lang="en-US" sz="1250" kern="100" dirty="0">
                <a:latin typeface="Arial" panose="020B0604020202020204" pitchFamily="34" charset="0"/>
                <a:cs typeface="Arial" panose="020B0604020202020204" pitchFamily="34" charset="0"/>
              </a:endParaRPr>
            </a:p>
          </p:txBody>
        </p:sp>
      </p:grpSp>
      <p:sp>
        <p:nvSpPr>
          <p:cNvPr id="27" name="Arrow: Down 26">
            <a:extLst>
              <a:ext uri="{FF2B5EF4-FFF2-40B4-BE49-F238E27FC236}">
                <a16:creationId xmlns:a16="http://schemas.microsoft.com/office/drawing/2014/main" id="{79723F70-4B39-7957-2CDF-818DAF315437}"/>
              </a:ext>
            </a:extLst>
          </p:cNvPr>
          <p:cNvSpPr/>
          <p:nvPr/>
        </p:nvSpPr>
        <p:spPr>
          <a:xfrm rot="16200000">
            <a:off x="5722119" y="4989123"/>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C6F47B23-7C8C-C445-86FE-F899AAF4FAA9}"/>
              </a:ext>
            </a:extLst>
          </p:cNvPr>
          <p:cNvGrpSpPr/>
          <p:nvPr/>
        </p:nvGrpSpPr>
        <p:grpSpPr>
          <a:xfrm>
            <a:off x="6028784" y="4291960"/>
            <a:ext cx="2099990" cy="1410539"/>
            <a:chOff x="5785624" y="4191608"/>
            <a:chExt cx="2099990" cy="1410539"/>
          </a:xfrm>
        </p:grpSpPr>
        <p:sp>
          <p:nvSpPr>
            <p:cNvPr id="29" name="TextBox 28">
              <a:extLst>
                <a:ext uri="{FF2B5EF4-FFF2-40B4-BE49-F238E27FC236}">
                  <a16:creationId xmlns:a16="http://schemas.microsoft.com/office/drawing/2014/main" id="{8AC06B54-C4B0-FB17-4641-B75754C63D0D}"/>
                </a:ext>
              </a:extLst>
            </p:cNvPr>
            <p:cNvSpPr txBox="1"/>
            <p:nvPr/>
          </p:nvSpPr>
          <p:spPr>
            <a:xfrm>
              <a:off x="5785624" y="4648040"/>
              <a:ext cx="2099990" cy="954107"/>
            </a:xfrm>
            <a:prstGeom prst="rect">
              <a:avLst/>
            </a:prstGeom>
            <a:noFill/>
          </p:spPr>
          <p:txBody>
            <a:bodyPr wrap="square">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C</a:t>
              </a:r>
              <a:r>
                <a:rPr lang="en-US" sz="1400" kern="100">
                  <a:effectLst/>
                  <a:latin typeface="Arial" panose="020B0604020202020204" pitchFamily="34" charset="0"/>
                  <a:ea typeface="Aptos" panose="020B0004020202020204" pitchFamily="34" charset="0"/>
                  <a:cs typeface="Arial" panose="020B0604020202020204" pitchFamily="34" charset="0"/>
                </a:rPr>
                <a:t>orticosteroids (CS) (methylprednisolone 32 mg/d).</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P</a:t>
              </a:r>
              <a:r>
                <a:rPr lang="en-US" sz="1400" kern="100">
                  <a:effectLst/>
                  <a:latin typeface="Arial" panose="020B0604020202020204" pitchFamily="34" charset="0"/>
                  <a:ea typeface="Aptos" panose="020B0004020202020204" pitchFamily="34" charset="0"/>
                  <a:cs typeface="Arial" panose="020B0604020202020204" pitchFamily="34" charset="0"/>
                </a:rPr>
                <a:t>lacebo (P).</a:t>
              </a:r>
            </a:p>
          </p:txBody>
        </p:sp>
        <p:sp>
          <p:nvSpPr>
            <p:cNvPr id="31" name="Content Placeholder 2">
              <a:extLst>
                <a:ext uri="{FF2B5EF4-FFF2-40B4-BE49-F238E27FC236}">
                  <a16:creationId xmlns:a16="http://schemas.microsoft.com/office/drawing/2014/main" id="{7E5F83D4-33D6-F414-B63C-9C847093BD90}"/>
                </a:ext>
              </a:extLst>
            </p:cNvPr>
            <p:cNvSpPr txBox="1">
              <a:spLocks/>
            </p:cNvSpPr>
            <p:nvPr/>
          </p:nvSpPr>
          <p:spPr>
            <a:xfrm>
              <a:off x="5825504" y="4191608"/>
              <a:ext cx="1875524" cy="285769"/>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28-days treatment</a:t>
              </a:r>
              <a:endParaRPr lang="en-US" sz="1600" b="1">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CE4A9B70-6827-CF61-698D-06B70246C1D9}"/>
              </a:ext>
            </a:extLst>
          </p:cNvPr>
          <p:cNvGrpSpPr/>
          <p:nvPr/>
        </p:nvGrpSpPr>
        <p:grpSpPr>
          <a:xfrm>
            <a:off x="8165919" y="3670201"/>
            <a:ext cx="3603712" cy="2259463"/>
            <a:chOff x="8182233" y="3837519"/>
            <a:chExt cx="3603712" cy="2259463"/>
          </a:xfrm>
        </p:grpSpPr>
        <p:sp>
          <p:nvSpPr>
            <p:cNvPr id="3" name="TextBox 2">
              <a:extLst>
                <a:ext uri="{FF2B5EF4-FFF2-40B4-BE49-F238E27FC236}">
                  <a16:creationId xmlns:a16="http://schemas.microsoft.com/office/drawing/2014/main" id="{FD20984B-401A-9DD5-0127-3BB7EDC4C38A}"/>
                </a:ext>
              </a:extLst>
            </p:cNvPr>
            <p:cNvSpPr txBox="1"/>
            <p:nvPr/>
          </p:nvSpPr>
          <p:spPr>
            <a:xfrm>
              <a:off x="8237822" y="4288873"/>
              <a:ext cx="3548123" cy="1660391"/>
            </a:xfrm>
            <a:prstGeom prst="rect">
              <a:avLst/>
            </a:prstGeom>
            <a:noFill/>
          </p:spPr>
          <p:txBody>
            <a:bodyPr wrap="square">
              <a:spAutoFit/>
            </a:bodyPr>
            <a:lstStyle/>
            <a:p>
              <a:pPr>
                <a:lnSpc>
                  <a:spcPct val="115000"/>
                </a:lnSpc>
                <a:spcAft>
                  <a:spcPts val="800"/>
                </a:spcAft>
              </a:pPr>
              <a:r>
                <a:rPr lang="en-US" sz="1400" b="1" kern="100">
                  <a:effectLst/>
                  <a:latin typeface="Arial" panose="020B0604020202020204" pitchFamily="34" charset="0"/>
                  <a:ea typeface="Aptos" panose="020B0004020202020204" pitchFamily="34" charset="0"/>
                  <a:cs typeface="Arial" panose="020B0604020202020204" pitchFamily="34" charset="0"/>
                </a:rPr>
                <a:t>Primary endpoint </a:t>
              </a:r>
              <a:r>
                <a:rPr lang="en-US" sz="1400" kern="100">
                  <a:effectLst/>
                  <a:latin typeface="Arial" panose="020B0604020202020204" pitchFamily="34" charset="0"/>
                  <a:ea typeface="Aptos" panose="020B0004020202020204" pitchFamily="34" charset="0"/>
                  <a:cs typeface="Arial" panose="020B0604020202020204" pitchFamily="34" charset="0"/>
                </a:rPr>
                <a:t>was to compare 3-month mortality rate between both groups of treatment. </a:t>
              </a:r>
            </a:p>
            <a:p>
              <a:pPr>
                <a:lnSpc>
                  <a:spcPct val="115000"/>
                </a:lnSpc>
                <a:spcAft>
                  <a:spcPts val="800"/>
                </a:spcAft>
              </a:pPr>
              <a:r>
                <a:rPr lang="en-US" sz="1400" b="1" kern="100">
                  <a:effectLst/>
                  <a:latin typeface="Arial" panose="020B0604020202020204" pitchFamily="34" charset="0"/>
                  <a:ea typeface="Aptos" panose="020B0004020202020204" pitchFamily="34" charset="0"/>
                  <a:cs typeface="Arial" panose="020B0604020202020204" pitchFamily="34" charset="0"/>
                </a:rPr>
                <a:t>Secondary endpoints </a:t>
              </a:r>
              <a:r>
                <a:rPr lang="en-US" sz="1400" kern="100">
                  <a:effectLst/>
                  <a:latin typeface="Arial" panose="020B0604020202020204" pitchFamily="34" charset="0"/>
                  <a:ea typeface="Aptos" panose="020B0004020202020204" pitchFamily="34" charset="0"/>
                  <a:cs typeface="Arial" panose="020B0604020202020204" pitchFamily="34" charset="0"/>
                </a:rPr>
                <a:t>were to compare 1-month mortality rate and infection rate during study period between both groups.</a:t>
              </a:r>
            </a:p>
          </p:txBody>
        </p:sp>
        <p:sp>
          <p:nvSpPr>
            <p:cNvPr id="32" name="Rectangle: Rounded Corners 31">
              <a:extLst>
                <a:ext uri="{FF2B5EF4-FFF2-40B4-BE49-F238E27FC236}">
                  <a16:creationId xmlns:a16="http://schemas.microsoft.com/office/drawing/2014/main" id="{4EF524CA-2A7E-A4B8-FE5C-EFB58E5AF780}"/>
                </a:ext>
              </a:extLst>
            </p:cNvPr>
            <p:cNvSpPr/>
            <p:nvPr/>
          </p:nvSpPr>
          <p:spPr>
            <a:xfrm>
              <a:off x="8182233" y="3970243"/>
              <a:ext cx="3481085" cy="2126739"/>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30" name="Content Placeholder 2">
              <a:extLst>
                <a:ext uri="{FF2B5EF4-FFF2-40B4-BE49-F238E27FC236}">
                  <a16:creationId xmlns:a16="http://schemas.microsoft.com/office/drawing/2014/main" id="{94B92737-E7F6-4BA1-882B-884D3EC229FA}"/>
                </a:ext>
              </a:extLst>
            </p:cNvPr>
            <p:cNvSpPr txBox="1">
              <a:spLocks/>
            </p:cNvSpPr>
            <p:nvPr/>
          </p:nvSpPr>
          <p:spPr>
            <a:xfrm>
              <a:off x="8991602" y="3837519"/>
              <a:ext cx="1875524" cy="285769"/>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Endpoints</a:t>
              </a:r>
              <a:endParaRPr lang="en-US" sz="1600" b="1">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E43C0C76-BAD4-B490-B2C1-24593530EF06}"/>
              </a:ext>
            </a:extLst>
          </p:cNvPr>
          <p:cNvGrpSpPr/>
          <p:nvPr/>
        </p:nvGrpSpPr>
        <p:grpSpPr>
          <a:xfrm>
            <a:off x="8179506" y="3501945"/>
            <a:ext cx="619657" cy="619657"/>
            <a:chOff x="8179506" y="3501945"/>
            <a:chExt cx="619657" cy="619657"/>
          </a:xfrm>
        </p:grpSpPr>
        <p:sp>
          <p:nvSpPr>
            <p:cNvPr id="12" name="Oval 11">
              <a:extLst>
                <a:ext uri="{FF2B5EF4-FFF2-40B4-BE49-F238E27FC236}">
                  <a16:creationId xmlns:a16="http://schemas.microsoft.com/office/drawing/2014/main" id="{FAFB8C01-B2E1-9764-4D26-B81A767E50CC}"/>
                </a:ext>
              </a:extLst>
            </p:cNvPr>
            <p:cNvSpPr/>
            <p:nvPr/>
          </p:nvSpPr>
          <p:spPr>
            <a:xfrm>
              <a:off x="8289254" y="3630262"/>
              <a:ext cx="384294" cy="38396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Bullseye with solid fill">
              <a:extLst>
                <a:ext uri="{FF2B5EF4-FFF2-40B4-BE49-F238E27FC236}">
                  <a16:creationId xmlns:a16="http://schemas.microsoft.com/office/drawing/2014/main" id="{D5CE884F-1602-0E8F-BA44-63EB97939E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79506" y="3501945"/>
              <a:ext cx="619657" cy="619657"/>
            </a:xfrm>
            <a:prstGeom prst="rect">
              <a:avLst/>
            </a:prstGeom>
          </p:spPr>
        </p:pic>
      </p:grpSp>
      <p:pic>
        <p:nvPicPr>
          <p:cNvPr id="14" name="Graphic 13" descr="Home with solid fill">
            <a:hlinkClick r:id="rId7" action="ppaction://hlinksldjump"/>
            <a:extLst>
              <a:ext uri="{FF2B5EF4-FFF2-40B4-BE49-F238E27FC236}">
                <a16:creationId xmlns:a16="http://schemas.microsoft.com/office/drawing/2014/main" id="{66A989C2-6649-5418-CA11-3BC9D137A5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96756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DF6F8-867B-76FB-1178-D3044F9DD9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42A7D5-91D4-A717-D975-52211742075A}"/>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OS-034</a:t>
            </a:r>
            <a:r>
              <a:rPr lang="en-US" sz="1800">
                <a:latin typeface="Arial" panose="020B0604020202020204" pitchFamily="34" charset="0"/>
                <a:cs typeface="Arial" panose="020B0604020202020204" pitchFamily="34" charset="0"/>
              </a:rPr>
              <a:t> Corticosteroids are ineffective in individuals with severe alcohol-associated hepatitis and early spontaneous improvement: a multicenter randomized controlled trial</a:t>
            </a:r>
          </a:p>
        </p:txBody>
      </p:sp>
      <p:sp>
        <p:nvSpPr>
          <p:cNvPr id="6" name="Rectangle: Rounded Corners 5">
            <a:extLst>
              <a:ext uri="{FF2B5EF4-FFF2-40B4-BE49-F238E27FC236}">
                <a16:creationId xmlns:a16="http://schemas.microsoft.com/office/drawing/2014/main" id="{B20D7872-02AC-1CD2-1B03-B1AD54F5D9E3}"/>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2D95D7F-E36B-5D22-0444-B572CFC6A20D}"/>
              </a:ext>
            </a:extLst>
          </p:cNvPr>
          <p:cNvSpPr/>
          <p:nvPr/>
        </p:nvSpPr>
        <p:spPr>
          <a:xfrm>
            <a:off x="352424" y="846658"/>
            <a:ext cx="11515726" cy="3542461"/>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16E13F4-50BE-B0A4-F2A5-AEA88CA87F60}"/>
              </a:ext>
            </a:extLst>
          </p:cNvPr>
          <p:cNvSpPr/>
          <p:nvPr/>
        </p:nvSpPr>
        <p:spPr>
          <a:xfrm>
            <a:off x="515507" y="4701142"/>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798D1AB-610D-4D4E-532A-C222F9B9F995}"/>
              </a:ext>
            </a:extLst>
          </p:cNvPr>
          <p:cNvSpPr/>
          <p:nvPr/>
        </p:nvSpPr>
        <p:spPr>
          <a:xfrm>
            <a:off x="352424" y="4558164"/>
            <a:ext cx="11515726" cy="1774018"/>
          </a:xfrm>
          <a:prstGeom prst="roundRect">
            <a:avLst>
              <a:gd name="adj" fmla="val 6768"/>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EE5BC15-CF6D-36BB-016C-3ED4C1593F7D}"/>
              </a:ext>
            </a:extLst>
          </p:cNvPr>
          <p:cNvSpPr txBox="1"/>
          <p:nvPr/>
        </p:nvSpPr>
        <p:spPr>
          <a:xfrm>
            <a:off x="420894" y="5110238"/>
            <a:ext cx="11216979" cy="1354217"/>
          </a:xfrm>
          <a:prstGeom prst="rect">
            <a:avLst/>
          </a:prstGeom>
          <a:noFill/>
        </p:spPr>
        <p:txBody>
          <a:bodyPr wrap="square">
            <a:spAutoFit/>
          </a:bodyPr>
          <a:lstStyle/>
          <a:p>
            <a:r>
              <a:rPr lang="en-US" sz="1600" kern="100" dirty="0">
                <a:effectLst/>
                <a:latin typeface="Arial" panose="020B0604020202020204" pitchFamily="34" charset="0"/>
                <a:ea typeface="Aptos" panose="020B0004020202020204" pitchFamily="34" charset="0"/>
                <a:cs typeface="Arial" panose="020B0604020202020204" pitchFamily="34" charset="0"/>
              </a:rPr>
              <a:t>The present study failed to identify any benefit from corticosteroid therapy in patients with severe AH and early decrease in bilirubin level after admission. Even if the number of included patients initially planned was not reached, it is unlikely that corticosteroids provide a survival benefit when bilirubin level spontaneously decreases by at least 10%. Waiting five days after admission before deciding to start steroids seems to be a reasonable strategy.</a:t>
            </a:r>
          </a:p>
          <a:p>
            <a:endParaRPr lang="en-US" dirty="0">
              <a:solidFill>
                <a:srgbClr val="004B8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8E6A5E28-CCDC-E903-2F8F-4AEEA2ECFEFC}"/>
              </a:ext>
            </a:extLst>
          </p:cNvPr>
          <p:cNvGraphicFramePr>
            <a:graphicFrameLocks noGrp="1"/>
          </p:cNvGraphicFramePr>
          <p:nvPr>
            <p:extLst>
              <p:ext uri="{D42A27DB-BD31-4B8C-83A1-F6EECF244321}">
                <p14:modId xmlns:p14="http://schemas.microsoft.com/office/powerpoint/2010/main" val="152782823"/>
              </p:ext>
            </p:extLst>
          </p:nvPr>
        </p:nvGraphicFramePr>
        <p:xfrm>
          <a:off x="646479" y="1677341"/>
          <a:ext cx="3966494" cy="2534412"/>
        </p:xfrm>
        <a:graphic>
          <a:graphicData uri="http://schemas.openxmlformats.org/drawingml/2006/table">
            <a:tbl>
              <a:tblPr>
                <a:tableStyleId>{16D9F66E-5EB9-4882-86FB-DCBF35E3C3E4}</a:tableStyleId>
              </a:tblPr>
              <a:tblGrid>
                <a:gridCol w="1322164">
                  <a:extLst>
                    <a:ext uri="{9D8B030D-6E8A-4147-A177-3AD203B41FA5}">
                      <a16:colId xmlns:a16="http://schemas.microsoft.com/office/drawing/2014/main" val="468430693"/>
                    </a:ext>
                  </a:extLst>
                </a:gridCol>
                <a:gridCol w="1486555">
                  <a:extLst>
                    <a:ext uri="{9D8B030D-6E8A-4147-A177-3AD203B41FA5}">
                      <a16:colId xmlns:a16="http://schemas.microsoft.com/office/drawing/2014/main" val="2170750556"/>
                    </a:ext>
                  </a:extLst>
                </a:gridCol>
                <a:gridCol w="1157775">
                  <a:extLst>
                    <a:ext uri="{9D8B030D-6E8A-4147-A177-3AD203B41FA5}">
                      <a16:colId xmlns:a16="http://schemas.microsoft.com/office/drawing/2014/main" val="3254009092"/>
                    </a:ext>
                  </a:extLst>
                </a:gridCol>
              </a:tblGrid>
              <a:tr h="239927">
                <a:tc>
                  <a:txBody>
                    <a:bodyPr/>
                    <a:lstStyle/>
                    <a:p>
                      <a:pPr algn="ctr"/>
                      <a:r>
                        <a:rPr lang="en-US" sz="1050" b="1">
                          <a:solidFill>
                            <a:schemeClr val="bg1"/>
                          </a:solidFill>
                          <a:latin typeface="Arial" panose="020B0604020202020204" pitchFamily="34" charset="0"/>
                          <a:cs typeface="Arial" panose="020B0604020202020204" pitchFamily="34" charset="0"/>
                        </a:rPr>
                        <a:t>Parameter</a:t>
                      </a:r>
                      <a:endParaRPr lang="en-US" sz="1050">
                        <a:solidFill>
                          <a:schemeClr val="bg1"/>
                        </a:solidFill>
                        <a:latin typeface="Arial" panose="020B0604020202020204" pitchFamily="34" charset="0"/>
                        <a:cs typeface="Arial" panose="020B0604020202020204" pitchFamily="34" charset="0"/>
                      </a:endParaRPr>
                    </a:p>
                  </a:txBody>
                  <a:tcPr marL="77702" marR="77702" marT="38851" marB="38851"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Corticosteroid (CS)</a:t>
                      </a:r>
                      <a:endParaRPr lang="en-US" sz="1050">
                        <a:solidFill>
                          <a:schemeClr val="bg1"/>
                        </a:solidFill>
                        <a:latin typeface="Arial" panose="020B0604020202020204" pitchFamily="34" charset="0"/>
                        <a:cs typeface="Arial" panose="020B0604020202020204" pitchFamily="34" charset="0"/>
                      </a:endParaRPr>
                    </a:p>
                  </a:txBody>
                  <a:tcPr marL="77702" marR="77702" marT="38851" marB="38851"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Placebo (P)</a:t>
                      </a:r>
                      <a:endParaRPr lang="en-US" sz="1050">
                        <a:solidFill>
                          <a:schemeClr val="bg1"/>
                        </a:solidFill>
                        <a:latin typeface="Arial" panose="020B0604020202020204" pitchFamily="34" charset="0"/>
                        <a:cs typeface="Arial" panose="020B0604020202020204" pitchFamily="34" charset="0"/>
                      </a:endParaRPr>
                    </a:p>
                  </a:txBody>
                  <a:tcPr marL="77702" marR="77702" marT="38851" marB="38851" anchor="ctr">
                    <a:solidFill>
                      <a:srgbClr val="1A9586"/>
                    </a:solidFill>
                  </a:tcPr>
                </a:tc>
                <a:extLst>
                  <a:ext uri="{0D108BD9-81ED-4DB2-BD59-A6C34878D82A}">
                    <a16:rowId xmlns:a16="http://schemas.microsoft.com/office/drawing/2014/main" val="4034458430"/>
                  </a:ext>
                </a:extLst>
              </a:tr>
              <a:tr h="401432">
                <a:tc>
                  <a:txBody>
                    <a:bodyPr/>
                    <a:lstStyle/>
                    <a:p>
                      <a:r>
                        <a:rPr lang="en-US" sz="1050" b="1">
                          <a:latin typeface="Arial" panose="020B0604020202020204" pitchFamily="34" charset="0"/>
                          <a:cs typeface="Arial" panose="020B0604020202020204" pitchFamily="34" charset="0"/>
                        </a:rPr>
                        <a:t>Number of participants</a:t>
                      </a:r>
                      <a:endParaRPr lang="en-US" sz="1050">
                        <a:latin typeface="Arial" panose="020B0604020202020204" pitchFamily="34" charset="0"/>
                        <a:cs typeface="Arial" panose="020B0604020202020204" pitchFamily="34" charset="0"/>
                      </a:endParaRP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38</a:t>
                      </a: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31</a:t>
                      </a:r>
                    </a:p>
                  </a:txBody>
                  <a:tcPr marL="77702" marR="77702" marT="38851" marB="38851" anchor="ctr"/>
                </a:tc>
                <a:extLst>
                  <a:ext uri="{0D108BD9-81ED-4DB2-BD59-A6C34878D82A}">
                    <a16:rowId xmlns:a16="http://schemas.microsoft.com/office/drawing/2014/main" val="3240070419"/>
                  </a:ext>
                </a:extLst>
              </a:tr>
              <a:tr h="239927">
                <a:tc>
                  <a:txBody>
                    <a:bodyPr/>
                    <a:lstStyle/>
                    <a:p>
                      <a:r>
                        <a:rPr lang="en-US" sz="1050" b="1">
                          <a:latin typeface="Arial" panose="020B0604020202020204" pitchFamily="34" charset="0"/>
                          <a:cs typeface="Arial" panose="020B0604020202020204" pitchFamily="34" charset="0"/>
                        </a:rPr>
                        <a:t>Age</a:t>
                      </a:r>
                      <a:endParaRPr lang="en-US" sz="1050">
                        <a:latin typeface="Arial" panose="020B0604020202020204" pitchFamily="34" charset="0"/>
                        <a:cs typeface="Arial" panose="020B0604020202020204" pitchFamily="34" charset="0"/>
                      </a:endParaRP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52 ± 8</a:t>
                      </a: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51 ± 10</a:t>
                      </a:r>
                    </a:p>
                  </a:txBody>
                  <a:tcPr marL="77702" marR="77702" marT="38851" marB="38851" anchor="ctr"/>
                </a:tc>
                <a:extLst>
                  <a:ext uri="{0D108BD9-81ED-4DB2-BD59-A6C34878D82A}">
                    <a16:rowId xmlns:a16="http://schemas.microsoft.com/office/drawing/2014/main" val="963491398"/>
                  </a:ext>
                </a:extLst>
              </a:tr>
              <a:tr h="239927">
                <a:tc>
                  <a:txBody>
                    <a:bodyPr/>
                    <a:lstStyle/>
                    <a:p>
                      <a:r>
                        <a:rPr lang="en-US" sz="1050" b="1">
                          <a:latin typeface="Arial" panose="020B0604020202020204" pitchFamily="34" charset="0"/>
                          <a:cs typeface="Arial" panose="020B0604020202020204" pitchFamily="34" charset="0"/>
                        </a:rPr>
                        <a:t>Male (%)</a:t>
                      </a:r>
                      <a:endParaRPr lang="en-US" sz="1050">
                        <a:latin typeface="Arial" panose="020B0604020202020204" pitchFamily="34" charset="0"/>
                        <a:cs typeface="Arial" panose="020B0604020202020204" pitchFamily="34" charset="0"/>
                      </a:endParaRP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76%</a:t>
                      </a: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63%</a:t>
                      </a:r>
                    </a:p>
                  </a:txBody>
                  <a:tcPr marL="77702" marR="77702" marT="38851" marB="38851" anchor="ctr"/>
                </a:tc>
                <a:extLst>
                  <a:ext uri="{0D108BD9-81ED-4DB2-BD59-A6C34878D82A}">
                    <a16:rowId xmlns:a16="http://schemas.microsoft.com/office/drawing/2014/main" val="1699203261"/>
                  </a:ext>
                </a:extLst>
              </a:tr>
              <a:tr h="401432">
                <a:tc>
                  <a:txBody>
                    <a:bodyPr/>
                    <a:lstStyle/>
                    <a:p>
                      <a:r>
                        <a:rPr lang="en-US" sz="1050" b="1">
                          <a:latin typeface="Arial" panose="020B0604020202020204" pitchFamily="34" charset="0"/>
                          <a:cs typeface="Arial" panose="020B0604020202020204" pitchFamily="34" charset="0"/>
                        </a:rPr>
                        <a:t>Total bilirubin (mg/dL)</a:t>
                      </a:r>
                      <a:endParaRPr lang="en-US" sz="1050">
                        <a:latin typeface="Arial" panose="020B0604020202020204" pitchFamily="34" charset="0"/>
                        <a:cs typeface="Arial" panose="020B0604020202020204" pitchFamily="34" charset="0"/>
                      </a:endParaRP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7.4 (5.1–10.8)</a:t>
                      </a: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9.3 (6.0–17.6)</a:t>
                      </a:r>
                    </a:p>
                  </a:txBody>
                  <a:tcPr marL="77702" marR="77702" marT="38851" marB="38851" anchor="ctr"/>
                </a:tc>
                <a:extLst>
                  <a:ext uri="{0D108BD9-81ED-4DB2-BD59-A6C34878D82A}">
                    <a16:rowId xmlns:a16="http://schemas.microsoft.com/office/drawing/2014/main" val="3973695514"/>
                  </a:ext>
                </a:extLst>
              </a:tr>
              <a:tr h="385920">
                <a:tc>
                  <a:txBody>
                    <a:bodyPr/>
                    <a:lstStyle/>
                    <a:p>
                      <a:r>
                        <a:rPr lang="en-US" sz="1050" b="1">
                          <a:latin typeface="Arial" panose="020B0604020202020204" pitchFamily="34" charset="0"/>
                          <a:cs typeface="Arial" panose="020B0604020202020204" pitchFamily="34" charset="0"/>
                        </a:rPr>
                        <a:t>INR</a:t>
                      </a:r>
                      <a:endParaRPr lang="en-US" sz="1050">
                        <a:latin typeface="Arial" panose="020B0604020202020204" pitchFamily="34" charset="0"/>
                        <a:cs typeface="Arial" panose="020B0604020202020204" pitchFamily="34" charset="0"/>
                      </a:endParaRP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1.64 (1.48–1.80)</a:t>
                      </a: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1.70 (1.48–1.98)</a:t>
                      </a:r>
                    </a:p>
                  </a:txBody>
                  <a:tcPr marL="77702" marR="77702" marT="38851" marB="38851" anchor="ctr"/>
                </a:tc>
                <a:extLst>
                  <a:ext uri="{0D108BD9-81ED-4DB2-BD59-A6C34878D82A}">
                    <a16:rowId xmlns:a16="http://schemas.microsoft.com/office/drawing/2014/main" val="2515380231"/>
                  </a:ext>
                </a:extLst>
              </a:tr>
              <a:tr h="385920">
                <a:tc>
                  <a:txBody>
                    <a:bodyPr/>
                    <a:lstStyle/>
                    <a:p>
                      <a:r>
                        <a:rPr lang="en-US" sz="1050" b="1">
                          <a:latin typeface="Arial" panose="020B0604020202020204" pitchFamily="34" charset="0"/>
                          <a:cs typeface="Arial" panose="020B0604020202020204" pitchFamily="34" charset="0"/>
                        </a:rPr>
                        <a:t>mDF at admission</a:t>
                      </a:r>
                      <a:endParaRPr lang="en-US" sz="1050">
                        <a:latin typeface="Arial" panose="020B0604020202020204" pitchFamily="34" charset="0"/>
                        <a:cs typeface="Arial" panose="020B0604020202020204" pitchFamily="34" charset="0"/>
                      </a:endParaRP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44 (37–57)</a:t>
                      </a: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45 (40–58)</a:t>
                      </a:r>
                    </a:p>
                  </a:txBody>
                  <a:tcPr marL="77702" marR="77702" marT="38851" marB="38851" anchor="ctr"/>
                </a:tc>
                <a:extLst>
                  <a:ext uri="{0D108BD9-81ED-4DB2-BD59-A6C34878D82A}">
                    <a16:rowId xmlns:a16="http://schemas.microsoft.com/office/drawing/2014/main" val="2986234905"/>
                  </a:ext>
                </a:extLst>
              </a:tr>
              <a:tr h="239927">
                <a:tc>
                  <a:txBody>
                    <a:bodyPr/>
                    <a:lstStyle/>
                    <a:p>
                      <a:r>
                        <a:rPr lang="en-US" sz="1050" b="1">
                          <a:latin typeface="Arial" panose="020B0604020202020204" pitchFamily="34" charset="0"/>
                          <a:cs typeface="Arial" panose="020B0604020202020204" pitchFamily="34" charset="0"/>
                        </a:rPr>
                        <a:t>MELD score</a:t>
                      </a:r>
                      <a:endParaRPr lang="en-US" sz="1050">
                        <a:latin typeface="Arial" panose="020B0604020202020204" pitchFamily="34" charset="0"/>
                        <a:cs typeface="Arial" panose="020B0604020202020204" pitchFamily="34" charset="0"/>
                      </a:endParaRP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21 (19–23)</a:t>
                      </a:r>
                    </a:p>
                  </a:txBody>
                  <a:tcPr marL="77702" marR="77702" marT="38851" marB="38851" anchor="ctr"/>
                </a:tc>
                <a:tc>
                  <a:txBody>
                    <a:bodyPr/>
                    <a:lstStyle/>
                    <a:p>
                      <a:pPr algn="ctr"/>
                      <a:r>
                        <a:rPr lang="en-US" sz="1050">
                          <a:latin typeface="Arial" panose="020B0604020202020204" pitchFamily="34" charset="0"/>
                          <a:cs typeface="Arial" panose="020B0604020202020204" pitchFamily="34" charset="0"/>
                        </a:rPr>
                        <a:t>21 (19–24)</a:t>
                      </a:r>
                    </a:p>
                  </a:txBody>
                  <a:tcPr marL="77702" marR="77702" marT="38851" marB="38851" anchor="ctr"/>
                </a:tc>
                <a:extLst>
                  <a:ext uri="{0D108BD9-81ED-4DB2-BD59-A6C34878D82A}">
                    <a16:rowId xmlns:a16="http://schemas.microsoft.com/office/drawing/2014/main" val="202499692"/>
                  </a:ext>
                </a:extLst>
              </a:tr>
            </a:tbl>
          </a:graphicData>
        </a:graphic>
      </p:graphicFrame>
      <p:graphicFrame>
        <p:nvGraphicFramePr>
          <p:cNvPr id="27" name="Table 26">
            <a:extLst>
              <a:ext uri="{FF2B5EF4-FFF2-40B4-BE49-F238E27FC236}">
                <a16:creationId xmlns:a16="http://schemas.microsoft.com/office/drawing/2014/main" id="{9BB4A0A8-52F7-A0B4-4505-CE5D60E3F3E8}"/>
              </a:ext>
            </a:extLst>
          </p:cNvPr>
          <p:cNvGraphicFramePr>
            <a:graphicFrameLocks noGrp="1"/>
          </p:cNvGraphicFramePr>
          <p:nvPr>
            <p:extLst>
              <p:ext uri="{D42A27DB-BD31-4B8C-83A1-F6EECF244321}">
                <p14:modId xmlns:p14="http://schemas.microsoft.com/office/powerpoint/2010/main" val="4051959744"/>
              </p:ext>
            </p:extLst>
          </p:nvPr>
        </p:nvGraphicFramePr>
        <p:xfrm>
          <a:off x="5172576" y="1039031"/>
          <a:ext cx="6181224" cy="2534412"/>
        </p:xfrm>
        <a:graphic>
          <a:graphicData uri="http://schemas.openxmlformats.org/drawingml/2006/table">
            <a:tbl>
              <a:tblPr>
                <a:tableStyleId>{16D9F66E-5EB9-4882-86FB-DCBF35E3C3E4}</a:tableStyleId>
              </a:tblPr>
              <a:tblGrid>
                <a:gridCol w="1545306">
                  <a:extLst>
                    <a:ext uri="{9D8B030D-6E8A-4147-A177-3AD203B41FA5}">
                      <a16:colId xmlns:a16="http://schemas.microsoft.com/office/drawing/2014/main" val="1807068851"/>
                    </a:ext>
                  </a:extLst>
                </a:gridCol>
                <a:gridCol w="1545306">
                  <a:extLst>
                    <a:ext uri="{9D8B030D-6E8A-4147-A177-3AD203B41FA5}">
                      <a16:colId xmlns:a16="http://schemas.microsoft.com/office/drawing/2014/main" val="3997166717"/>
                    </a:ext>
                  </a:extLst>
                </a:gridCol>
                <a:gridCol w="1545306">
                  <a:extLst>
                    <a:ext uri="{9D8B030D-6E8A-4147-A177-3AD203B41FA5}">
                      <a16:colId xmlns:a16="http://schemas.microsoft.com/office/drawing/2014/main" val="1447328617"/>
                    </a:ext>
                  </a:extLst>
                </a:gridCol>
                <a:gridCol w="1545306">
                  <a:extLst>
                    <a:ext uri="{9D8B030D-6E8A-4147-A177-3AD203B41FA5}">
                      <a16:colId xmlns:a16="http://schemas.microsoft.com/office/drawing/2014/main" val="3634972397"/>
                    </a:ext>
                  </a:extLst>
                </a:gridCol>
              </a:tblGrid>
              <a:tr h="414002">
                <a:tc>
                  <a:txBody>
                    <a:bodyPr/>
                    <a:lstStyle/>
                    <a:p>
                      <a:pPr algn="ctr"/>
                      <a:r>
                        <a:rPr lang="en-US" sz="1100" b="1">
                          <a:solidFill>
                            <a:schemeClr val="bg1"/>
                          </a:solidFill>
                          <a:latin typeface="Arial" panose="020B0604020202020204" pitchFamily="34" charset="0"/>
                          <a:cs typeface="Arial" panose="020B0604020202020204" pitchFamily="34" charset="0"/>
                        </a:rPr>
                        <a:t>Parameter</a:t>
                      </a:r>
                      <a:endParaRPr lang="en-US" sz="1100">
                        <a:solidFill>
                          <a:schemeClr val="bg1"/>
                        </a:solidFill>
                        <a:latin typeface="Arial" panose="020B0604020202020204" pitchFamily="34" charset="0"/>
                        <a:cs typeface="Arial" panose="020B0604020202020204" pitchFamily="34" charset="0"/>
                      </a:endParaRPr>
                    </a:p>
                  </a:txBody>
                  <a:tcPr marL="88803" marR="88803" marT="44401" marB="44401" anchor="ctr">
                    <a:solidFill>
                      <a:srgbClr val="1A9586"/>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Corticosteroid (CS)</a:t>
                      </a:r>
                      <a:endParaRPr lang="en-US" sz="1100">
                        <a:solidFill>
                          <a:schemeClr val="bg1"/>
                        </a:solidFill>
                        <a:latin typeface="Arial" panose="020B0604020202020204" pitchFamily="34" charset="0"/>
                        <a:cs typeface="Arial" panose="020B0604020202020204" pitchFamily="34" charset="0"/>
                      </a:endParaRPr>
                    </a:p>
                  </a:txBody>
                  <a:tcPr marL="88803" marR="88803" marT="44401" marB="44401" anchor="ctr">
                    <a:solidFill>
                      <a:srgbClr val="1A9586"/>
                    </a:solidFill>
                  </a:tcPr>
                </a:tc>
                <a:tc>
                  <a:txBody>
                    <a:bodyPr/>
                    <a:lstStyle/>
                    <a:p>
                      <a:pPr algn="ctr"/>
                      <a:r>
                        <a:rPr lang="en-US" sz="1100" b="1">
                          <a:solidFill>
                            <a:schemeClr val="bg1"/>
                          </a:solidFill>
                          <a:latin typeface="Arial" panose="020B0604020202020204" pitchFamily="34" charset="0"/>
                          <a:cs typeface="Arial" panose="020B0604020202020204" pitchFamily="34" charset="0"/>
                        </a:rPr>
                        <a:t>Placebo (P)</a:t>
                      </a:r>
                      <a:endParaRPr lang="en-US" sz="1100">
                        <a:solidFill>
                          <a:schemeClr val="bg1"/>
                        </a:solidFill>
                        <a:latin typeface="Arial" panose="020B0604020202020204" pitchFamily="34" charset="0"/>
                        <a:cs typeface="Arial" panose="020B0604020202020204" pitchFamily="34" charset="0"/>
                      </a:endParaRPr>
                    </a:p>
                  </a:txBody>
                  <a:tcPr marL="88803" marR="88803" marT="44401" marB="44401" anchor="ctr">
                    <a:solidFill>
                      <a:srgbClr val="1A9586"/>
                    </a:solidFill>
                  </a:tcPr>
                </a:tc>
                <a:tc>
                  <a:txBody>
                    <a:bodyPr/>
                    <a:lstStyle/>
                    <a:p>
                      <a:pPr algn="ctr"/>
                      <a:r>
                        <a:rPr lang="en-US" sz="1100" b="1" i="1">
                          <a:solidFill>
                            <a:schemeClr val="bg1"/>
                          </a:solidFill>
                          <a:latin typeface="Arial" panose="020B0604020202020204" pitchFamily="34" charset="0"/>
                          <a:cs typeface="Arial" panose="020B0604020202020204" pitchFamily="34" charset="0"/>
                        </a:rPr>
                        <a:t>p</a:t>
                      </a:r>
                      <a:r>
                        <a:rPr lang="en-US" sz="1100" b="1">
                          <a:solidFill>
                            <a:schemeClr val="bg1"/>
                          </a:solidFill>
                          <a:latin typeface="Arial" panose="020B0604020202020204" pitchFamily="34" charset="0"/>
                          <a:cs typeface="Arial" panose="020B0604020202020204" pitchFamily="34" charset="0"/>
                        </a:rPr>
                        <a:t>-value</a:t>
                      </a:r>
                      <a:endParaRPr lang="en-US" sz="1100">
                        <a:solidFill>
                          <a:schemeClr val="bg1"/>
                        </a:solidFill>
                        <a:latin typeface="Arial" panose="020B0604020202020204" pitchFamily="34" charset="0"/>
                        <a:cs typeface="Arial" panose="020B0604020202020204" pitchFamily="34" charset="0"/>
                      </a:endParaRPr>
                    </a:p>
                  </a:txBody>
                  <a:tcPr marL="88803" marR="88803" marT="44401" marB="44401" anchor="ctr">
                    <a:solidFill>
                      <a:srgbClr val="1A9586"/>
                    </a:solidFill>
                  </a:tcPr>
                </a:tc>
                <a:extLst>
                  <a:ext uri="{0D108BD9-81ED-4DB2-BD59-A6C34878D82A}">
                    <a16:rowId xmlns:a16="http://schemas.microsoft.com/office/drawing/2014/main" val="284864687"/>
                  </a:ext>
                </a:extLst>
              </a:tr>
              <a:tr h="414002">
                <a:tc>
                  <a:txBody>
                    <a:bodyPr/>
                    <a:lstStyle/>
                    <a:p>
                      <a:r>
                        <a:rPr lang="en-US" sz="1100" b="1">
                          <a:latin typeface="Arial" panose="020B0604020202020204" pitchFamily="34" charset="0"/>
                          <a:cs typeface="Arial" panose="020B0604020202020204" pitchFamily="34" charset="0"/>
                        </a:rPr>
                        <a:t>Decrease in bilirubin level (%)</a:t>
                      </a:r>
                      <a:endParaRPr lang="en-US" sz="1100">
                        <a:latin typeface="Arial" panose="020B0604020202020204" pitchFamily="34" charset="0"/>
                        <a:cs typeface="Arial" panose="020B0604020202020204" pitchFamily="34" charset="0"/>
                      </a:endParaRP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31 ± 15%</a:t>
                      </a: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27 ± 11%</a:t>
                      </a: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Not significant</a:t>
                      </a:r>
                    </a:p>
                  </a:txBody>
                  <a:tcPr marL="88803" marR="88803" marT="44401" marB="44401" anchor="ctr"/>
                </a:tc>
                <a:extLst>
                  <a:ext uri="{0D108BD9-81ED-4DB2-BD59-A6C34878D82A}">
                    <a16:rowId xmlns:a16="http://schemas.microsoft.com/office/drawing/2014/main" val="4198868003"/>
                  </a:ext>
                </a:extLst>
              </a:tr>
              <a:tr h="414002">
                <a:tc>
                  <a:txBody>
                    <a:bodyPr/>
                    <a:lstStyle/>
                    <a:p>
                      <a:r>
                        <a:rPr lang="en-US" sz="1100" b="1">
                          <a:latin typeface="Arial" panose="020B0604020202020204" pitchFamily="34" charset="0"/>
                          <a:cs typeface="Arial" panose="020B0604020202020204" pitchFamily="34" charset="0"/>
                        </a:rPr>
                        <a:t>Lille score at day 7 of treatment</a:t>
                      </a:r>
                      <a:endParaRPr lang="en-US" sz="1100">
                        <a:latin typeface="Arial" panose="020B0604020202020204" pitchFamily="34" charset="0"/>
                        <a:cs typeface="Arial" panose="020B0604020202020204" pitchFamily="34" charset="0"/>
                      </a:endParaRP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0.18 (0.07–0.30)</a:t>
                      </a: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0.18 (0.07–0.40)</a:t>
                      </a:r>
                    </a:p>
                  </a:txBody>
                  <a:tcPr marL="88803" marR="88803" marT="44401" marB="44401" anchor="ctr"/>
                </a:tc>
                <a:tc>
                  <a:txBody>
                    <a:bodyPr/>
                    <a:lstStyle/>
                    <a:p>
                      <a:pPr algn="ctr"/>
                      <a:r>
                        <a:rPr lang="en-US" sz="1100" i="1">
                          <a:latin typeface="Arial" panose="020B0604020202020204" pitchFamily="34" charset="0"/>
                          <a:cs typeface="Arial" panose="020B0604020202020204" pitchFamily="34" charset="0"/>
                        </a:rPr>
                        <a:t>p</a:t>
                      </a:r>
                      <a:r>
                        <a:rPr lang="en-US" sz="1100">
                          <a:latin typeface="Arial" panose="020B0604020202020204" pitchFamily="34" charset="0"/>
                          <a:cs typeface="Arial" panose="020B0604020202020204" pitchFamily="34" charset="0"/>
                        </a:rPr>
                        <a:t> &gt; 0.9</a:t>
                      </a:r>
                    </a:p>
                  </a:txBody>
                  <a:tcPr marL="88803" marR="88803" marT="44401" marB="44401" anchor="ctr"/>
                </a:tc>
                <a:extLst>
                  <a:ext uri="{0D108BD9-81ED-4DB2-BD59-A6C34878D82A}">
                    <a16:rowId xmlns:a16="http://schemas.microsoft.com/office/drawing/2014/main" val="3058375476"/>
                  </a:ext>
                </a:extLst>
              </a:tr>
              <a:tr h="414002">
                <a:tc>
                  <a:txBody>
                    <a:bodyPr/>
                    <a:lstStyle/>
                    <a:p>
                      <a:r>
                        <a:rPr lang="en-US" sz="1100" b="1">
                          <a:latin typeface="Arial" panose="020B0604020202020204" pitchFamily="34" charset="0"/>
                          <a:cs typeface="Arial" panose="020B0604020202020204" pitchFamily="34" charset="0"/>
                        </a:rPr>
                        <a:t>3-month survival probability (%)</a:t>
                      </a:r>
                      <a:endParaRPr lang="en-US" sz="1100">
                        <a:latin typeface="Arial" panose="020B0604020202020204" pitchFamily="34" charset="0"/>
                        <a:cs typeface="Arial" panose="020B0604020202020204" pitchFamily="34" charset="0"/>
                      </a:endParaRP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83 (72–96)</a:t>
                      </a: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82 (69–98)</a:t>
                      </a:r>
                    </a:p>
                  </a:txBody>
                  <a:tcPr marL="88803" marR="88803" marT="44401" marB="44401" anchor="ctr"/>
                </a:tc>
                <a:tc>
                  <a:txBody>
                    <a:bodyPr/>
                    <a:lstStyle/>
                    <a:p>
                      <a:pPr algn="ctr"/>
                      <a:r>
                        <a:rPr lang="en-US" sz="1100" i="1">
                          <a:latin typeface="Arial" panose="020B0604020202020204" pitchFamily="34" charset="0"/>
                          <a:cs typeface="Arial" panose="020B0604020202020204" pitchFamily="34" charset="0"/>
                        </a:rPr>
                        <a:t>p</a:t>
                      </a:r>
                      <a:r>
                        <a:rPr lang="en-US" sz="1100">
                          <a:latin typeface="Arial" panose="020B0604020202020204" pitchFamily="34" charset="0"/>
                          <a:cs typeface="Arial" panose="020B0604020202020204" pitchFamily="34" charset="0"/>
                        </a:rPr>
                        <a:t> = 0.88</a:t>
                      </a:r>
                    </a:p>
                  </a:txBody>
                  <a:tcPr marL="88803" marR="88803" marT="44401" marB="44401" anchor="ctr"/>
                </a:tc>
                <a:extLst>
                  <a:ext uri="{0D108BD9-81ED-4DB2-BD59-A6C34878D82A}">
                    <a16:rowId xmlns:a16="http://schemas.microsoft.com/office/drawing/2014/main" val="2592785721"/>
                  </a:ext>
                </a:extLst>
              </a:tr>
              <a:tr h="414002">
                <a:tc>
                  <a:txBody>
                    <a:bodyPr/>
                    <a:lstStyle/>
                    <a:p>
                      <a:r>
                        <a:rPr lang="en-US" sz="1100" b="1">
                          <a:latin typeface="Arial" panose="020B0604020202020204" pitchFamily="34" charset="0"/>
                          <a:cs typeface="Arial" panose="020B0604020202020204" pitchFamily="34" charset="0"/>
                        </a:rPr>
                        <a:t>1-month survival probability (%)</a:t>
                      </a:r>
                      <a:endParaRPr lang="en-US" sz="1100">
                        <a:latin typeface="Arial" panose="020B0604020202020204" pitchFamily="34" charset="0"/>
                        <a:cs typeface="Arial" panose="020B0604020202020204" pitchFamily="34" charset="0"/>
                      </a:endParaRP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95 (88–100)</a:t>
                      </a: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94 (85–100)</a:t>
                      </a:r>
                    </a:p>
                  </a:txBody>
                  <a:tcPr marL="88803" marR="88803" marT="44401" marB="44401" anchor="ctr"/>
                </a:tc>
                <a:tc>
                  <a:txBody>
                    <a:bodyPr/>
                    <a:lstStyle/>
                    <a:p>
                      <a:pPr algn="ctr"/>
                      <a:r>
                        <a:rPr lang="en-US" sz="1100" i="1">
                          <a:latin typeface="Arial" panose="020B0604020202020204" pitchFamily="34" charset="0"/>
                          <a:cs typeface="Arial" panose="020B0604020202020204" pitchFamily="34" charset="0"/>
                        </a:rPr>
                        <a:t>p</a:t>
                      </a:r>
                      <a:r>
                        <a:rPr lang="en-US" sz="1100">
                          <a:latin typeface="Arial" panose="020B0604020202020204" pitchFamily="34" charset="0"/>
                          <a:cs typeface="Arial" panose="020B0604020202020204" pitchFamily="34" charset="0"/>
                        </a:rPr>
                        <a:t> = 0.85</a:t>
                      </a:r>
                    </a:p>
                  </a:txBody>
                  <a:tcPr marL="88803" marR="88803" marT="44401" marB="44401" anchor="ctr"/>
                </a:tc>
                <a:extLst>
                  <a:ext uri="{0D108BD9-81ED-4DB2-BD59-A6C34878D82A}">
                    <a16:rowId xmlns:a16="http://schemas.microsoft.com/office/drawing/2014/main" val="3481514155"/>
                  </a:ext>
                </a:extLst>
              </a:tr>
              <a:tr h="414002">
                <a:tc>
                  <a:txBody>
                    <a:bodyPr/>
                    <a:lstStyle/>
                    <a:p>
                      <a:r>
                        <a:rPr lang="en-US" sz="1100" b="1">
                          <a:latin typeface="Arial" panose="020B0604020202020204" pitchFamily="34" charset="0"/>
                          <a:cs typeface="Arial" panose="020B0604020202020204" pitchFamily="34" charset="0"/>
                        </a:rPr>
                        <a:t>Probability of infection (%)</a:t>
                      </a:r>
                      <a:endParaRPr lang="en-US" sz="1100">
                        <a:latin typeface="Arial" panose="020B0604020202020204" pitchFamily="34" charset="0"/>
                        <a:cs typeface="Arial" panose="020B0604020202020204" pitchFamily="34" charset="0"/>
                      </a:endParaRP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48%</a:t>
                      </a:r>
                    </a:p>
                  </a:txBody>
                  <a:tcPr marL="88803" marR="88803" marT="44401" marB="44401" anchor="ctr"/>
                </a:tc>
                <a:tc>
                  <a:txBody>
                    <a:bodyPr/>
                    <a:lstStyle/>
                    <a:p>
                      <a:pPr algn="ctr"/>
                      <a:r>
                        <a:rPr lang="en-US" sz="1100">
                          <a:latin typeface="Arial" panose="020B0604020202020204" pitchFamily="34" charset="0"/>
                          <a:cs typeface="Arial" panose="020B0604020202020204" pitchFamily="34" charset="0"/>
                        </a:rPr>
                        <a:t>36%</a:t>
                      </a:r>
                    </a:p>
                  </a:txBody>
                  <a:tcPr marL="88803" marR="88803" marT="44401" marB="44401" anchor="ctr"/>
                </a:tc>
                <a:tc>
                  <a:txBody>
                    <a:bodyPr/>
                    <a:lstStyle/>
                    <a:p>
                      <a:pPr algn="ctr"/>
                      <a:r>
                        <a:rPr lang="en-US" sz="1100" i="1">
                          <a:latin typeface="Arial" panose="020B0604020202020204" pitchFamily="34" charset="0"/>
                          <a:cs typeface="Arial" panose="020B0604020202020204" pitchFamily="34" charset="0"/>
                        </a:rPr>
                        <a:t>p</a:t>
                      </a:r>
                      <a:r>
                        <a:rPr lang="en-US" sz="1100">
                          <a:latin typeface="Arial" panose="020B0604020202020204" pitchFamily="34" charset="0"/>
                          <a:cs typeface="Arial" panose="020B0604020202020204" pitchFamily="34" charset="0"/>
                        </a:rPr>
                        <a:t> = 0.41</a:t>
                      </a:r>
                    </a:p>
                  </a:txBody>
                  <a:tcPr marL="88803" marR="88803" marT="44401" marB="44401" anchor="ctr"/>
                </a:tc>
                <a:extLst>
                  <a:ext uri="{0D108BD9-81ED-4DB2-BD59-A6C34878D82A}">
                    <a16:rowId xmlns:a16="http://schemas.microsoft.com/office/drawing/2014/main" val="3552295773"/>
                  </a:ext>
                </a:extLst>
              </a:tr>
            </a:tbl>
          </a:graphicData>
        </a:graphic>
      </p:graphicFrame>
      <p:sp>
        <p:nvSpPr>
          <p:cNvPr id="29" name="TextBox 28">
            <a:extLst>
              <a:ext uri="{FF2B5EF4-FFF2-40B4-BE49-F238E27FC236}">
                <a16:creationId xmlns:a16="http://schemas.microsoft.com/office/drawing/2014/main" id="{E247D787-E82C-983C-4727-66FC64830738}"/>
              </a:ext>
            </a:extLst>
          </p:cNvPr>
          <p:cNvSpPr txBox="1"/>
          <p:nvPr/>
        </p:nvSpPr>
        <p:spPr>
          <a:xfrm>
            <a:off x="5172576" y="3742488"/>
            <a:ext cx="6096000" cy="523220"/>
          </a:xfrm>
          <a:prstGeom prst="rect">
            <a:avLst/>
          </a:prstGeom>
          <a:noFill/>
        </p:spPr>
        <p:txBody>
          <a:bodyPr wrap="square">
            <a:spAutoFit/>
          </a:bodyPr>
          <a:lstStyle/>
          <a:p>
            <a:pPr marL="285750" indent="-285750">
              <a:buFont typeface="Wingdings" panose="05000000000000000000" pitchFamily="2" charset="2"/>
              <a:buChar char="Ø"/>
            </a:pPr>
            <a:r>
              <a:rPr lang="en-US" sz="1400" kern="100">
                <a:effectLst/>
                <a:latin typeface="Arial" panose="020B0604020202020204" pitchFamily="34" charset="0"/>
                <a:ea typeface="Aptos" panose="020B0004020202020204" pitchFamily="34" charset="0"/>
                <a:cs typeface="Arial" panose="020B0604020202020204" pitchFamily="34" charset="0"/>
              </a:rPr>
              <a:t>Age and Lille score were significantly associated with 3-month survival.</a:t>
            </a:r>
            <a:endParaRPr lang="en-US" sz="1400" kern="100">
              <a:latin typeface="Arial" panose="020B0604020202020204" pitchFamily="34" charset="0"/>
              <a:ea typeface="Aptos" panose="020B0004020202020204" pitchFamily="34" charset="0"/>
              <a:cs typeface="Arial" panose="020B0604020202020204" pitchFamily="34" charset="0"/>
            </a:endParaRPr>
          </a:p>
          <a:p>
            <a:pPr marL="285750" indent="-285750">
              <a:buFont typeface="Wingdings" panose="05000000000000000000" pitchFamily="2" charset="2"/>
              <a:buChar char="Ø"/>
            </a:pPr>
            <a:r>
              <a:rPr lang="en-US" sz="1400" kern="100">
                <a:effectLst/>
                <a:latin typeface="Arial" panose="020B0604020202020204" pitchFamily="34" charset="0"/>
                <a:ea typeface="Aptos" panose="020B0004020202020204" pitchFamily="34" charset="0"/>
                <a:cs typeface="Arial" panose="020B0604020202020204" pitchFamily="34" charset="0"/>
              </a:rPr>
              <a:t>The study was prematurely interrupted due to a low recruitment rate.</a:t>
            </a:r>
            <a:endParaRPr lang="en-US" sz="14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C1F7A54-6CFB-B746-ED1A-BD66288A3177}"/>
              </a:ext>
            </a:extLst>
          </p:cNvPr>
          <p:cNvSpPr txBox="1"/>
          <p:nvPr/>
        </p:nvSpPr>
        <p:spPr>
          <a:xfrm>
            <a:off x="628712" y="1349710"/>
            <a:ext cx="3966493" cy="276999"/>
          </a:xfrm>
          <a:prstGeom prst="rect">
            <a:avLst/>
          </a:prstGeom>
          <a:solidFill>
            <a:srgbClr val="91CEBC"/>
          </a:solidFill>
        </p:spPr>
        <p:txBody>
          <a:bodyPr wrap="square">
            <a:spAutoFit/>
          </a:bodyPr>
          <a:lstStyle/>
          <a:p>
            <a:pPr algn="ct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Baseline characteristics were not significantly different. </a:t>
            </a:r>
            <a:endParaRPr lang="en-US" sz="1200" dirty="0">
              <a:solidFill>
                <a:schemeClr val="bg1"/>
              </a:solidFill>
              <a:latin typeface="Arial" panose="020B0604020202020204" pitchFamily="34" charset="0"/>
              <a:cs typeface="Arial" panose="020B0604020202020204" pitchFamily="34" charset="0"/>
            </a:endParaRPr>
          </a:p>
        </p:txBody>
      </p:sp>
      <p:pic>
        <p:nvPicPr>
          <p:cNvPr id="5" name="Graphic 4" descr="Home with solid fill">
            <a:hlinkClick r:id="rId3" action="ppaction://hlinksldjump"/>
            <a:extLst>
              <a:ext uri="{FF2B5EF4-FFF2-40B4-BE49-F238E27FC236}">
                <a16:creationId xmlns:a16="http://schemas.microsoft.com/office/drawing/2014/main" id="{F83E0AE1-B998-4274-C98F-57AC52F1A5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40985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ADB12-12CC-75D6-681A-664BAEFB1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D9CFD7-A1BE-92BA-7CE1-F3853183B628}"/>
              </a:ext>
            </a:extLst>
          </p:cNvPr>
          <p:cNvSpPr>
            <a:spLocks noGrp="1"/>
          </p:cNvSpPr>
          <p:nvPr>
            <p:ph type="ctrTitle"/>
          </p:nvPr>
        </p:nvSpPr>
        <p:spPr>
          <a:xfrm>
            <a:off x="3264408" y="2498272"/>
            <a:ext cx="8718416" cy="1517877"/>
          </a:xfrm>
        </p:spPr>
        <p:txBody>
          <a:bodyPr>
            <a:normAutofit/>
          </a:bodyPr>
          <a:lstStyle/>
          <a:p>
            <a:pPr algn="r"/>
            <a:r>
              <a:rPr lang="en-US" b="1">
                <a:solidFill>
                  <a:srgbClr val="1A9586"/>
                </a:solidFill>
                <a:latin typeface="Arial" panose="020B0604020202020204" pitchFamily="34" charset="0"/>
                <a:cs typeface="Arial" panose="020B0604020202020204" pitchFamily="34" charset="0"/>
              </a:rPr>
              <a:t>MASLD</a:t>
            </a:r>
          </a:p>
        </p:txBody>
      </p:sp>
      <p:sp>
        <p:nvSpPr>
          <p:cNvPr id="3" name="Subtitle 2">
            <a:extLst>
              <a:ext uri="{FF2B5EF4-FFF2-40B4-BE49-F238E27FC236}">
                <a16:creationId xmlns:a16="http://schemas.microsoft.com/office/drawing/2014/main" id="{7F97ACE7-17CB-DAF7-C924-83D92A605A1C}"/>
              </a:ext>
            </a:extLst>
          </p:cNvPr>
          <p:cNvSpPr>
            <a:spLocks noGrp="1"/>
          </p:cNvSpPr>
          <p:nvPr>
            <p:ph type="subTitle" idx="1"/>
          </p:nvPr>
        </p:nvSpPr>
        <p:spPr>
          <a:xfrm>
            <a:off x="5988424" y="4016149"/>
            <a:ext cx="5994400" cy="783771"/>
          </a:xfrm>
        </p:spPr>
        <p:txBody>
          <a:bodyPr>
            <a:noAutofit/>
          </a:bodyPr>
          <a:lstStyle/>
          <a:p>
            <a:pPr algn="r"/>
            <a:r>
              <a:rPr lang="en-US" sz="3200">
                <a:solidFill>
                  <a:srgbClr val="1A9586"/>
                </a:solidFill>
                <a:latin typeface="Arial" panose="020B0604020202020204" pitchFamily="34" charset="0"/>
                <a:cs typeface="Arial" panose="020B0604020202020204" pitchFamily="34" charset="0"/>
              </a:rPr>
              <a:t>Clinical aspects except therapy</a:t>
            </a:r>
          </a:p>
        </p:txBody>
      </p:sp>
    </p:spTree>
    <p:extLst>
      <p:ext uri="{BB962C8B-B14F-4D97-AF65-F5344CB8AC3E}">
        <p14:creationId xmlns:p14="http://schemas.microsoft.com/office/powerpoint/2010/main" val="231485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E749-ADCA-EFD6-979C-EF686C3AA2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7ED19-DFD0-DED2-2CCA-D252464D7D9F}"/>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OS-014-YI</a:t>
            </a:r>
            <a:r>
              <a:rPr lang="en-US" sz="1800">
                <a:latin typeface="Arial" panose="020B0604020202020204" pitchFamily="34" charset="0"/>
                <a:cs typeface="Arial" panose="020B0604020202020204" pitchFamily="34" charset="0"/>
              </a:rPr>
              <a:t> Bariatric surgery identifies a protective amino acid in metabolic dysfunction-associated </a:t>
            </a:r>
            <a:r>
              <a:rPr lang="en-US" sz="1800" err="1">
                <a:latin typeface="Arial" panose="020B0604020202020204" pitchFamily="34" charset="0"/>
                <a:cs typeface="Arial" panose="020B0604020202020204" pitchFamily="34" charset="0"/>
              </a:rPr>
              <a:t>steatotic</a:t>
            </a:r>
            <a:r>
              <a:rPr lang="en-US" sz="1800">
                <a:latin typeface="Arial" panose="020B0604020202020204" pitchFamily="34" charset="0"/>
                <a:cs typeface="Arial" panose="020B0604020202020204" pitchFamily="34" charset="0"/>
              </a:rPr>
              <a:t> liver disease</a:t>
            </a:r>
          </a:p>
        </p:txBody>
      </p:sp>
      <p:sp>
        <p:nvSpPr>
          <p:cNvPr id="5" name="Content Placeholder 2">
            <a:extLst>
              <a:ext uri="{FF2B5EF4-FFF2-40B4-BE49-F238E27FC236}">
                <a16:creationId xmlns:a16="http://schemas.microsoft.com/office/drawing/2014/main" id="{455F3B64-30D0-E6A1-3306-855460CDAEE1}"/>
              </a:ext>
            </a:extLst>
          </p:cNvPr>
          <p:cNvSpPr>
            <a:spLocks noGrp="1"/>
          </p:cNvSpPr>
          <p:nvPr>
            <p:ph idx="1"/>
          </p:nvPr>
        </p:nvSpPr>
        <p:spPr>
          <a:xfrm>
            <a:off x="459514" y="1344205"/>
            <a:ext cx="11272972" cy="1112302"/>
          </a:xfrm>
        </p:spPr>
        <p:txBody>
          <a:bodyPr>
            <a:noAutofit/>
          </a:bodyPr>
          <a:lstStyle/>
          <a:p>
            <a:pPr>
              <a:buClr>
                <a:srgbClr val="004B87"/>
              </a:buClr>
              <a:defRPr/>
            </a:pPr>
            <a:r>
              <a:rPr lang="en-US" sz="1700" kern="100">
                <a:effectLst/>
                <a:latin typeface="Arial" panose="020B0604020202020204" pitchFamily="34" charset="0"/>
                <a:ea typeface="Aptos" panose="020B0004020202020204" pitchFamily="34" charset="0"/>
                <a:cs typeface="Arial" panose="020B0604020202020204" pitchFamily="34" charset="0"/>
              </a:rPr>
              <a:t>Bariatric surgery is one of the most effective interventions to ameliorate metabolic dysfunction-associated </a:t>
            </a:r>
            <a:r>
              <a:rPr lang="en-US" sz="1700" kern="100" err="1">
                <a:effectLst/>
                <a:latin typeface="Arial" panose="020B0604020202020204" pitchFamily="34" charset="0"/>
                <a:ea typeface="Aptos" panose="020B0004020202020204" pitchFamily="34" charset="0"/>
                <a:cs typeface="Arial" panose="020B0604020202020204" pitchFamily="34" charset="0"/>
              </a:rPr>
              <a:t>steatotic</a:t>
            </a:r>
            <a:r>
              <a:rPr lang="en-US" sz="1700" kern="100">
                <a:effectLst/>
                <a:latin typeface="Arial" panose="020B0604020202020204" pitchFamily="34" charset="0"/>
                <a:ea typeface="Aptos" panose="020B0004020202020204" pitchFamily="34" charset="0"/>
                <a:cs typeface="Arial" panose="020B0604020202020204" pitchFamily="34" charset="0"/>
              </a:rPr>
              <a:t> liver disease (MASLD). However, MASLD persists in 7-12 % after the surgery.</a:t>
            </a:r>
            <a:endParaRPr lang="en-US" sz="1700" kern="0">
              <a:effectLst/>
              <a:latin typeface="Arial" panose="020B0604020202020204" pitchFamily="34" charset="0"/>
              <a:ea typeface="Yu Mincho" panose="02020400000000000000" pitchFamily="18" charset="-128"/>
              <a:cs typeface="Arial" panose="020B0604020202020204" pitchFamily="34" charset="0"/>
            </a:endParaRPr>
          </a:p>
          <a:p>
            <a:pPr marL="0" indent="0">
              <a:buClr>
                <a:srgbClr val="004B87"/>
              </a:buClr>
              <a:buNone/>
              <a:defRPr/>
            </a:pPr>
            <a:r>
              <a:rPr lang="en-US" sz="1700" b="1">
                <a:solidFill>
                  <a:srgbClr val="1A9586"/>
                </a:solidFill>
                <a:latin typeface="Arial" panose="020B0604020202020204" pitchFamily="34" charset="0"/>
                <a:cs typeface="Arial" panose="020B0604020202020204" pitchFamily="34" charset="0"/>
              </a:rPr>
              <a:t>Aim:</a:t>
            </a:r>
            <a:r>
              <a:rPr lang="en-US" sz="1700" kern="100">
                <a:effectLst/>
                <a:latin typeface="Arial" panose="020B0604020202020204" pitchFamily="34" charset="0"/>
                <a:ea typeface="Aptos" panose="020B0004020202020204" pitchFamily="34" charset="0"/>
                <a:cs typeface="Arial" panose="020B0604020202020204" pitchFamily="34" charset="0"/>
              </a:rPr>
              <a:t> To investigate which plasma metabolites associated with 1) severity, 2) improvement and 3) persistence of MASLD after bariatric surgery to e</a:t>
            </a:r>
            <a:r>
              <a:rPr lang="en-US" sz="1700" kern="100">
                <a:latin typeface="Arial" panose="020B0604020202020204" pitchFamily="34" charset="0"/>
                <a:ea typeface="Aptos" panose="020B0004020202020204" pitchFamily="34" charset="0"/>
                <a:cs typeface="Arial" panose="020B0604020202020204" pitchFamily="34" charset="0"/>
              </a:rPr>
              <a:t>lucidate the underlying metabolism.</a:t>
            </a:r>
            <a:endParaRPr lang="en-US" sz="17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DAF21F0-CB9F-DB59-EF64-AB99E3B01F18}"/>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E4B524C-6989-6539-2566-3697240DA089}"/>
              </a:ext>
            </a:extLst>
          </p:cNvPr>
          <p:cNvSpPr/>
          <p:nvPr/>
        </p:nvSpPr>
        <p:spPr>
          <a:xfrm>
            <a:off x="352424" y="846659"/>
            <a:ext cx="11515726" cy="1760441"/>
          </a:xfrm>
          <a:prstGeom prst="roundRect">
            <a:avLst>
              <a:gd name="adj" fmla="val 6177"/>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AD16758-6F64-F587-3D55-EAAEF0261A94}"/>
              </a:ext>
            </a:extLst>
          </p:cNvPr>
          <p:cNvSpPr/>
          <p:nvPr/>
        </p:nvSpPr>
        <p:spPr>
          <a:xfrm>
            <a:off x="515507" y="285022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9369F12-4B0E-FBC1-12EC-52EFB767625F}"/>
              </a:ext>
            </a:extLst>
          </p:cNvPr>
          <p:cNvSpPr/>
          <p:nvPr/>
        </p:nvSpPr>
        <p:spPr>
          <a:xfrm>
            <a:off x="352424" y="2723387"/>
            <a:ext cx="11515726" cy="3608795"/>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A7F4DE3-E59B-C9E4-D716-7D009FA27727}"/>
              </a:ext>
            </a:extLst>
          </p:cNvPr>
          <p:cNvGraphicFramePr>
            <a:graphicFrameLocks noGrp="1"/>
          </p:cNvGraphicFramePr>
          <p:nvPr>
            <p:extLst>
              <p:ext uri="{D42A27DB-BD31-4B8C-83A1-F6EECF244321}">
                <p14:modId xmlns:p14="http://schemas.microsoft.com/office/powerpoint/2010/main" val="1877366538"/>
              </p:ext>
            </p:extLst>
          </p:nvPr>
        </p:nvGraphicFramePr>
        <p:xfrm>
          <a:off x="5258911" y="3195603"/>
          <a:ext cx="3595063" cy="1244784"/>
        </p:xfrm>
        <a:graphic>
          <a:graphicData uri="http://schemas.openxmlformats.org/drawingml/2006/table">
            <a:tbl>
              <a:tblPr>
                <a:tableStyleId>{16D9F66E-5EB9-4882-86FB-DCBF35E3C3E4}</a:tableStyleId>
              </a:tblPr>
              <a:tblGrid>
                <a:gridCol w="1656535">
                  <a:extLst>
                    <a:ext uri="{9D8B030D-6E8A-4147-A177-3AD203B41FA5}">
                      <a16:colId xmlns:a16="http://schemas.microsoft.com/office/drawing/2014/main" val="140742532"/>
                    </a:ext>
                  </a:extLst>
                </a:gridCol>
                <a:gridCol w="1938528">
                  <a:extLst>
                    <a:ext uri="{9D8B030D-6E8A-4147-A177-3AD203B41FA5}">
                      <a16:colId xmlns:a16="http://schemas.microsoft.com/office/drawing/2014/main" val="597305814"/>
                    </a:ext>
                  </a:extLst>
                </a:gridCol>
              </a:tblGrid>
              <a:tr h="353886">
                <a:tc>
                  <a:txBody>
                    <a:bodyPr/>
                    <a:lstStyle/>
                    <a:p>
                      <a:pPr algn="ctr"/>
                      <a:r>
                        <a:rPr lang="en-US" sz="1200" b="1">
                          <a:latin typeface="Arial" panose="020B0604020202020204" pitchFamily="34" charset="0"/>
                          <a:cs typeface="Arial" panose="020B0604020202020204" pitchFamily="34" charset="0"/>
                        </a:rPr>
                        <a:t>MASLD severity assessment</a:t>
                      </a:r>
                      <a:endParaRPr lang="en-US" sz="1200">
                        <a:latin typeface="Arial" panose="020B0604020202020204" pitchFamily="34" charset="0"/>
                        <a:cs typeface="Arial" panose="020B0604020202020204" pitchFamily="34" charset="0"/>
                      </a:endParaRPr>
                    </a:p>
                  </a:txBody>
                  <a:tcPr marL="73751" marR="73751" marT="36876" marB="36876" anchor="ctr">
                    <a:solidFill>
                      <a:srgbClr val="C7E4DF"/>
                    </a:solidFill>
                  </a:tcPr>
                </a:tc>
                <a:tc>
                  <a:txBody>
                    <a:bodyPr/>
                    <a:lstStyle/>
                    <a:p>
                      <a:r>
                        <a:rPr lang="en-US" sz="1200">
                          <a:latin typeface="Arial" panose="020B0604020202020204" pitchFamily="34" charset="0"/>
                          <a:cs typeface="Arial" panose="020B0604020202020204" pitchFamily="34" charset="0"/>
                        </a:rPr>
                        <a:t>Liver histology (baseline) and transient elastography (follow-up).</a:t>
                      </a:r>
                    </a:p>
                  </a:txBody>
                  <a:tcPr marL="73751" marR="73751" marT="36876" marB="36876" anchor="ctr">
                    <a:solidFill>
                      <a:srgbClr val="C7E4DF"/>
                    </a:solidFill>
                  </a:tcPr>
                </a:tc>
                <a:extLst>
                  <a:ext uri="{0D108BD9-81ED-4DB2-BD59-A6C34878D82A}">
                    <a16:rowId xmlns:a16="http://schemas.microsoft.com/office/drawing/2014/main" val="1637912490"/>
                  </a:ext>
                </a:extLst>
              </a:tr>
              <a:tr h="353886">
                <a:tc>
                  <a:txBody>
                    <a:bodyPr/>
                    <a:lstStyle/>
                    <a:p>
                      <a:pPr algn="ctr"/>
                      <a:r>
                        <a:rPr lang="en-US" sz="1200" b="1">
                          <a:latin typeface="Arial" panose="020B0604020202020204" pitchFamily="34" charset="0"/>
                          <a:cs typeface="Arial" panose="020B0604020202020204" pitchFamily="34" charset="0"/>
                        </a:rPr>
                        <a:t>Plasma metabolites</a:t>
                      </a:r>
                      <a:endParaRPr lang="en-US" sz="1200">
                        <a:latin typeface="Arial" panose="020B0604020202020204" pitchFamily="34" charset="0"/>
                        <a:cs typeface="Arial" panose="020B0604020202020204" pitchFamily="34" charset="0"/>
                      </a:endParaRPr>
                    </a:p>
                  </a:txBody>
                  <a:tcPr marL="73751" marR="73751" marT="36876" marB="36876" anchor="ctr">
                    <a:solidFill>
                      <a:srgbClr val="C7E4DF"/>
                    </a:solidFill>
                  </a:tcPr>
                </a:tc>
                <a:tc>
                  <a:txBody>
                    <a:bodyPr/>
                    <a:lstStyle/>
                    <a:p>
                      <a:r>
                        <a:rPr lang="en-US" sz="1200">
                          <a:latin typeface="Arial" panose="020B0604020202020204" pitchFamily="34" charset="0"/>
                          <a:cs typeface="Arial" panose="020B0604020202020204" pitchFamily="34" charset="0"/>
                        </a:rPr>
                        <a:t>249 metabolites quantified using NMR (baseline and follow-up).</a:t>
                      </a:r>
                    </a:p>
                  </a:txBody>
                  <a:tcPr marL="73751" marR="73751" marT="36876" marB="36876" anchor="ctr">
                    <a:solidFill>
                      <a:srgbClr val="C7E4DF"/>
                    </a:solidFill>
                  </a:tcPr>
                </a:tc>
                <a:extLst>
                  <a:ext uri="{0D108BD9-81ED-4DB2-BD59-A6C34878D82A}">
                    <a16:rowId xmlns:a16="http://schemas.microsoft.com/office/drawing/2014/main" val="4293466762"/>
                  </a:ext>
                </a:extLst>
              </a:tr>
            </a:tbl>
          </a:graphicData>
        </a:graphic>
      </p:graphicFrame>
      <p:grpSp>
        <p:nvGrpSpPr>
          <p:cNvPr id="17" name="Group 16">
            <a:extLst>
              <a:ext uri="{FF2B5EF4-FFF2-40B4-BE49-F238E27FC236}">
                <a16:creationId xmlns:a16="http://schemas.microsoft.com/office/drawing/2014/main" id="{6795FC37-E82E-4C5E-6038-4FA979F4683F}"/>
              </a:ext>
            </a:extLst>
          </p:cNvPr>
          <p:cNvGrpSpPr/>
          <p:nvPr/>
        </p:nvGrpSpPr>
        <p:grpSpPr>
          <a:xfrm>
            <a:off x="148724" y="3195603"/>
            <a:ext cx="5002665" cy="2565655"/>
            <a:chOff x="259969" y="3531328"/>
            <a:chExt cx="5002665" cy="2565655"/>
          </a:xfrm>
        </p:grpSpPr>
        <p:sp>
          <p:nvSpPr>
            <p:cNvPr id="19" name="Rectangle: Rounded Corners 18">
              <a:extLst>
                <a:ext uri="{FF2B5EF4-FFF2-40B4-BE49-F238E27FC236}">
                  <a16:creationId xmlns:a16="http://schemas.microsoft.com/office/drawing/2014/main" id="{7BB42D22-9964-9C0F-1DEB-01319B003B1F}"/>
                </a:ext>
              </a:extLst>
            </p:cNvPr>
            <p:cNvSpPr/>
            <p:nvPr/>
          </p:nvSpPr>
          <p:spPr>
            <a:xfrm>
              <a:off x="515507" y="3995280"/>
              <a:ext cx="4695288" cy="2101703"/>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714BF6BC-0FF0-7C7F-EABB-156AA321232E}"/>
                </a:ext>
              </a:extLst>
            </p:cNvPr>
            <p:cNvSpPr txBox="1">
              <a:spLocks/>
            </p:cNvSpPr>
            <p:nvPr/>
          </p:nvSpPr>
          <p:spPr>
            <a:xfrm>
              <a:off x="259969" y="4094248"/>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21" name="Graphic 20" descr="Group of men with solid fill">
              <a:extLst>
                <a:ext uri="{FF2B5EF4-FFF2-40B4-BE49-F238E27FC236}">
                  <a16:creationId xmlns:a16="http://schemas.microsoft.com/office/drawing/2014/main" id="{0147D210-3C1D-7AD9-1826-A49503050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4347" y="3531328"/>
              <a:ext cx="828078" cy="828078"/>
            </a:xfrm>
            <a:prstGeom prst="rect">
              <a:avLst/>
            </a:prstGeom>
          </p:spPr>
        </p:pic>
        <p:sp>
          <p:nvSpPr>
            <p:cNvPr id="22" name="TextBox 21">
              <a:extLst>
                <a:ext uri="{FF2B5EF4-FFF2-40B4-BE49-F238E27FC236}">
                  <a16:creationId xmlns:a16="http://schemas.microsoft.com/office/drawing/2014/main" id="{3D37EC81-836A-89AF-1A8F-6999EC0D7700}"/>
                </a:ext>
              </a:extLst>
            </p:cNvPr>
            <p:cNvSpPr txBox="1"/>
            <p:nvPr/>
          </p:nvSpPr>
          <p:spPr>
            <a:xfrm>
              <a:off x="638208" y="4441429"/>
              <a:ext cx="4624426" cy="1546577"/>
            </a:xfrm>
            <a:prstGeom prst="rect">
              <a:avLst/>
            </a:prstGeom>
            <a:noFill/>
          </p:spPr>
          <p:txBody>
            <a:bodyPr wrap="square">
              <a:spAutoFit/>
            </a:bodyPr>
            <a:lstStyle/>
            <a:p>
              <a:pPr marL="0" algn="l" rtl="0" eaLnBrk="1" fontAlgn="ctr" latinLnBrk="0" hangingPunct="1"/>
              <a:r>
                <a:rPr lang="en-US" sz="1350" b="1" dirty="0">
                  <a:solidFill>
                    <a:srgbClr val="004B87"/>
                  </a:solidFill>
                  <a:latin typeface="Arial" panose="020B0604020202020204" pitchFamily="34" charset="0"/>
                  <a:cs typeface="Arial" panose="020B0604020202020204" pitchFamily="34" charset="0"/>
                </a:rPr>
                <a:t>84 p</a:t>
              </a:r>
              <a:r>
                <a:rPr lang="en-US" sz="1350" b="1" i="0" u="none" strike="noStrike" kern="1200" dirty="0">
                  <a:solidFill>
                    <a:srgbClr val="004B87"/>
                  </a:solidFill>
                  <a:effectLst/>
                  <a:latin typeface="Arial" panose="020B0604020202020204" pitchFamily="34" charset="0"/>
                  <a:cs typeface="Arial" panose="020B0604020202020204" pitchFamily="34" charset="0"/>
                </a:rPr>
                <a:t>articipants (bariatric </a:t>
              </a:r>
              <a:r>
                <a:rPr lang="en-US" sz="1350" b="1" dirty="0">
                  <a:solidFill>
                    <a:srgbClr val="004B87"/>
                  </a:solidFill>
                  <a:latin typeface="Arial" panose="020B0604020202020204" pitchFamily="34" charset="0"/>
                  <a:cs typeface="Arial" panose="020B0604020202020204" pitchFamily="34" charset="0"/>
                </a:rPr>
                <a:t>s</a:t>
              </a:r>
              <a:r>
                <a:rPr lang="en-US" sz="1350" b="1" i="0" u="none" strike="noStrike" kern="1200" dirty="0">
                  <a:solidFill>
                    <a:srgbClr val="004B87"/>
                  </a:solidFill>
                  <a:effectLst/>
                  <a:latin typeface="Arial" panose="020B0604020202020204" pitchFamily="34" charset="0"/>
                  <a:cs typeface="Arial" panose="020B0604020202020204" pitchFamily="34" charset="0"/>
                </a:rPr>
                <a:t>urgery):</a:t>
              </a:r>
            </a:p>
            <a:p>
              <a:pPr marL="285750" indent="-285750" algn="l" rtl="0" eaLnBrk="1" fontAlgn="ctr" latinLnBrk="0" hangingPunct="1">
                <a:buFont typeface="Arial" panose="020B0604020202020204" pitchFamily="34" charset="0"/>
                <a:buChar char="•"/>
              </a:pPr>
              <a:r>
                <a:rPr lang="en-US" sz="1350" b="0" i="0" u="none" strike="noStrike" kern="1200" dirty="0">
                  <a:solidFill>
                    <a:srgbClr val="004B87"/>
                  </a:solidFill>
                  <a:effectLst/>
                  <a:latin typeface="Arial" panose="020B0604020202020204" pitchFamily="34" charset="0"/>
                  <a:cs typeface="Arial" panose="020B0604020202020204" pitchFamily="34" charset="0"/>
                </a:rPr>
                <a:t>Mean age: 52.8 years.</a:t>
              </a:r>
            </a:p>
            <a:p>
              <a:pPr marL="285750" indent="-285750" algn="l" rtl="0" eaLnBrk="1" fontAlgn="ctr" latinLnBrk="0" hangingPunct="1">
                <a:buFont typeface="Arial" panose="020B0604020202020204" pitchFamily="34" charset="0"/>
                <a:buChar char="•"/>
              </a:pPr>
              <a:r>
                <a:rPr lang="en-US" sz="1350" b="0" i="0" u="none" strike="noStrike" kern="1200" dirty="0">
                  <a:solidFill>
                    <a:srgbClr val="004B87"/>
                  </a:solidFill>
                  <a:effectLst/>
                  <a:latin typeface="Arial" panose="020B0604020202020204" pitchFamily="34" charset="0"/>
                  <a:cs typeface="Arial" panose="020B0604020202020204" pitchFamily="34" charset="0"/>
                </a:rPr>
                <a:t>70.2% women.</a:t>
              </a:r>
              <a:endParaRPr lang="en-US" sz="1350" b="0" i="0" u="none" strike="noStrike" dirty="0">
                <a:effectLst/>
                <a:latin typeface="Arial" panose="020B0604020202020204" pitchFamily="34" charset="0"/>
                <a:cs typeface="Arial" panose="020B0604020202020204" pitchFamily="34" charset="0"/>
              </a:endParaRPr>
            </a:p>
            <a:p>
              <a:pPr marL="0" algn="l" rtl="0" eaLnBrk="1" fontAlgn="ctr" latinLnBrk="0" hangingPunct="1"/>
              <a:r>
                <a:rPr lang="en-US" sz="1350" b="1" i="0" u="none" strike="noStrike" kern="1200" dirty="0">
                  <a:solidFill>
                    <a:srgbClr val="004B87"/>
                  </a:solidFill>
                  <a:effectLst/>
                  <a:latin typeface="Arial" panose="020B0604020202020204" pitchFamily="34" charset="0"/>
                  <a:cs typeface="Arial" panose="020B0604020202020204" pitchFamily="34" charset="0"/>
                </a:rPr>
                <a:t>Groups based on baseline </a:t>
              </a:r>
              <a:r>
                <a:rPr lang="en-US" sz="1350" b="1" dirty="0">
                  <a:solidFill>
                    <a:srgbClr val="004B87"/>
                  </a:solidFill>
                  <a:latin typeface="Arial" panose="020B0604020202020204" pitchFamily="34" charset="0"/>
                  <a:cs typeface="Arial" panose="020B0604020202020204" pitchFamily="34" charset="0"/>
                </a:rPr>
                <a:t>l</a:t>
              </a:r>
              <a:r>
                <a:rPr lang="en-US" sz="1350" b="1" i="0" u="none" strike="noStrike" kern="1200" dirty="0">
                  <a:solidFill>
                    <a:srgbClr val="004B87"/>
                  </a:solidFill>
                  <a:effectLst/>
                  <a:latin typeface="Arial" panose="020B0604020202020204" pitchFamily="34" charset="0"/>
                  <a:cs typeface="Arial" panose="020B0604020202020204" pitchFamily="34" charset="0"/>
                </a:rPr>
                <a:t>iver </a:t>
              </a:r>
              <a:r>
                <a:rPr lang="en-US" sz="1350" b="1" dirty="0">
                  <a:solidFill>
                    <a:srgbClr val="004B87"/>
                  </a:solidFill>
                  <a:latin typeface="Arial" panose="020B0604020202020204" pitchFamily="34" charset="0"/>
                  <a:cs typeface="Arial" panose="020B0604020202020204" pitchFamily="34" charset="0"/>
                </a:rPr>
                <a:t>h</a:t>
              </a:r>
              <a:r>
                <a:rPr lang="en-US" sz="1350" b="1" i="0" u="none" strike="noStrike" kern="1200" dirty="0">
                  <a:solidFill>
                    <a:srgbClr val="004B87"/>
                  </a:solidFill>
                  <a:effectLst/>
                  <a:latin typeface="Arial" panose="020B0604020202020204" pitchFamily="34" charset="0"/>
                  <a:cs typeface="Arial" panose="020B0604020202020204" pitchFamily="34" charset="0"/>
                </a:rPr>
                <a:t>istology:</a:t>
              </a:r>
              <a:endParaRPr lang="en-US" sz="1350" b="0" i="0" u="none" strike="noStrike" dirty="0">
                <a:effectLst/>
                <a:latin typeface="Arial" panose="020B0604020202020204" pitchFamily="34" charset="0"/>
                <a:cs typeface="Arial" panose="020B0604020202020204" pitchFamily="34" charset="0"/>
              </a:endParaRPr>
            </a:p>
            <a:p>
              <a:pPr marL="285750" indent="-285750" algn="l" rtl="0" eaLnBrk="1" fontAlgn="ctr" latinLnBrk="0" hangingPunct="1">
                <a:buFont typeface="Arial" panose="020B0604020202020204" pitchFamily="34" charset="0"/>
                <a:buChar char="•"/>
              </a:pPr>
              <a:r>
                <a:rPr lang="pt-BR" sz="1350" b="0" i="0" u="none" strike="noStrike" kern="1200" dirty="0">
                  <a:solidFill>
                    <a:srgbClr val="004B87"/>
                  </a:solidFill>
                  <a:effectLst/>
                  <a:latin typeface="Arial" panose="020B0604020202020204" pitchFamily="34" charset="0"/>
                  <a:cs typeface="Arial" panose="020B0604020202020204" pitchFamily="34" charset="0"/>
                </a:rPr>
                <a:t>Control (n = 28): Normal livers</a:t>
              </a:r>
              <a:r>
                <a:rPr lang="pt-BR" sz="1350" dirty="0">
                  <a:solidFill>
                    <a:srgbClr val="004B87"/>
                  </a:solidFill>
                  <a:latin typeface="Arial" panose="020B0604020202020204" pitchFamily="34" charset="0"/>
                  <a:cs typeface="Arial" panose="020B0604020202020204" pitchFamily="34" charset="0"/>
                </a:rPr>
                <a:t>.</a:t>
              </a:r>
              <a:endParaRPr lang="en-US" sz="1350" b="0" i="0" u="none" strike="noStrike" dirty="0">
                <a:effectLst/>
                <a:latin typeface="Arial" panose="020B0604020202020204" pitchFamily="34" charset="0"/>
                <a:cs typeface="Arial" panose="020B0604020202020204" pitchFamily="34" charset="0"/>
              </a:endParaRPr>
            </a:p>
            <a:p>
              <a:pPr marL="285750" indent="-285750" algn="l" rtl="0" eaLnBrk="1" fontAlgn="ctr" latinLnBrk="0" hangingPunct="1">
                <a:buFont typeface="Arial" panose="020B0604020202020204" pitchFamily="34" charset="0"/>
                <a:buChar char="•"/>
              </a:pPr>
              <a:r>
                <a:rPr lang="en-US" sz="1350" b="0" i="0" u="none" strike="noStrike" kern="1200" dirty="0">
                  <a:solidFill>
                    <a:srgbClr val="004B87"/>
                  </a:solidFill>
                  <a:effectLst/>
                  <a:latin typeface="Arial" panose="020B0604020202020204" pitchFamily="34" charset="0"/>
                  <a:cs typeface="Arial" panose="020B0604020202020204" pitchFamily="34" charset="0"/>
                </a:rPr>
                <a:t>MASL (n = 26): Steatosis.</a:t>
              </a:r>
              <a:endParaRPr lang="en-US" sz="1350" b="0" i="0" u="none" strike="noStrike" dirty="0">
                <a:effectLst/>
                <a:latin typeface="Arial" panose="020B0604020202020204" pitchFamily="34" charset="0"/>
                <a:cs typeface="Arial" panose="020B0604020202020204" pitchFamily="34" charset="0"/>
              </a:endParaRPr>
            </a:p>
            <a:p>
              <a:pPr marL="285750" indent="-285750" algn="l" rtl="0" eaLnBrk="1" fontAlgn="ctr" latinLnBrk="0" hangingPunct="1">
                <a:buFont typeface="Arial" panose="020B0604020202020204" pitchFamily="34" charset="0"/>
                <a:buChar char="•"/>
              </a:pPr>
              <a:r>
                <a:rPr lang="en-US" sz="1350" b="0" i="0" u="none" strike="noStrike" kern="1200" dirty="0">
                  <a:solidFill>
                    <a:srgbClr val="004B87"/>
                  </a:solidFill>
                  <a:effectLst/>
                  <a:latin typeface="Arial" panose="020B0604020202020204" pitchFamily="34" charset="0"/>
                  <a:cs typeface="Arial" panose="020B0604020202020204" pitchFamily="34" charset="0"/>
                </a:rPr>
                <a:t>Severe MASLD (n = 30): Steatohepatitis/Fibrosis ≥ F2.</a:t>
              </a:r>
              <a:endParaRPr lang="en-US" sz="1350" b="0" i="0" u="none" strike="noStrike" dirty="0">
                <a:effectLst/>
                <a:latin typeface="Arial" panose="020B0604020202020204" pitchFamily="34" charset="0"/>
                <a:cs typeface="Arial" panose="020B0604020202020204" pitchFamily="34" charset="0"/>
              </a:endParaRPr>
            </a:p>
          </p:txBody>
        </p:sp>
      </p:grpSp>
      <p:sp>
        <p:nvSpPr>
          <p:cNvPr id="23" name="Content Placeholder 2">
            <a:extLst>
              <a:ext uri="{FF2B5EF4-FFF2-40B4-BE49-F238E27FC236}">
                <a16:creationId xmlns:a16="http://schemas.microsoft.com/office/drawing/2014/main" id="{AA92BEC1-C33F-1420-F663-CA67153587B7}"/>
              </a:ext>
            </a:extLst>
          </p:cNvPr>
          <p:cNvSpPr txBox="1">
            <a:spLocks/>
          </p:cNvSpPr>
          <p:nvPr/>
        </p:nvSpPr>
        <p:spPr>
          <a:xfrm>
            <a:off x="5597653" y="2840368"/>
            <a:ext cx="2684892" cy="17440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Follow-up after 7.7 years</a:t>
            </a:r>
            <a:endParaRPr lang="en-US" sz="1600" b="1">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A65BBA56-553C-9D07-31FA-0653F8D22102}"/>
              </a:ext>
            </a:extLst>
          </p:cNvPr>
          <p:cNvGrpSpPr/>
          <p:nvPr/>
        </p:nvGrpSpPr>
        <p:grpSpPr>
          <a:xfrm>
            <a:off x="9085442" y="3039239"/>
            <a:ext cx="2482877" cy="2877346"/>
            <a:chOff x="8947123" y="2865086"/>
            <a:chExt cx="2482877" cy="2877346"/>
          </a:xfrm>
        </p:grpSpPr>
        <p:sp>
          <p:nvSpPr>
            <p:cNvPr id="24" name="TextBox 23">
              <a:extLst>
                <a:ext uri="{FF2B5EF4-FFF2-40B4-BE49-F238E27FC236}">
                  <a16:creationId xmlns:a16="http://schemas.microsoft.com/office/drawing/2014/main" id="{80A79397-EA2F-7E9E-3DD2-1D2B1045EAAF}"/>
                </a:ext>
              </a:extLst>
            </p:cNvPr>
            <p:cNvSpPr txBox="1"/>
            <p:nvPr/>
          </p:nvSpPr>
          <p:spPr>
            <a:xfrm>
              <a:off x="9063718" y="3488412"/>
              <a:ext cx="2298854" cy="2164823"/>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UKB (N = 101,153).</a:t>
              </a:r>
            </a:p>
            <a:p>
              <a:pPr marL="285750" indent="-285750">
                <a:lnSpc>
                  <a:spcPct val="115000"/>
                </a:lnSpc>
                <a:spcAft>
                  <a:spcPts val="800"/>
                </a:spcAft>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Does the </a:t>
              </a:r>
              <a:r>
                <a:rPr lang="en-US" sz="1400" kern="100">
                  <a:effectLst/>
                  <a:latin typeface="Arial" panose="020B0604020202020204" pitchFamily="34" charset="0"/>
                  <a:ea typeface="Aptos" panose="020B0004020202020204" pitchFamily="34" charset="0"/>
                  <a:cs typeface="Arial" panose="020B0604020202020204" pitchFamily="34" charset="0"/>
                </a:rPr>
                <a:t>baseline plasma metabolites predict liver disease, cardiovascular disease and type 2 diabetes during a median of 13.8-year follow-up?</a:t>
              </a:r>
            </a:p>
          </p:txBody>
        </p:sp>
        <p:sp>
          <p:nvSpPr>
            <p:cNvPr id="25" name="Content Placeholder 2">
              <a:extLst>
                <a:ext uri="{FF2B5EF4-FFF2-40B4-BE49-F238E27FC236}">
                  <a16:creationId xmlns:a16="http://schemas.microsoft.com/office/drawing/2014/main" id="{434FB49A-4809-04DF-0BB6-62072E94DBAE}"/>
                </a:ext>
              </a:extLst>
            </p:cNvPr>
            <p:cNvSpPr txBox="1">
              <a:spLocks/>
            </p:cNvSpPr>
            <p:nvPr/>
          </p:nvSpPr>
          <p:spPr>
            <a:xfrm>
              <a:off x="9298508" y="2865086"/>
              <a:ext cx="1738933" cy="47912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Multivariable Cox regressions </a:t>
              </a:r>
              <a:endParaRPr lang="en-US" sz="1600" b="1">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9A97CF28-7A65-C0AD-ECD1-09C6280564E2}"/>
                </a:ext>
              </a:extLst>
            </p:cNvPr>
            <p:cNvSpPr/>
            <p:nvPr/>
          </p:nvSpPr>
          <p:spPr>
            <a:xfrm>
              <a:off x="8947123" y="3085282"/>
              <a:ext cx="2482877" cy="2657150"/>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graphicFrame>
        <p:nvGraphicFramePr>
          <p:cNvPr id="27" name="Table 26">
            <a:extLst>
              <a:ext uri="{FF2B5EF4-FFF2-40B4-BE49-F238E27FC236}">
                <a16:creationId xmlns:a16="http://schemas.microsoft.com/office/drawing/2014/main" id="{713D794D-52B0-342A-23CB-B32852D1D64D}"/>
              </a:ext>
            </a:extLst>
          </p:cNvPr>
          <p:cNvGraphicFramePr>
            <a:graphicFrameLocks noGrp="1"/>
          </p:cNvGraphicFramePr>
          <p:nvPr>
            <p:extLst>
              <p:ext uri="{D42A27DB-BD31-4B8C-83A1-F6EECF244321}">
                <p14:modId xmlns:p14="http://schemas.microsoft.com/office/powerpoint/2010/main" val="2601701024"/>
              </p:ext>
            </p:extLst>
          </p:nvPr>
        </p:nvGraphicFramePr>
        <p:xfrm>
          <a:off x="5277199" y="4935454"/>
          <a:ext cx="3595063" cy="1244784"/>
        </p:xfrm>
        <a:graphic>
          <a:graphicData uri="http://schemas.openxmlformats.org/drawingml/2006/table">
            <a:tbl>
              <a:tblPr>
                <a:tableStyleId>{16D9F66E-5EB9-4882-86FB-DCBF35E3C3E4}</a:tableStyleId>
              </a:tblPr>
              <a:tblGrid>
                <a:gridCol w="1656535">
                  <a:extLst>
                    <a:ext uri="{9D8B030D-6E8A-4147-A177-3AD203B41FA5}">
                      <a16:colId xmlns:a16="http://schemas.microsoft.com/office/drawing/2014/main" val="3697846666"/>
                    </a:ext>
                  </a:extLst>
                </a:gridCol>
                <a:gridCol w="1938528">
                  <a:extLst>
                    <a:ext uri="{9D8B030D-6E8A-4147-A177-3AD203B41FA5}">
                      <a16:colId xmlns:a16="http://schemas.microsoft.com/office/drawing/2014/main" val="2996028568"/>
                    </a:ext>
                  </a:extLst>
                </a:gridCol>
              </a:tblGrid>
              <a:tr h="273518">
                <a:tc>
                  <a:txBody>
                    <a:bodyPr/>
                    <a:lstStyle/>
                    <a:p>
                      <a:pPr algn="ctr"/>
                      <a:r>
                        <a:rPr lang="en-US" sz="1200" b="1">
                          <a:latin typeface="Arial" panose="020B0604020202020204" pitchFamily="34" charset="0"/>
                          <a:cs typeface="Arial" panose="020B0604020202020204" pitchFamily="34" charset="0"/>
                        </a:rPr>
                        <a:t>C57BL/6J mice</a:t>
                      </a:r>
                      <a:endParaRPr lang="en-US" sz="1200">
                        <a:latin typeface="Arial" panose="020B0604020202020204" pitchFamily="34" charset="0"/>
                        <a:cs typeface="Arial" panose="020B0604020202020204" pitchFamily="34" charset="0"/>
                      </a:endParaRPr>
                    </a:p>
                  </a:txBody>
                  <a:tcPr marL="73751" marR="73751" marT="36876" marB="36876" anchor="ctr">
                    <a:solidFill>
                      <a:srgbClr val="C7E4DF"/>
                    </a:solidFill>
                  </a:tcPr>
                </a:tc>
                <a:tc>
                  <a:txBody>
                    <a:bodyPr/>
                    <a:lstStyle/>
                    <a:p>
                      <a:r>
                        <a:rPr lang="en-US" sz="1200">
                          <a:latin typeface="Arial" panose="020B0604020202020204" pitchFamily="34" charset="0"/>
                          <a:cs typeface="Arial" panose="020B0604020202020204" pitchFamily="34" charset="0"/>
                        </a:rPr>
                        <a:t>n = 18, fed Gubra Amylin NASH diet or chow for 16 weeks.</a:t>
                      </a:r>
                    </a:p>
                  </a:txBody>
                  <a:tcPr marL="73751" marR="73751" marT="36876" marB="36876" anchor="ctr">
                    <a:solidFill>
                      <a:srgbClr val="C7E4DF"/>
                    </a:solidFill>
                  </a:tcPr>
                </a:tc>
                <a:extLst>
                  <a:ext uri="{0D108BD9-81ED-4DB2-BD59-A6C34878D82A}">
                    <a16:rowId xmlns:a16="http://schemas.microsoft.com/office/drawing/2014/main" val="199877268"/>
                  </a:ext>
                </a:extLst>
              </a:tr>
              <a:tr h="273518">
                <a:tc>
                  <a:txBody>
                    <a:bodyPr/>
                    <a:lstStyle/>
                    <a:p>
                      <a:pPr algn="ctr"/>
                      <a:r>
                        <a:rPr lang="en-US" sz="1200" b="1">
                          <a:latin typeface="Arial" panose="020B0604020202020204" pitchFamily="34" charset="0"/>
                          <a:cs typeface="Arial" panose="020B0604020202020204" pitchFamily="34" charset="0"/>
                        </a:rPr>
                        <a:t>Histology and metabolomics</a:t>
                      </a:r>
                      <a:endParaRPr lang="en-US" sz="1200">
                        <a:latin typeface="Arial" panose="020B0604020202020204" pitchFamily="34" charset="0"/>
                        <a:cs typeface="Arial" panose="020B0604020202020204" pitchFamily="34" charset="0"/>
                      </a:endParaRPr>
                    </a:p>
                  </a:txBody>
                  <a:tcPr marL="73751" marR="73751" marT="36876" marB="36876" anchor="ctr">
                    <a:solidFill>
                      <a:srgbClr val="C7E4DF"/>
                    </a:solidFill>
                  </a:tcPr>
                </a:tc>
                <a:tc>
                  <a:txBody>
                    <a:bodyPr/>
                    <a:lstStyle/>
                    <a:p>
                      <a:r>
                        <a:rPr lang="en-US" sz="1200">
                          <a:latin typeface="Arial" panose="020B0604020202020204" pitchFamily="34" charset="0"/>
                          <a:cs typeface="Arial" panose="020B0604020202020204" pitchFamily="34" charset="0"/>
                        </a:rPr>
                        <a:t>Liver histology and metabolomics after 16 weeks.</a:t>
                      </a:r>
                    </a:p>
                  </a:txBody>
                  <a:tcPr marL="73751" marR="73751" marT="36876" marB="36876" anchor="ctr">
                    <a:solidFill>
                      <a:srgbClr val="C7E4DF"/>
                    </a:solidFill>
                  </a:tcPr>
                </a:tc>
                <a:extLst>
                  <a:ext uri="{0D108BD9-81ED-4DB2-BD59-A6C34878D82A}">
                    <a16:rowId xmlns:a16="http://schemas.microsoft.com/office/drawing/2014/main" val="1570323023"/>
                  </a:ext>
                </a:extLst>
              </a:tr>
            </a:tbl>
          </a:graphicData>
        </a:graphic>
      </p:graphicFrame>
      <p:sp>
        <p:nvSpPr>
          <p:cNvPr id="28" name="Arrow: Down 27">
            <a:extLst>
              <a:ext uri="{FF2B5EF4-FFF2-40B4-BE49-F238E27FC236}">
                <a16:creationId xmlns:a16="http://schemas.microsoft.com/office/drawing/2014/main" id="{0ECF2D0B-474A-BA9A-36E3-37731CE04B86}"/>
              </a:ext>
            </a:extLst>
          </p:cNvPr>
          <p:cNvSpPr/>
          <p:nvPr/>
        </p:nvSpPr>
        <p:spPr>
          <a:xfrm rot="16200000">
            <a:off x="4833949" y="3342723"/>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Content Placeholder 2">
            <a:extLst>
              <a:ext uri="{FF2B5EF4-FFF2-40B4-BE49-F238E27FC236}">
                <a16:creationId xmlns:a16="http://schemas.microsoft.com/office/drawing/2014/main" id="{255CE3AF-94A1-4269-BBD7-88182BD9B684}"/>
              </a:ext>
            </a:extLst>
          </p:cNvPr>
          <p:cNvSpPr txBox="1">
            <a:spLocks/>
          </p:cNvSpPr>
          <p:nvPr/>
        </p:nvSpPr>
        <p:spPr>
          <a:xfrm>
            <a:off x="5661090" y="4596763"/>
            <a:ext cx="2684892" cy="17440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dirty="0">
                <a:latin typeface="Arial" panose="020B0604020202020204" pitchFamily="34" charset="0"/>
                <a:cs typeface="Arial" panose="020B0604020202020204" pitchFamily="34" charset="0"/>
              </a:rPr>
              <a:t>Animal study</a:t>
            </a:r>
            <a:endParaRPr lang="en-US" sz="1600" b="1" dirty="0">
              <a:latin typeface="Arial" panose="020B0604020202020204" pitchFamily="34" charset="0"/>
              <a:cs typeface="Arial" panose="020B0604020202020204" pitchFamily="34" charset="0"/>
            </a:endParaRPr>
          </a:p>
        </p:txBody>
      </p:sp>
      <p:pic>
        <p:nvPicPr>
          <p:cNvPr id="31" name="Graphic 30" descr="Rat with solid fill">
            <a:extLst>
              <a:ext uri="{FF2B5EF4-FFF2-40B4-BE49-F238E27FC236}">
                <a16:creationId xmlns:a16="http://schemas.microsoft.com/office/drawing/2014/main" id="{192DF5F8-85A4-0EE7-271E-7B9B56BCF8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5119" y="4356937"/>
            <a:ext cx="895460" cy="895460"/>
          </a:xfrm>
          <a:prstGeom prst="rect">
            <a:avLst/>
          </a:prstGeom>
        </p:spPr>
      </p:pic>
      <p:pic>
        <p:nvPicPr>
          <p:cNvPr id="10" name="Graphic 9" descr="Home with solid fill">
            <a:hlinkClick r:id="rId7" action="ppaction://hlinksldjump"/>
            <a:extLst>
              <a:ext uri="{FF2B5EF4-FFF2-40B4-BE49-F238E27FC236}">
                <a16:creationId xmlns:a16="http://schemas.microsoft.com/office/drawing/2014/main" id="{6F3C7438-EE9F-0924-04A2-927DC3A261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89663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E9B6-BD8A-0D7C-BF40-00F0610A1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3EAB6-B221-4A65-646C-C77679879293}"/>
              </a:ext>
            </a:extLst>
          </p:cNvPr>
          <p:cNvSpPr>
            <a:spLocks noGrp="1"/>
          </p:cNvSpPr>
          <p:nvPr>
            <p:ph type="title"/>
          </p:nvPr>
        </p:nvSpPr>
        <p:spPr/>
        <p:txBody>
          <a:bodyPr/>
          <a:lstStyle/>
          <a:p>
            <a:r>
              <a:rPr lang="en-US" b="1">
                <a:effectLst/>
                <a:latin typeface="Arial" panose="020B0604020202020204" pitchFamily="34" charset="0"/>
                <a:ea typeface="Times New Roman" panose="02020603050405020304" pitchFamily="18" charset="0"/>
                <a:cs typeface="Arial" panose="020B0604020202020204" pitchFamily="34" charset="0"/>
              </a:rPr>
              <a:t>About these Slides</a:t>
            </a:r>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43F74DC-E53D-971D-CAD9-763EDA491C32}"/>
              </a:ext>
            </a:extLst>
          </p:cNvPr>
          <p:cNvSpPr>
            <a:spLocks noGrp="1"/>
          </p:cNvSpPr>
          <p:nvPr>
            <p:ph idx="1"/>
          </p:nvPr>
        </p:nvSpPr>
        <p:spPr>
          <a:xfrm>
            <a:off x="877956" y="950260"/>
            <a:ext cx="10515600" cy="3749274"/>
          </a:xfrm>
        </p:spPr>
        <p:txBody>
          <a:bodyPr/>
          <a:lstStyle/>
          <a:p>
            <a:pPr fontAlgn="base">
              <a:lnSpc>
                <a:spcPct val="100000"/>
              </a:lnSpc>
              <a:spcBef>
                <a:spcPts val="1200"/>
              </a:spcBef>
              <a:buClr>
                <a:srgbClr val="004B87"/>
              </a:buClr>
              <a:defRPr/>
            </a:pPr>
            <a:r>
              <a:rPr kumimoji="0" lang="it-IT" sz="2000" b="0" i="0" u="none" strike="noStrike" kern="1200" cap="none" spc="0" normalizeH="0" baseline="0" noProof="0" err="1">
                <a:ln>
                  <a:noFill/>
                </a:ln>
                <a:effectLst/>
                <a:uLnTx/>
                <a:uFillTx/>
                <a:latin typeface="Arial" panose="020B0604020202020204" pitchFamily="34" charset="0"/>
                <a:cs typeface="Arial" panose="020B0604020202020204" pitchFamily="34" charset="0"/>
              </a:rPr>
              <a:t>These</a:t>
            </a:r>
            <a:r>
              <a:rPr kumimoji="0" lang="it-IT" sz="2000" b="0" i="0" u="none" strike="noStrike" kern="1200" cap="none" spc="0" normalizeH="0" baseline="0" noProof="0">
                <a:ln>
                  <a:noFill/>
                </a:ln>
                <a:effectLst/>
                <a:uLnTx/>
                <a:uFillTx/>
                <a:latin typeface="Arial" panose="020B0604020202020204" pitchFamily="34" charset="0"/>
                <a:cs typeface="Arial" panose="020B0604020202020204" pitchFamily="34" charset="0"/>
              </a:rPr>
              <a:t> slides highlight new data </a:t>
            </a:r>
            <a:r>
              <a:rPr kumimoji="0" lang="it-IT" sz="2000" b="0" i="0" u="none" strike="noStrike" kern="1200" cap="none" spc="0" normalizeH="0" baseline="0" noProof="0" err="1">
                <a:ln>
                  <a:noFill/>
                </a:ln>
                <a:effectLst/>
                <a:uLnTx/>
                <a:uFillTx/>
                <a:latin typeface="Arial" panose="020B0604020202020204" pitchFamily="34" charset="0"/>
                <a:cs typeface="Arial" panose="020B0604020202020204" pitchFamily="34" charset="0"/>
              </a:rPr>
              <a:t>presented</a:t>
            </a:r>
            <a:r>
              <a:rPr kumimoji="0" lang="it-IT" sz="20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it-IT" sz="2000" b="0" i="0" u="none" strike="noStrike" kern="1200" cap="none" spc="0" normalizeH="0" baseline="0" noProof="0" err="1">
                <a:ln>
                  <a:noFill/>
                </a:ln>
                <a:effectLst/>
                <a:uLnTx/>
                <a:uFillTx/>
                <a:latin typeface="Arial" panose="020B0604020202020204" pitchFamily="34" charset="0"/>
                <a:cs typeface="Arial" panose="020B0604020202020204" pitchFamily="34" charset="0"/>
              </a:rPr>
              <a:t>at</a:t>
            </a:r>
            <a:r>
              <a:rPr kumimoji="0" lang="it-IT" sz="20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r>
              <a:rPr kumimoji="0" lang="fr-CH" sz="2000" b="1" i="0" u="none" strike="noStrike" kern="1200" cap="none" spc="0" normalizeH="0" baseline="0" noProof="0">
                <a:ln>
                  <a:noFill/>
                </a:ln>
                <a:effectLst/>
                <a:uLnTx/>
                <a:uFillTx/>
                <a:latin typeface="Arial" panose="020B0604020202020204" pitchFamily="34" charset="0"/>
                <a:cs typeface="Arial" panose="020B0604020202020204" pitchFamily="34" charset="0"/>
              </a:rPr>
              <a:t>EASL </a:t>
            </a:r>
            <a:r>
              <a:rPr kumimoji="0" lang="fr-CH" sz="2000" b="1" i="0" u="none" strike="noStrike" kern="1200" cap="none" spc="0" normalizeH="0" baseline="0" noProof="0" err="1">
                <a:ln>
                  <a:noFill/>
                </a:ln>
                <a:effectLst/>
                <a:uLnTx/>
                <a:uFillTx/>
                <a:latin typeface="Arial" panose="020B0604020202020204" pitchFamily="34" charset="0"/>
                <a:cs typeface="Arial" panose="020B0604020202020204" pitchFamily="34" charset="0"/>
              </a:rPr>
              <a:t>Congress</a:t>
            </a:r>
            <a:r>
              <a:rPr kumimoji="0" lang="fr-CH" sz="2000" b="1" i="0" u="none" strike="noStrike" kern="1200" cap="none" spc="0" normalizeH="0" baseline="0" noProof="0">
                <a:ln>
                  <a:noFill/>
                </a:ln>
                <a:effectLst/>
                <a:uLnTx/>
                <a:uFillTx/>
                <a:latin typeface="Arial" panose="020B0604020202020204" pitchFamily="34" charset="0"/>
                <a:cs typeface="Arial" panose="020B0604020202020204" pitchFamily="34" charset="0"/>
              </a:rPr>
              <a:t> 2025</a:t>
            </a:r>
            <a:r>
              <a:rPr kumimoji="0" lang="fr-CH" sz="2000" b="0" i="0" u="none" strike="noStrike" kern="1200" cap="none" spc="0" normalizeH="0" baseline="0" noProof="0">
                <a:ln>
                  <a:noFill/>
                </a:ln>
                <a:effectLst/>
                <a:uLnTx/>
                <a:uFillTx/>
                <a:latin typeface="Arial" panose="020B0604020202020204" pitchFamily="34" charset="0"/>
                <a:cs typeface="Arial" panose="020B0604020202020204" pitchFamily="34" charset="0"/>
              </a:rPr>
              <a:t>.</a:t>
            </a:r>
            <a:endParaRPr kumimoji="0" lang="en-GB" sz="20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Feel free to use, adapt, and share these slides for your own personal use – please acknowledge EASL as the source​.</a:t>
            </a:r>
          </a:p>
          <a:p>
            <a:pPr fontAlgn="base">
              <a:lnSpc>
                <a:spcPct val="100000"/>
              </a:lnSpc>
              <a:spcBef>
                <a:spcPts val="1200"/>
              </a:spcBef>
              <a:buClr>
                <a:srgbClr val="004B87"/>
              </a:buClr>
              <a:defRPr/>
            </a:pPr>
            <a:r>
              <a:rPr kumimoji="0" lang="en-GB" sz="2000" b="0" i="0" u="none" strike="noStrike" kern="1200" cap="none" spc="0" normalizeH="0" baseline="0" noProof="0">
                <a:ln>
                  <a:noFill/>
                </a:ln>
                <a:effectLst/>
                <a:uLnTx/>
                <a:uFillTx/>
                <a:latin typeface="Arial" panose="020B0604020202020204" pitchFamily="34" charset="0"/>
                <a:cs typeface="Arial" panose="020B0604020202020204" pitchFamily="34" charset="0"/>
              </a:rPr>
              <a:t>Abbreviations and full abstract texts are provided within the slide notes</a:t>
            </a: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Submitted abstracts are included in the slide notes but the final presented data may differ</a:t>
            </a:r>
            <a:r>
              <a:rPr kumimoji="0" lang="en-GB" sz="2000" b="0" i="0" u="none" strike="noStrike" kern="1200" cap="none" spc="0" normalizeH="0" baseline="0" noProof="0">
                <a:ln>
                  <a:noFill/>
                </a:ln>
                <a:effectLst/>
                <a:uLnTx/>
                <a:uFillTx/>
                <a:latin typeface="Arial" panose="020B0604020202020204" pitchFamily="34" charset="0"/>
                <a:cs typeface="Arial" panose="020B0604020202020204" pitchFamily="34" charset="0"/>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cs typeface="Arial" panose="020B0604020202020204" pitchFamily="34" charset="0"/>
              </a:rPr>
              <a:t>Click on this symbol      , to return to the​ contents page.</a:t>
            </a:r>
            <a:r>
              <a:rPr kumimoji="0" lang="en-GB" sz="2000" b="0" i="0" u="none" strike="noStrike" kern="1200" cap="none" spc="0" normalizeH="0" baseline="0" noProof="0">
                <a:ln>
                  <a:noFill/>
                </a:ln>
                <a:effectLst/>
                <a:uLnTx/>
                <a:uFillTx/>
                <a:latin typeface="Arial" panose="020B0604020202020204" pitchFamily="34" charset="0"/>
                <a:cs typeface="Arial" panose="020B0604020202020204" pitchFamily="34" charset="0"/>
              </a:rPr>
              <a:t> </a:t>
            </a:r>
          </a:p>
          <a:p>
            <a:pPr fontAlgn="base">
              <a:lnSpc>
                <a:spcPct val="100000"/>
              </a:lnSpc>
              <a:spcBef>
                <a:spcPts val="1200"/>
              </a:spcBef>
              <a:buClr>
                <a:srgbClr val="004B87"/>
              </a:buClr>
              <a:defRPr/>
            </a:pPr>
            <a:r>
              <a:rPr lang="en-GB" sz="2000">
                <a:latin typeface="Arial" panose="020B0604020202020204" pitchFamily="34" charset="0"/>
                <a:cs typeface="Arial" panose="020B0604020202020204" pitchFamily="34" charset="0"/>
              </a:rPr>
              <a:t>Click on this symbol      , to go to a specific page. </a:t>
            </a:r>
            <a:endParaRPr lang="en-US">
              <a:latin typeface="Arial" panose="020B0604020202020204" pitchFamily="34" charset="0"/>
              <a:cs typeface="Arial" panose="020B0604020202020204" pitchFamily="34" charset="0"/>
            </a:endParaRPr>
          </a:p>
        </p:txBody>
      </p:sp>
      <p:pic>
        <p:nvPicPr>
          <p:cNvPr id="21" name="Graphic 20" descr="Home with solid fill">
            <a:extLst>
              <a:ext uri="{FF2B5EF4-FFF2-40B4-BE49-F238E27FC236}">
                <a16:creationId xmlns:a16="http://schemas.microsoft.com/office/drawing/2014/main" id="{8B499FFA-F17E-E476-85EF-52B8CB2044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0711" y="3010071"/>
            <a:ext cx="405175" cy="405175"/>
          </a:xfrm>
          <a:prstGeom prst="rect">
            <a:avLst/>
          </a:prstGeom>
        </p:spPr>
      </p:pic>
      <p:pic>
        <p:nvPicPr>
          <p:cNvPr id="22" name="Graphic 21" descr="Share with solid fill">
            <a:extLst>
              <a:ext uri="{FF2B5EF4-FFF2-40B4-BE49-F238E27FC236}">
                <a16:creationId xmlns:a16="http://schemas.microsoft.com/office/drawing/2014/main" id="{1A2306C0-3FBF-576C-E7E2-E3FE0C979D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9663" y="3513201"/>
            <a:ext cx="346698" cy="346698"/>
          </a:xfrm>
          <a:prstGeom prst="rect">
            <a:avLst/>
          </a:prstGeom>
        </p:spPr>
      </p:pic>
      <p:sp>
        <p:nvSpPr>
          <p:cNvPr id="23" name="Rectangle: Rounded Corners 22">
            <a:extLst>
              <a:ext uri="{FF2B5EF4-FFF2-40B4-BE49-F238E27FC236}">
                <a16:creationId xmlns:a16="http://schemas.microsoft.com/office/drawing/2014/main" id="{5BC3DC3A-89CB-B1F7-274F-B579090C4144}"/>
              </a:ext>
            </a:extLst>
          </p:cNvPr>
          <p:cNvSpPr/>
          <p:nvPr/>
        </p:nvSpPr>
        <p:spPr>
          <a:xfrm>
            <a:off x="2077810" y="4423308"/>
            <a:ext cx="7750629" cy="1689463"/>
          </a:xfrm>
          <a:prstGeom prst="roundRect">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A9586"/>
                </a:solidFill>
                <a:effectLst/>
                <a:uLnTx/>
                <a:uFillTx/>
                <a:latin typeface="Arial" panose="020B0604020202020204" pitchFamily="34" charset="0"/>
                <a:cs typeface="Arial" panose="020B0604020202020204" pitchFamily="34" charset="0"/>
              </a:rPr>
              <a:t>These slides serve as an educational resource and should not be used for patient management decisions.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1A9586"/>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1A9586"/>
                </a:solidFill>
                <a:latin typeface="Arial" panose="020B0604020202020204" pitchFamily="34" charset="0"/>
                <a:cs typeface="Arial" panose="020B0604020202020204" pitchFamily="34" charset="0"/>
              </a:rPr>
              <a:t>Always verify information before applying it in clinical practice or using any therapies described.</a:t>
            </a:r>
            <a:endParaRPr lang="en-GB" b="1">
              <a:solidFill>
                <a:srgbClr val="1A9586"/>
              </a:solidFill>
              <a:latin typeface="Arial" panose="020B0604020202020204" pitchFamily="34" charset="0"/>
              <a:cs typeface="Arial" panose="020B0604020202020204" pitchFamily="34" charset="0"/>
            </a:endParaRPr>
          </a:p>
        </p:txBody>
      </p:sp>
      <p:pic>
        <p:nvPicPr>
          <p:cNvPr id="4" name="Graphic 3" descr="Home with solid fill">
            <a:hlinkClick r:id="rId6" action="ppaction://hlinksldjump"/>
            <a:extLst>
              <a:ext uri="{FF2B5EF4-FFF2-40B4-BE49-F238E27FC236}">
                <a16:creationId xmlns:a16="http://schemas.microsoft.com/office/drawing/2014/main" id="{00EEFDD1-58B7-41E9-948E-C8140D2524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97534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9883-4D03-D3F3-2E8A-1CE06F2994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3CFC5F-B0B5-1757-4E03-36E532C03634}"/>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OS-014-YI</a:t>
            </a:r>
            <a:r>
              <a:rPr lang="en-US" sz="1800">
                <a:latin typeface="Arial" panose="020B0604020202020204" pitchFamily="34" charset="0"/>
                <a:cs typeface="Arial" panose="020B0604020202020204" pitchFamily="34" charset="0"/>
              </a:rPr>
              <a:t> Bariatric surgery identifies a protective amino acid in metabolic dysfunction-associated </a:t>
            </a:r>
            <a:r>
              <a:rPr lang="en-US" sz="1800" err="1">
                <a:latin typeface="Arial" panose="020B0604020202020204" pitchFamily="34" charset="0"/>
                <a:cs typeface="Arial" panose="020B0604020202020204" pitchFamily="34" charset="0"/>
              </a:rPr>
              <a:t>steatotic</a:t>
            </a:r>
            <a:r>
              <a:rPr lang="en-US" sz="1800">
                <a:latin typeface="Arial" panose="020B0604020202020204" pitchFamily="34" charset="0"/>
                <a:cs typeface="Arial" panose="020B0604020202020204" pitchFamily="34" charset="0"/>
              </a:rPr>
              <a:t> liver disease</a:t>
            </a:r>
          </a:p>
        </p:txBody>
      </p:sp>
      <p:sp>
        <p:nvSpPr>
          <p:cNvPr id="6" name="Rectangle: Rounded Corners 5">
            <a:extLst>
              <a:ext uri="{FF2B5EF4-FFF2-40B4-BE49-F238E27FC236}">
                <a16:creationId xmlns:a16="http://schemas.microsoft.com/office/drawing/2014/main" id="{56B1A117-50BC-E38B-933B-8C427E5D4CB8}"/>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46166F2-8E8E-6D7D-A423-0FFCC642C27E}"/>
              </a:ext>
            </a:extLst>
          </p:cNvPr>
          <p:cNvSpPr/>
          <p:nvPr/>
        </p:nvSpPr>
        <p:spPr>
          <a:xfrm>
            <a:off x="326282" y="846658"/>
            <a:ext cx="11406204" cy="3542461"/>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3CEF5AD-16C8-18D8-A968-B48C920C56A1}"/>
              </a:ext>
            </a:extLst>
          </p:cNvPr>
          <p:cNvSpPr/>
          <p:nvPr/>
        </p:nvSpPr>
        <p:spPr>
          <a:xfrm>
            <a:off x="515507" y="4692231"/>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81E77CC-1619-CDBE-9180-FED9CD98421E}"/>
              </a:ext>
            </a:extLst>
          </p:cNvPr>
          <p:cNvSpPr/>
          <p:nvPr/>
        </p:nvSpPr>
        <p:spPr>
          <a:xfrm>
            <a:off x="326282" y="4590288"/>
            <a:ext cx="11406204" cy="1758262"/>
          </a:xfrm>
          <a:prstGeom prst="roundRect">
            <a:avLst>
              <a:gd name="adj" fmla="val 6181"/>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8CCDB5A-3DB9-8BEE-74D8-F0D9FB339761}"/>
              </a:ext>
            </a:extLst>
          </p:cNvPr>
          <p:cNvSpPr txBox="1"/>
          <p:nvPr/>
        </p:nvSpPr>
        <p:spPr>
          <a:xfrm>
            <a:off x="515507" y="5060591"/>
            <a:ext cx="11216979" cy="1477328"/>
          </a:xfrm>
          <a:prstGeom prst="rect">
            <a:avLst/>
          </a:prstGeom>
          <a:noFill/>
        </p:spPr>
        <p:txBody>
          <a:bodyPr wrap="square">
            <a:spAutoFit/>
          </a:bodyPr>
          <a:lstStyle/>
          <a:p>
            <a:r>
              <a:rPr lang="en-US" kern="100" dirty="0">
                <a:latin typeface="Arial" panose="020B0604020202020204" pitchFamily="34" charset="0"/>
                <a:ea typeface="Aptos" panose="020B0004020202020204" pitchFamily="34" charset="0"/>
                <a:cs typeface="Arial" panose="020B0604020202020204" pitchFamily="34" charset="0"/>
              </a:rPr>
              <a:t>This study identifies </a:t>
            </a:r>
            <a:r>
              <a:rPr lang="en-US" sz="1800" kern="100" dirty="0">
                <a:effectLst/>
                <a:latin typeface="Arial" panose="020B0604020202020204" pitchFamily="34" charset="0"/>
                <a:ea typeface="Aptos" panose="020B0004020202020204" pitchFamily="34" charset="0"/>
                <a:cs typeface="Arial" panose="020B0604020202020204" pitchFamily="34" charset="0"/>
              </a:rPr>
              <a:t>a distinct amino acid which: 1) associates with reduced histological severity of MASLD, 2) increases after bariatric surgery, 3) is lower in patients with high LS after bariatric surgery compared to those without, 4) decreases in a mouse model of MASLD, and 5) predicts reduced risk of MASLD-related clinical outcomes. These data suggest that this amino acid may protect against MASLD.</a:t>
            </a:r>
          </a:p>
          <a:p>
            <a:endParaRPr lang="en-US" dirty="0">
              <a:solidFill>
                <a:srgbClr val="004B87"/>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3E539CD6-128B-995D-D65C-E35D7A8A2BE0}"/>
              </a:ext>
            </a:extLst>
          </p:cNvPr>
          <p:cNvGrpSpPr/>
          <p:nvPr/>
        </p:nvGrpSpPr>
        <p:grpSpPr>
          <a:xfrm>
            <a:off x="515507" y="1875583"/>
            <a:ext cx="2622250" cy="1941866"/>
            <a:chOff x="594536" y="1515275"/>
            <a:chExt cx="2622250" cy="1941866"/>
          </a:xfrm>
        </p:grpSpPr>
        <p:sp>
          <p:nvSpPr>
            <p:cNvPr id="17" name="Rectangle: Rounded Corners 16">
              <a:extLst>
                <a:ext uri="{FF2B5EF4-FFF2-40B4-BE49-F238E27FC236}">
                  <a16:creationId xmlns:a16="http://schemas.microsoft.com/office/drawing/2014/main" id="{7757DBD5-58C4-2372-08E8-A94F138269F3}"/>
                </a:ext>
              </a:extLst>
            </p:cNvPr>
            <p:cNvSpPr/>
            <p:nvPr/>
          </p:nvSpPr>
          <p:spPr>
            <a:xfrm>
              <a:off x="594536" y="1515275"/>
              <a:ext cx="2622250" cy="1941866"/>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0CF2945-B9F6-60CC-D1FA-DC17775A4C56}"/>
                </a:ext>
              </a:extLst>
            </p:cNvPr>
            <p:cNvSpPr txBox="1"/>
            <p:nvPr/>
          </p:nvSpPr>
          <p:spPr>
            <a:xfrm>
              <a:off x="669718" y="1540078"/>
              <a:ext cx="2547068" cy="1908151"/>
            </a:xfrm>
            <a:prstGeom prst="rect">
              <a:avLst/>
            </a:prstGeom>
            <a:noFill/>
          </p:spPr>
          <p:txBody>
            <a:bodyPr wrap="square">
              <a:spAutoFit/>
            </a:bodyPr>
            <a:lstStyle/>
            <a:p>
              <a:pPr marL="180000" indent="-180000">
                <a:lnSpc>
                  <a:spcPct val="115000"/>
                </a:lnSpc>
                <a:spcAft>
                  <a:spcPts val="800"/>
                </a:spcAft>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C</a:t>
              </a:r>
              <a:r>
                <a:rPr lang="en-US" sz="1400" kern="100">
                  <a:effectLst/>
                  <a:latin typeface="Arial" panose="020B0604020202020204" pitchFamily="34" charset="0"/>
                  <a:ea typeface="Aptos" panose="020B0004020202020204" pitchFamily="34" charset="0"/>
                  <a:cs typeface="Arial" panose="020B0604020202020204" pitchFamily="34" charset="0"/>
                </a:rPr>
                <a:t>ontrol, MASL and severe MASLD groups had similar age, sex and BMI.</a:t>
              </a:r>
              <a:endParaRPr lang="en-US" sz="1400" kern="100">
                <a:latin typeface="Arial" panose="020B0604020202020204" pitchFamily="34" charset="0"/>
                <a:ea typeface="Aptos" panose="020B0004020202020204" pitchFamily="34" charset="0"/>
                <a:cs typeface="Arial" panose="020B0604020202020204" pitchFamily="34" charset="0"/>
              </a:endParaRPr>
            </a:p>
            <a:p>
              <a:pPr marL="180000" indent="-180000">
                <a:lnSpc>
                  <a:spcPct val="115000"/>
                </a:lnSpc>
                <a:spcAft>
                  <a:spcPts val="800"/>
                </a:spcAft>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A</a:t>
              </a:r>
              <a:r>
                <a:rPr lang="en-US" sz="1400" kern="100">
                  <a:effectLst/>
                  <a:latin typeface="Arial" panose="020B0604020202020204" pitchFamily="34" charset="0"/>
                  <a:ea typeface="Aptos" panose="020B0004020202020204" pitchFamily="34" charset="0"/>
                  <a:cs typeface="Arial" panose="020B0604020202020204" pitchFamily="34" charset="0"/>
                </a:rPr>
                <a:t>t follow-up, body weights were decreased by 20.1 % (p &lt; 0.0001) similarly in all groups.</a:t>
              </a:r>
            </a:p>
          </p:txBody>
        </p:sp>
      </p:grpSp>
      <p:grpSp>
        <p:nvGrpSpPr>
          <p:cNvPr id="5" name="Group 4">
            <a:extLst>
              <a:ext uri="{FF2B5EF4-FFF2-40B4-BE49-F238E27FC236}">
                <a16:creationId xmlns:a16="http://schemas.microsoft.com/office/drawing/2014/main" id="{CD429F9A-A8BA-91C3-5DF7-C4750BEFA9EE}"/>
              </a:ext>
            </a:extLst>
          </p:cNvPr>
          <p:cNvGrpSpPr/>
          <p:nvPr/>
        </p:nvGrpSpPr>
        <p:grpSpPr>
          <a:xfrm>
            <a:off x="8774918" y="1032836"/>
            <a:ext cx="2776288" cy="3331627"/>
            <a:chOff x="8793082" y="2686225"/>
            <a:chExt cx="2776288" cy="3331627"/>
          </a:xfrm>
        </p:grpSpPr>
        <p:sp>
          <p:nvSpPr>
            <p:cNvPr id="11" name="TextBox 10">
              <a:extLst>
                <a:ext uri="{FF2B5EF4-FFF2-40B4-BE49-F238E27FC236}">
                  <a16:creationId xmlns:a16="http://schemas.microsoft.com/office/drawing/2014/main" id="{A12247C4-1DFF-235F-3D25-66021B8A6AEE}"/>
                </a:ext>
              </a:extLst>
            </p:cNvPr>
            <p:cNvSpPr txBox="1"/>
            <p:nvPr/>
          </p:nvSpPr>
          <p:spPr>
            <a:xfrm>
              <a:off x="8804647" y="3049732"/>
              <a:ext cx="2764723" cy="2968120"/>
            </a:xfrm>
            <a:prstGeom prst="rect">
              <a:avLst/>
            </a:prstGeom>
            <a:noFill/>
          </p:spPr>
          <p:txBody>
            <a:bodyPr wrap="square">
              <a:spAutoFit/>
            </a:bodyPr>
            <a:lstStyle/>
            <a:p>
              <a:pPr>
                <a:lnSpc>
                  <a:spcPct val="115000"/>
                </a:lnSpc>
                <a:spcAft>
                  <a:spcPts val="800"/>
                </a:spcAft>
              </a:pPr>
              <a:r>
                <a:rPr lang="en-US" sz="1400" b="1" kern="100" dirty="0">
                  <a:latin typeface="Arial" panose="020B0604020202020204" pitchFamily="34" charset="0"/>
                  <a:ea typeface="Aptos" panose="020B0004020202020204" pitchFamily="34" charset="0"/>
                  <a:cs typeface="Arial" panose="020B0604020202020204" pitchFamily="34" charset="0"/>
                </a:rPr>
                <a:t>A</a:t>
              </a:r>
              <a:r>
                <a:rPr lang="en-US" sz="1400" b="1" kern="100" dirty="0">
                  <a:effectLst/>
                  <a:latin typeface="Arial" panose="020B0604020202020204" pitchFamily="34" charset="0"/>
                  <a:ea typeface="Aptos" panose="020B0004020202020204" pitchFamily="34" charset="0"/>
                  <a:cs typeface="Arial" panose="020B0604020202020204" pitchFamily="34" charset="0"/>
                </a:rPr>
                <a:t>mino acid </a:t>
              </a:r>
              <a:r>
                <a:rPr lang="en-US" sz="1400" kern="100" dirty="0">
                  <a:effectLst/>
                  <a:latin typeface="Arial" panose="020B0604020202020204" pitchFamily="34" charset="0"/>
                  <a:ea typeface="Aptos" panose="020B0004020202020204" pitchFamily="34" charset="0"/>
                  <a:cs typeface="Arial" panose="020B0604020202020204" pitchFamily="34" charset="0"/>
                </a:rPr>
                <a:t>protected against:</a:t>
              </a:r>
            </a:p>
            <a:p>
              <a:pPr marL="285750" indent="-285750">
                <a:lnSpc>
                  <a:spcPct val="115000"/>
                </a:lnSpc>
                <a:spcAft>
                  <a:spcPts val="800"/>
                </a:spcAft>
                <a:buFont typeface="Arial" panose="020B0604020202020204" pitchFamily="34" charset="0"/>
                <a:buChar char="•"/>
              </a:pPr>
              <a:r>
                <a:rPr lang="en-US" sz="1400" kern="100" dirty="0">
                  <a:latin typeface="Arial" panose="020B0604020202020204" pitchFamily="34" charset="0"/>
                  <a:ea typeface="Aptos" panose="020B0004020202020204" pitchFamily="34" charset="0"/>
                  <a:cs typeface="Arial" panose="020B0604020202020204" pitchFamily="34" charset="0"/>
                </a:rPr>
                <a:t>I</a:t>
              </a:r>
              <a:r>
                <a:rPr lang="en-US" sz="1400" kern="100" dirty="0">
                  <a:effectLst/>
                  <a:latin typeface="Arial" panose="020B0604020202020204" pitchFamily="34" charset="0"/>
                  <a:ea typeface="Aptos" panose="020B0004020202020204" pitchFamily="34" charset="0"/>
                  <a:cs typeface="Arial" panose="020B0604020202020204" pitchFamily="34" charset="0"/>
                </a:rPr>
                <a:t>ncident MASLD, alcohol-related liver disease, cirrhosis, and hepatocellular carcinoma (HR 0.50-0.76,   </a:t>
              </a:r>
              <a:r>
                <a:rPr lang="en-US" sz="1400" i="1" kern="100" dirty="0">
                  <a:effectLst/>
                  <a:latin typeface="Arial" panose="020B0604020202020204" pitchFamily="34" charset="0"/>
                  <a:ea typeface="Aptos" panose="020B0004020202020204" pitchFamily="34" charset="0"/>
                  <a:cs typeface="Arial" panose="020B0604020202020204" pitchFamily="34" charset="0"/>
                </a:rPr>
                <a:t>p</a:t>
              </a:r>
              <a:r>
                <a:rPr lang="en-US" sz="1400" kern="100" dirty="0">
                  <a:effectLst/>
                  <a:latin typeface="Arial" panose="020B0604020202020204" pitchFamily="34" charset="0"/>
                  <a:ea typeface="Aptos" panose="020B0004020202020204" pitchFamily="34" charset="0"/>
                  <a:cs typeface="Arial" panose="020B0604020202020204" pitchFamily="34" charset="0"/>
                </a:rPr>
                <a:t> &lt; 0.0001)</a:t>
              </a:r>
              <a:r>
                <a:rPr lang="en-US" sz="1400" kern="100" dirty="0">
                  <a:latin typeface="Arial" panose="020B0604020202020204" pitchFamily="34" charset="0"/>
                  <a:ea typeface="Aptos" panose="020B0004020202020204" pitchFamily="34" charset="0"/>
                  <a:cs typeface="Arial" panose="020B0604020202020204" pitchFamily="34" charset="0"/>
                </a:rPr>
                <a:t>.</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115000"/>
                </a:lnSpc>
                <a:spcAft>
                  <a:spcPts val="800"/>
                </a:spcAft>
                <a:buFont typeface="Arial" panose="020B0604020202020204" pitchFamily="34" charset="0"/>
                <a:buChar char="•"/>
              </a:pPr>
              <a:r>
                <a:rPr lang="en-US" sz="1400" kern="100" dirty="0">
                  <a:latin typeface="Arial" panose="020B0604020202020204" pitchFamily="34" charset="0"/>
                  <a:ea typeface="Aptos" panose="020B0004020202020204" pitchFamily="34" charset="0"/>
                  <a:cs typeface="Arial" panose="020B0604020202020204" pitchFamily="34" charset="0"/>
                </a:rPr>
                <a:t>C</a:t>
              </a:r>
              <a:r>
                <a:rPr lang="en-US" sz="1400" kern="100" dirty="0">
                  <a:effectLst/>
                  <a:latin typeface="Arial" panose="020B0604020202020204" pitchFamily="34" charset="0"/>
                  <a:ea typeface="Aptos" panose="020B0004020202020204" pitchFamily="34" charset="0"/>
                  <a:cs typeface="Arial" panose="020B0604020202020204" pitchFamily="34" charset="0"/>
                </a:rPr>
                <a:t>ardiovascular events (HR 0.92, </a:t>
              </a:r>
              <a:r>
                <a:rPr lang="en-US" sz="1400" i="1" kern="100" dirty="0">
                  <a:effectLst/>
                  <a:latin typeface="Arial" panose="020B0604020202020204" pitchFamily="34" charset="0"/>
                  <a:ea typeface="Aptos" panose="020B0004020202020204" pitchFamily="34" charset="0"/>
                  <a:cs typeface="Arial" panose="020B0604020202020204" pitchFamily="34" charset="0"/>
                </a:rPr>
                <a:t>p</a:t>
              </a:r>
              <a:r>
                <a:rPr lang="en-US" sz="1400" kern="100" dirty="0">
                  <a:effectLst/>
                  <a:latin typeface="Arial" panose="020B0604020202020204" pitchFamily="34" charset="0"/>
                  <a:ea typeface="Aptos" panose="020B0004020202020204" pitchFamily="34" charset="0"/>
                  <a:cs typeface="Arial" panose="020B0604020202020204" pitchFamily="34" charset="0"/>
                </a:rPr>
                <a:t> &lt; 0.0001).</a:t>
              </a:r>
            </a:p>
            <a:p>
              <a:pPr marL="285750" indent="-285750">
                <a:lnSpc>
                  <a:spcPct val="115000"/>
                </a:lnSpc>
                <a:spcAft>
                  <a:spcPts val="800"/>
                </a:spcAft>
                <a:buFont typeface="Arial" panose="020B0604020202020204" pitchFamily="34" charset="0"/>
                <a:buChar char="•"/>
              </a:pPr>
              <a:r>
                <a:rPr lang="en-US" sz="1400" kern="100" dirty="0">
                  <a:latin typeface="Arial" panose="020B0604020202020204" pitchFamily="34" charset="0"/>
                  <a:ea typeface="Aptos" panose="020B0004020202020204" pitchFamily="34" charset="0"/>
                  <a:cs typeface="Arial" panose="020B0604020202020204" pitchFamily="34" charset="0"/>
                </a:rPr>
                <a:t>T</a:t>
              </a:r>
              <a:r>
                <a:rPr lang="en-US" sz="1400" kern="100" dirty="0">
                  <a:effectLst/>
                  <a:latin typeface="Arial" panose="020B0604020202020204" pitchFamily="34" charset="0"/>
                  <a:ea typeface="Aptos" panose="020B0004020202020204" pitchFamily="34" charset="0"/>
                  <a:cs typeface="Arial" panose="020B0604020202020204" pitchFamily="34" charset="0"/>
                </a:rPr>
                <a:t>ype 2 diabetes (HR 0.72,  </a:t>
              </a:r>
              <a:r>
                <a:rPr lang="en-US" sz="1400" i="1" kern="100" dirty="0">
                  <a:effectLst/>
                  <a:latin typeface="Arial" panose="020B0604020202020204" pitchFamily="34" charset="0"/>
                  <a:ea typeface="Aptos" panose="020B0004020202020204" pitchFamily="34" charset="0"/>
                  <a:cs typeface="Arial" panose="020B0604020202020204" pitchFamily="34" charset="0"/>
                </a:rPr>
                <a:t>p</a:t>
              </a:r>
              <a:r>
                <a:rPr lang="en-US" sz="1400" kern="100" dirty="0">
                  <a:effectLst/>
                  <a:latin typeface="Arial" panose="020B0604020202020204" pitchFamily="34" charset="0"/>
                  <a:ea typeface="Aptos" panose="020B0004020202020204" pitchFamily="34" charset="0"/>
                  <a:cs typeface="Arial" panose="020B0604020202020204" pitchFamily="34" charset="0"/>
                </a:rPr>
                <a:t> &lt; 0.0001).</a:t>
              </a:r>
            </a:p>
          </p:txBody>
        </p:sp>
        <p:sp>
          <p:nvSpPr>
            <p:cNvPr id="13" name="Rectangle: Rounded Corners 12">
              <a:extLst>
                <a:ext uri="{FF2B5EF4-FFF2-40B4-BE49-F238E27FC236}">
                  <a16:creationId xmlns:a16="http://schemas.microsoft.com/office/drawing/2014/main" id="{121813A9-C93B-E4EF-0D84-1B171E1E0C41}"/>
                </a:ext>
              </a:extLst>
            </p:cNvPr>
            <p:cNvSpPr/>
            <p:nvPr/>
          </p:nvSpPr>
          <p:spPr>
            <a:xfrm>
              <a:off x="8793082" y="2811055"/>
              <a:ext cx="2776287" cy="3093885"/>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AABBE0F9-1F00-9664-B6FC-3750044087C5}"/>
                </a:ext>
              </a:extLst>
            </p:cNvPr>
            <p:cNvSpPr txBox="1">
              <a:spLocks/>
            </p:cNvSpPr>
            <p:nvPr/>
          </p:nvSpPr>
          <p:spPr>
            <a:xfrm>
              <a:off x="9507017" y="2686225"/>
              <a:ext cx="1387956" cy="28139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UKB study</a:t>
              </a:r>
              <a:endParaRPr lang="en-US" sz="1600" b="1">
                <a:latin typeface="Arial" panose="020B0604020202020204" pitchFamily="34" charset="0"/>
                <a:cs typeface="Arial" panose="020B0604020202020204" pitchFamily="34" charset="0"/>
              </a:endParaRPr>
            </a:p>
          </p:txBody>
        </p:sp>
      </p:grpSp>
      <p:graphicFrame>
        <p:nvGraphicFramePr>
          <p:cNvPr id="18" name="Table 17">
            <a:extLst>
              <a:ext uri="{FF2B5EF4-FFF2-40B4-BE49-F238E27FC236}">
                <a16:creationId xmlns:a16="http://schemas.microsoft.com/office/drawing/2014/main" id="{628772A5-B268-F9AA-E210-D65F1AF8D4C8}"/>
              </a:ext>
            </a:extLst>
          </p:cNvPr>
          <p:cNvGraphicFramePr>
            <a:graphicFrameLocks noGrp="1"/>
          </p:cNvGraphicFramePr>
          <p:nvPr>
            <p:extLst>
              <p:ext uri="{D42A27DB-BD31-4B8C-83A1-F6EECF244321}">
                <p14:modId xmlns:p14="http://schemas.microsoft.com/office/powerpoint/2010/main" val="1615844417"/>
              </p:ext>
            </p:extLst>
          </p:nvPr>
        </p:nvGraphicFramePr>
        <p:xfrm>
          <a:off x="3452268" y="1330009"/>
          <a:ext cx="5019704" cy="2926080"/>
        </p:xfrm>
        <a:graphic>
          <a:graphicData uri="http://schemas.openxmlformats.org/drawingml/2006/table">
            <a:tbl>
              <a:tblPr>
                <a:tableStyleId>{16D9F66E-5EB9-4882-86FB-DCBF35E3C3E4}</a:tableStyleId>
              </a:tblPr>
              <a:tblGrid>
                <a:gridCol w="2000331">
                  <a:extLst>
                    <a:ext uri="{9D8B030D-6E8A-4147-A177-3AD203B41FA5}">
                      <a16:colId xmlns:a16="http://schemas.microsoft.com/office/drawing/2014/main" val="355133626"/>
                    </a:ext>
                  </a:extLst>
                </a:gridCol>
                <a:gridCol w="3019373">
                  <a:extLst>
                    <a:ext uri="{9D8B030D-6E8A-4147-A177-3AD203B41FA5}">
                      <a16:colId xmlns:a16="http://schemas.microsoft.com/office/drawing/2014/main" val="2532183747"/>
                    </a:ext>
                  </a:extLst>
                </a:gridCol>
              </a:tblGrid>
              <a:tr h="0">
                <a:tc>
                  <a:txBody>
                    <a:bodyPr/>
                    <a:lstStyle/>
                    <a:p>
                      <a:r>
                        <a:rPr lang="en-US" sz="1200" b="1">
                          <a:latin typeface="Arial" panose="020B0604020202020204" pitchFamily="34" charset="0"/>
                          <a:cs typeface="Arial" panose="020B0604020202020204" pitchFamily="34" charset="0"/>
                        </a:rPr>
                        <a:t>Baseline metabolites</a:t>
                      </a:r>
                      <a:endParaRPr lang="en-US" sz="1200">
                        <a:latin typeface="Arial" panose="020B0604020202020204" pitchFamily="34" charset="0"/>
                        <a:cs typeface="Arial" panose="020B0604020202020204" pitchFamily="34" charset="0"/>
                      </a:endParaRPr>
                    </a:p>
                  </a:txBody>
                  <a:tcPr anchor="ctr"/>
                </a:tc>
                <a:tc>
                  <a:txBody>
                    <a:bodyPr/>
                    <a:lstStyle/>
                    <a:p>
                      <a:r>
                        <a:rPr lang="en-US" sz="1200">
                          <a:latin typeface="Arial" panose="020B0604020202020204" pitchFamily="34" charset="0"/>
                          <a:cs typeface="Arial" panose="020B0604020202020204" pitchFamily="34" charset="0"/>
                        </a:rPr>
                        <a:t>13 plasma metabolites differentiated groups</a:t>
                      </a:r>
                    </a:p>
                  </a:txBody>
                  <a:tcPr anchor="ctr"/>
                </a:tc>
                <a:extLst>
                  <a:ext uri="{0D108BD9-81ED-4DB2-BD59-A6C34878D82A}">
                    <a16:rowId xmlns:a16="http://schemas.microsoft.com/office/drawing/2014/main" val="1227812088"/>
                  </a:ext>
                </a:extLst>
              </a:tr>
              <a:tr h="0">
                <a:tc>
                  <a:txBody>
                    <a:bodyPr/>
                    <a:lstStyle/>
                    <a:p>
                      <a:r>
                        <a:rPr lang="en-US" sz="1200" b="1">
                          <a:latin typeface="Arial" panose="020B0604020202020204" pitchFamily="34" charset="0"/>
                          <a:cs typeface="Arial" panose="020B0604020202020204" pitchFamily="34" charset="0"/>
                        </a:rPr>
                        <a:t>Post-surgery changes</a:t>
                      </a:r>
                      <a:endParaRPr lang="en-US" sz="120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4 metabolites improved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0.05)</a:t>
                      </a:r>
                    </a:p>
                  </a:txBody>
                  <a:tcPr anchor="ctr"/>
                </a:tc>
                <a:extLst>
                  <a:ext uri="{0D108BD9-81ED-4DB2-BD59-A6C34878D82A}">
                    <a16:rowId xmlns:a16="http://schemas.microsoft.com/office/drawing/2014/main" val="1869389291"/>
                  </a:ext>
                </a:extLst>
              </a:tr>
              <a:tr h="0">
                <a:tc>
                  <a:txBody>
                    <a:bodyPr/>
                    <a:lstStyle/>
                    <a:p>
                      <a:r>
                        <a:rPr lang="en-US" sz="1200" b="1">
                          <a:latin typeface="Arial" panose="020B0604020202020204" pitchFamily="34" charset="0"/>
                          <a:cs typeface="Arial" panose="020B0604020202020204" pitchFamily="34" charset="0"/>
                        </a:rPr>
                        <a:t>Liver stiffness (LS)</a:t>
                      </a:r>
                      <a:endParaRPr lang="en-US" sz="120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High LS (&gt; 8 kPa) in 10.7% of patients</a:t>
                      </a:r>
                    </a:p>
                  </a:txBody>
                  <a:tcPr anchor="ctr"/>
                </a:tc>
                <a:extLst>
                  <a:ext uri="{0D108BD9-81ED-4DB2-BD59-A6C34878D82A}">
                    <a16:rowId xmlns:a16="http://schemas.microsoft.com/office/drawing/2014/main" val="2946229018"/>
                  </a:ext>
                </a:extLst>
              </a:tr>
              <a:tr h="0">
                <a:tc>
                  <a:txBody>
                    <a:bodyPr/>
                    <a:lstStyle/>
                    <a:p>
                      <a:r>
                        <a:rPr lang="en-US" sz="1200" b="1">
                          <a:latin typeface="Arial" panose="020B0604020202020204" pitchFamily="34" charset="0"/>
                          <a:cs typeface="Arial" panose="020B0604020202020204" pitchFamily="34" charset="0"/>
                        </a:rPr>
                        <a:t>Key metabolite</a:t>
                      </a:r>
                      <a:endParaRPr lang="en-US" sz="120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1 of 4 metabolites distinguished high vs normal LS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0.05)</a:t>
                      </a:r>
                    </a:p>
                  </a:txBody>
                  <a:tcPr anchor="ctr"/>
                </a:tc>
                <a:extLst>
                  <a:ext uri="{0D108BD9-81ED-4DB2-BD59-A6C34878D82A}">
                    <a16:rowId xmlns:a16="http://schemas.microsoft.com/office/drawing/2014/main" val="1295592586"/>
                  </a:ext>
                </a:extLst>
              </a:tr>
              <a:tr h="0">
                <a:tc>
                  <a:txBody>
                    <a:bodyPr/>
                    <a:lstStyle/>
                    <a:p>
                      <a:r>
                        <a:rPr lang="en-US" sz="1200" b="1">
                          <a:latin typeface="Arial" panose="020B0604020202020204" pitchFamily="34" charset="0"/>
                          <a:cs typeface="Arial" panose="020B0604020202020204" pitchFamily="34" charset="0"/>
                        </a:rPr>
                        <a:t>Nature of key metabolite</a:t>
                      </a:r>
                      <a:endParaRPr lang="en-US" sz="1200">
                        <a:latin typeface="Arial" panose="020B0604020202020204" pitchFamily="34" charset="0"/>
                        <a:cs typeface="Arial" panose="020B0604020202020204" pitchFamily="34" charset="0"/>
                      </a:endParaRPr>
                    </a:p>
                  </a:txBody>
                  <a:tcPr anchor="ctr"/>
                </a:tc>
                <a:tc>
                  <a:txBody>
                    <a:bodyPr/>
                    <a:lstStyle/>
                    <a:p>
                      <a:r>
                        <a:rPr lang="en-US" sz="1200">
                          <a:latin typeface="Arial" panose="020B0604020202020204" pitchFamily="34" charset="0"/>
                          <a:cs typeface="Arial" panose="020B0604020202020204" pitchFamily="34" charset="0"/>
                        </a:rPr>
                        <a:t>Amino acid</a:t>
                      </a:r>
                    </a:p>
                  </a:txBody>
                  <a:tcPr anchor="ctr"/>
                </a:tc>
                <a:extLst>
                  <a:ext uri="{0D108BD9-81ED-4DB2-BD59-A6C34878D82A}">
                    <a16:rowId xmlns:a16="http://schemas.microsoft.com/office/drawing/2014/main" val="1055652249"/>
                  </a:ext>
                </a:extLst>
              </a:tr>
              <a:tr h="0">
                <a:tc>
                  <a:txBody>
                    <a:bodyPr/>
                    <a:lstStyle/>
                    <a:p>
                      <a:r>
                        <a:rPr lang="en-US" sz="1200" b="1">
                          <a:latin typeface="Arial" panose="020B0604020202020204" pitchFamily="34" charset="0"/>
                          <a:cs typeface="Arial" panose="020B0604020202020204" pitchFamily="34" charset="0"/>
                        </a:rPr>
                        <a:t>Associations</a:t>
                      </a:r>
                      <a:endParaRPr lang="en-US" sz="120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Inversely associated with hepatic &amp; adipose insulin resistance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0.05)</a:t>
                      </a:r>
                    </a:p>
                  </a:txBody>
                  <a:tcPr anchor="ctr"/>
                </a:tc>
                <a:extLst>
                  <a:ext uri="{0D108BD9-81ED-4DB2-BD59-A6C34878D82A}">
                    <a16:rowId xmlns:a16="http://schemas.microsoft.com/office/drawing/2014/main" val="669224192"/>
                  </a:ext>
                </a:extLst>
              </a:tr>
              <a:tr h="0">
                <a:tc>
                  <a:txBody>
                    <a:bodyPr/>
                    <a:lstStyle/>
                    <a:p>
                      <a:r>
                        <a:rPr lang="en-US" sz="1200" b="1">
                          <a:latin typeface="Arial" panose="020B0604020202020204" pitchFamily="34" charset="0"/>
                          <a:cs typeface="Arial" panose="020B0604020202020204" pitchFamily="34" charset="0"/>
                        </a:rPr>
                        <a:t>Mouse model (GAN-fed)</a:t>
                      </a:r>
                      <a:endParaRPr lang="en-US" sz="1200">
                        <a:latin typeface="Arial" panose="020B0604020202020204" pitchFamily="34" charset="0"/>
                        <a:cs typeface="Arial" panose="020B0604020202020204" pitchFamily="34" charset="0"/>
                      </a:endParaRPr>
                    </a:p>
                  </a:txBody>
                  <a:tcPr anchor="ctr"/>
                </a:tc>
                <a:tc>
                  <a:txBody>
                    <a:bodyPr/>
                    <a:lstStyle/>
                    <a:p>
                      <a:r>
                        <a:rPr lang="en-US" sz="1200">
                          <a:latin typeface="Arial" panose="020B0604020202020204" pitchFamily="34" charset="0"/>
                          <a:cs typeface="Arial" panose="020B0604020202020204" pitchFamily="34" charset="0"/>
                        </a:rPr>
                        <a:t>Amino acid ↓ by 47.3% vs controls</a:t>
                      </a:r>
                    </a:p>
                  </a:txBody>
                  <a:tcPr anchor="ctr"/>
                </a:tc>
                <a:extLst>
                  <a:ext uri="{0D108BD9-81ED-4DB2-BD59-A6C34878D82A}">
                    <a16:rowId xmlns:a16="http://schemas.microsoft.com/office/drawing/2014/main" val="180880297"/>
                  </a:ext>
                </a:extLst>
              </a:tr>
              <a:tr h="0">
                <a:tc>
                  <a:txBody>
                    <a:bodyPr/>
                    <a:lstStyle/>
                    <a:p>
                      <a:r>
                        <a:rPr lang="en-US" sz="1200" b="1">
                          <a:latin typeface="Arial" panose="020B0604020202020204" pitchFamily="34" charset="0"/>
                          <a:cs typeface="Arial" panose="020B0604020202020204" pitchFamily="34" charset="0"/>
                        </a:rPr>
                        <a:t>MASLD correlation</a:t>
                      </a:r>
                      <a:endParaRPr lang="en-US" sz="120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Inversely correlated with MASLD severity </a:t>
                      </a:r>
                    </a:p>
                    <a:p>
                      <a:r>
                        <a:rPr lang="en-US" sz="1200" dirty="0">
                          <a:latin typeface="Arial" panose="020B0604020202020204" pitchFamily="34" charset="0"/>
                          <a:cs typeface="Arial" panose="020B0604020202020204" pitchFamily="34" charset="0"/>
                        </a:rPr>
                        <a:t>(</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 &lt; 0.001)</a:t>
                      </a:r>
                    </a:p>
                  </a:txBody>
                  <a:tcPr anchor="ctr"/>
                </a:tc>
                <a:extLst>
                  <a:ext uri="{0D108BD9-81ED-4DB2-BD59-A6C34878D82A}">
                    <a16:rowId xmlns:a16="http://schemas.microsoft.com/office/drawing/2014/main" val="1305946038"/>
                  </a:ext>
                </a:extLst>
              </a:tr>
            </a:tbl>
          </a:graphicData>
        </a:graphic>
      </p:graphicFrame>
      <p:sp>
        <p:nvSpPr>
          <p:cNvPr id="2" name="Content Placeholder 2">
            <a:extLst>
              <a:ext uri="{FF2B5EF4-FFF2-40B4-BE49-F238E27FC236}">
                <a16:creationId xmlns:a16="http://schemas.microsoft.com/office/drawing/2014/main" id="{D72131AA-5DCC-B9BD-3A3B-A230E9C9C5EC}"/>
              </a:ext>
            </a:extLst>
          </p:cNvPr>
          <p:cNvSpPr txBox="1">
            <a:spLocks/>
          </p:cNvSpPr>
          <p:nvPr/>
        </p:nvSpPr>
        <p:spPr>
          <a:xfrm>
            <a:off x="3824757" y="969342"/>
            <a:ext cx="4275765" cy="263869"/>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Key metabolite findings post-bariatric surgery</a:t>
            </a:r>
            <a:endParaRPr lang="en-US" sz="1600" b="1">
              <a:latin typeface="Arial" panose="020B0604020202020204" pitchFamily="34" charset="0"/>
              <a:cs typeface="Arial" panose="020B0604020202020204" pitchFamily="34" charset="0"/>
            </a:endParaRPr>
          </a:p>
        </p:txBody>
      </p:sp>
      <p:pic>
        <p:nvPicPr>
          <p:cNvPr id="14" name="Graphic 13" descr="Home with solid fill">
            <a:hlinkClick r:id="rId3" action="ppaction://hlinksldjump"/>
            <a:extLst>
              <a:ext uri="{FF2B5EF4-FFF2-40B4-BE49-F238E27FC236}">
                <a16:creationId xmlns:a16="http://schemas.microsoft.com/office/drawing/2014/main" id="{D1BC9DA5-E6EA-8EB5-6764-1C243EF8EF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181163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2139-6F63-903E-ACDE-253EA6942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F5944-0DAE-CAAA-BABE-10E643417DF7}"/>
              </a:ext>
            </a:extLst>
          </p:cNvPr>
          <p:cNvSpPr>
            <a:spLocks noGrp="1"/>
          </p:cNvSpPr>
          <p:nvPr>
            <p:ph type="ctrTitle"/>
          </p:nvPr>
        </p:nvSpPr>
        <p:spPr>
          <a:xfrm>
            <a:off x="3264408" y="2498272"/>
            <a:ext cx="8718416" cy="1517877"/>
          </a:xfrm>
        </p:spPr>
        <p:txBody>
          <a:bodyPr>
            <a:normAutofit/>
          </a:bodyPr>
          <a:lstStyle/>
          <a:p>
            <a:pPr algn="r"/>
            <a:r>
              <a:rPr lang="en-US" b="1">
                <a:solidFill>
                  <a:srgbClr val="1A9586"/>
                </a:solidFill>
                <a:latin typeface="Arial" panose="020B0604020202020204" pitchFamily="34" charset="0"/>
                <a:cs typeface="Arial" panose="020B0604020202020204" pitchFamily="34" charset="0"/>
              </a:rPr>
              <a:t>MASLD</a:t>
            </a:r>
          </a:p>
        </p:txBody>
      </p:sp>
      <p:sp>
        <p:nvSpPr>
          <p:cNvPr id="3" name="Subtitle 2">
            <a:extLst>
              <a:ext uri="{FF2B5EF4-FFF2-40B4-BE49-F238E27FC236}">
                <a16:creationId xmlns:a16="http://schemas.microsoft.com/office/drawing/2014/main" id="{826257CC-F3FD-8C14-517C-415482F3277A}"/>
              </a:ext>
            </a:extLst>
          </p:cNvPr>
          <p:cNvSpPr>
            <a:spLocks noGrp="1"/>
          </p:cNvSpPr>
          <p:nvPr>
            <p:ph type="subTitle" idx="1"/>
          </p:nvPr>
        </p:nvSpPr>
        <p:spPr>
          <a:xfrm>
            <a:off x="4984377" y="4016149"/>
            <a:ext cx="6998448" cy="783771"/>
          </a:xfrm>
        </p:spPr>
        <p:txBody>
          <a:bodyPr>
            <a:noAutofit/>
          </a:bodyPr>
          <a:lstStyle/>
          <a:p>
            <a:pPr algn="r"/>
            <a:r>
              <a:rPr lang="en-US" sz="3200">
                <a:solidFill>
                  <a:srgbClr val="1A9586"/>
                </a:solidFill>
                <a:latin typeface="Arial" panose="020B0604020202020204" pitchFamily="34" charset="0"/>
                <a:cs typeface="Arial" panose="020B0604020202020204" pitchFamily="34" charset="0"/>
              </a:rPr>
              <a:t>Experimental and pathophysiology</a:t>
            </a:r>
          </a:p>
        </p:txBody>
      </p:sp>
    </p:spTree>
    <p:extLst>
      <p:ext uri="{BB962C8B-B14F-4D97-AF65-F5344CB8AC3E}">
        <p14:creationId xmlns:p14="http://schemas.microsoft.com/office/powerpoint/2010/main" val="331738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455E3-7F53-2CF6-851C-008B9DF5EA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5C9950-6B9A-CCF2-5E2D-0CDFD0727D63}"/>
              </a:ext>
            </a:extLst>
          </p:cNvPr>
          <p:cNvSpPr>
            <a:spLocks noGrp="1"/>
          </p:cNvSpPr>
          <p:nvPr>
            <p:ph type="title"/>
          </p:nvPr>
        </p:nvSpPr>
        <p:spPr>
          <a:xfrm>
            <a:off x="838200" y="-89087"/>
            <a:ext cx="10894286" cy="838947"/>
          </a:xfrm>
        </p:spPr>
        <p:txBody>
          <a:bodyPr>
            <a:noAutofit/>
          </a:bodyPr>
          <a:lstStyle/>
          <a:p>
            <a:r>
              <a:rPr lang="en-US" sz="1800" b="1">
                <a:latin typeface="Arial" panose="020B0604020202020204" pitchFamily="34" charset="0"/>
                <a:cs typeface="Arial" panose="020B0604020202020204" pitchFamily="34" charset="0"/>
              </a:rPr>
              <a:t>OS-084-YI </a:t>
            </a:r>
            <a:r>
              <a:rPr lang="en-US" sz="1800">
                <a:latin typeface="Arial" panose="020B0604020202020204" pitchFamily="34" charset="0"/>
                <a:cs typeface="Arial" panose="020B0604020202020204" pitchFamily="34" charset="0"/>
              </a:rPr>
              <a:t>HSD17B13 loss-of-function protects against steatosis-induced hepatic phosphatidylcholine depletion by promoting polyunsaturated fatty acid retention in humans in vivo and in experimental models</a:t>
            </a:r>
          </a:p>
        </p:txBody>
      </p:sp>
      <p:sp>
        <p:nvSpPr>
          <p:cNvPr id="5" name="Content Placeholder 2">
            <a:extLst>
              <a:ext uri="{FF2B5EF4-FFF2-40B4-BE49-F238E27FC236}">
                <a16:creationId xmlns:a16="http://schemas.microsoft.com/office/drawing/2014/main" id="{1CFFD2C3-35A4-8C08-0621-AA35257CAEA9}"/>
              </a:ext>
            </a:extLst>
          </p:cNvPr>
          <p:cNvSpPr>
            <a:spLocks noGrp="1"/>
          </p:cNvSpPr>
          <p:nvPr>
            <p:ph idx="1"/>
          </p:nvPr>
        </p:nvSpPr>
        <p:spPr>
          <a:xfrm>
            <a:off x="459514" y="1344204"/>
            <a:ext cx="3765789" cy="4910292"/>
          </a:xfrm>
        </p:spPr>
        <p:txBody>
          <a:bodyPr>
            <a:noAutofit/>
          </a:bodyPr>
          <a:lstStyle/>
          <a:p>
            <a:pPr>
              <a:buClr>
                <a:srgbClr val="004B87"/>
              </a:buClr>
              <a:defRPr/>
            </a:pPr>
            <a:r>
              <a:rPr lang="en-US" sz="1600" kern="100" dirty="0">
                <a:effectLst/>
                <a:latin typeface="Arial" panose="020B0604020202020204" pitchFamily="34" charset="0"/>
                <a:ea typeface="Aptos" panose="020B0004020202020204" pitchFamily="34" charset="0"/>
                <a:cs typeface="Arial" panose="020B0604020202020204" pitchFamily="34" charset="0"/>
              </a:rPr>
              <a:t>Phosphatidylcholines (PCs) are a major hepatic reservoir of polyunsaturated fatty acids (PUFAs). In murine models of MASLD, liver injury is induced by PUFA-PC depletion.</a:t>
            </a:r>
          </a:p>
          <a:p>
            <a:pPr>
              <a:buClr>
                <a:srgbClr val="004B87"/>
              </a:buClr>
              <a:defRPr/>
            </a:pPr>
            <a:r>
              <a:rPr lang="en-US" sz="1600" kern="100" dirty="0">
                <a:effectLst/>
                <a:latin typeface="Arial" panose="020B0604020202020204" pitchFamily="34" charset="0"/>
                <a:ea typeface="Aptos" panose="020B0004020202020204" pitchFamily="34" charset="0"/>
                <a:cs typeface="Arial" panose="020B0604020202020204" pitchFamily="34" charset="0"/>
              </a:rPr>
              <a:t>The lipid droplet enzyme HSD17B13 </a:t>
            </a:r>
            <a:r>
              <a:rPr lang="en-US" sz="1600" kern="100" dirty="0" err="1">
                <a:effectLst/>
                <a:latin typeface="Arial" panose="020B0604020202020204" pitchFamily="34" charset="0"/>
                <a:ea typeface="Aptos" panose="020B0004020202020204" pitchFamily="34" charset="0"/>
                <a:cs typeface="Arial" panose="020B0604020202020204" pitchFamily="34" charset="0"/>
              </a:rPr>
              <a:t>metabolises</a:t>
            </a:r>
            <a:r>
              <a:rPr lang="en-US" sz="1600" kern="100" dirty="0">
                <a:effectLst/>
                <a:latin typeface="Arial" panose="020B0604020202020204" pitchFamily="34" charset="0"/>
                <a:ea typeface="Aptos" panose="020B0004020202020204" pitchFamily="34" charset="0"/>
                <a:cs typeface="Arial" panose="020B0604020202020204" pitchFamily="34" charset="0"/>
              </a:rPr>
              <a:t> PUFA derivatives, and its loss-of-function (</a:t>
            </a:r>
            <a:r>
              <a:rPr lang="en-US" sz="1600" kern="100" dirty="0" err="1">
                <a:effectLst/>
                <a:latin typeface="Arial" panose="020B0604020202020204" pitchFamily="34" charset="0"/>
                <a:ea typeface="Aptos" panose="020B0004020202020204" pitchFamily="34" charset="0"/>
                <a:cs typeface="Arial" panose="020B0604020202020204" pitchFamily="34" charset="0"/>
              </a:rPr>
              <a:t>Lof</a:t>
            </a:r>
            <a:r>
              <a:rPr lang="en-US" sz="1600" kern="100" dirty="0">
                <a:effectLst/>
                <a:latin typeface="Arial" panose="020B0604020202020204" pitchFamily="34" charset="0"/>
                <a:ea typeface="Aptos" panose="020B0004020202020204" pitchFamily="34" charset="0"/>
                <a:cs typeface="Arial" panose="020B0604020202020204" pitchFamily="34" charset="0"/>
              </a:rPr>
              <a:t>) variant rs72613567:TA protects against steatohepatitis (MASH) and fibrosis, although the mechanism underlying this protection remains unknown.</a:t>
            </a:r>
          </a:p>
          <a:p>
            <a:pPr marL="0" indent="0">
              <a:buClr>
                <a:srgbClr val="004B87"/>
              </a:buClr>
              <a:buNone/>
              <a:defRPr/>
            </a:pPr>
            <a:endParaRPr lang="en-US" sz="1600" kern="0" dirty="0">
              <a:effectLst/>
              <a:latin typeface="Arial" panose="020B0604020202020204" pitchFamily="34" charset="0"/>
              <a:ea typeface="Yu Mincho" panose="02020400000000000000" pitchFamily="18" charset="-128"/>
              <a:cs typeface="Arial" panose="020B0604020202020204" pitchFamily="34" charset="0"/>
            </a:endParaRPr>
          </a:p>
          <a:p>
            <a:pPr marL="0" indent="0">
              <a:buClr>
                <a:srgbClr val="004B87"/>
              </a:buClr>
              <a:buNone/>
              <a:defRPr/>
            </a:pPr>
            <a:r>
              <a:rPr lang="en-US" sz="1600" b="1" dirty="0">
                <a:solidFill>
                  <a:srgbClr val="1A9586"/>
                </a:solidFill>
                <a:latin typeface="Arial" panose="020B0604020202020204" pitchFamily="34" charset="0"/>
                <a:cs typeface="Arial" panose="020B0604020202020204" pitchFamily="34" charset="0"/>
              </a:rPr>
              <a:t>Aim:</a:t>
            </a:r>
            <a:r>
              <a:rPr lang="en-US" sz="1600" dirty="0">
                <a:latin typeface="Arial" panose="020B0604020202020204" pitchFamily="34" charset="0"/>
                <a:cs typeface="Arial" panose="020B0604020202020204" pitchFamily="34" charset="0"/>
              </a:rPr>
              <a:t> </a:t>
            </a:r>
            <a:r>
              <a:rPr lang="en-US" sz="1600" kern="0" dirty="0">
                <a:latin typeface="Arial" panose="020B0604020202020204" pitchFamily="34" charset="0"/>
                <a:ea typeface="Yu Mincho" panose="02020400000000000000" pitchFamily="18" charset="-128"/>
                <a:cs typeface="Arial" panose="020B0604020202020204" pitchFamily="34" charset="0"/>
              </a:rPr>
              <a:t>To investigate whether hepatic PUFA-PC metabolism is influenced by MASLD or the protective HSD17B13 </a:t>
            </a:r>
            <a:r>
              <a:rPr lang="en-US" sz="1600" kern="0" dirty="0" err="1">
                <a:latin typeface="Arial" panose="020B0604020202020204" pitchFamily="34" charset="0"/>
                <a:ea typeface="Yu Mincho" panose="02020400000000000000" pitchFamily="18" charset="-128"/>
                <a:cs typeface="Arial" panose="020B0604020202020204" pitchFamily="34" charset="0"/>
              </a:rPr>
              <a:t>LoF</a:t>
            </a:r>
            <a:r>
              <a:rPr lang="en-US" sz="1600" kern="0" dirty="0">
                <a:latin typeface="Arial" panose="020B0604020202020204" pitchFamily="34" charset="0"/>
                <a:ea typeface="Yu Mincho" panose="02020400000000000000" pitchFamily="18" charset="-128"/>
                <a:cs typeface="Arial" panose="020B0604020202020204" pitchFamily="34" charset="0"/>
              </a:rPr>
              <a:t> variant.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7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460F5BA-F572-68FA-E955-C7941E771D57}"/>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21E0EDE-13F9-4417-FC9B-FA99E3FF8E5F}"/>
              </a:ext>
            </a:extLst>
          </p:cNvPr>
          <p:cNvSpPr/>
          <p:nvPr/>
        </p:nvSpPr>
        <p:spPr>
          <a:xfrm>
            <a:off x="364232" y="846658"/>
            <a:ext cx="3932559" cy="5482715"/>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CC999F9-EC54-985C-806C-CB07D2798764}"/>
              </a:ext>
            </a:extLst>
          </p:cNvPr>
          <p:cNvSpPr/>
          <p:nvPr/>
        </p:nvSpPr>
        <p:spPr>
          <a:xfrm>
            <a:off x="4630672"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14EFFD42-BD6B-C5CE-BE6E-BC40D79408FD}"/>
              </a:ext>
            </a:extLst>
          </p:cNvPr>
          <p:cNvSpPr/>
          <p:nvPr/>
        </p:nvSpPr>
        <p:spPr>
          <a:xfrm>
            <a:off x="4486017" y="846657"/>
            <a:ext cx="7379701" cy="5482715"/>
          </a:xfrm>
          <a:prstGeom prst="roundRect">
            <a:avLst>
              <a:gd name="adj" fmla="val 2365"/>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DE39DAE-936F-3006-7ECE-F387F382CD09}"/>
              </a:ext>
            </a:extLst>
          </p:cNvPr>
          <p:cNvGrpSpPr/>
          <p:nvPr/>
        </p:nvGrpSpPr>
        <p:grpSpPr>
          <a:xfrm>
            <a:off x="4372983" y="1248462"/>
            <a:ext cx="3349185" cy="1571435"/>
            <a:chOff x="260844" y="3806590"/>
            <a:chExt cx="3349185" cy="1571435"/>
          </a:xfrm>
        </p:grpSpPr>
        <p:sp>
          <p:nvSpPr>
            <p:cNvPr id="3" name="Rectangle: Rounded Corners 2">
              <a:extLst>
                <a:ext uri="{FF2B5EF4-FFF2-40B4-BE49-F238E27FC236}">
                  <a16:creationId xmlns:a16="http://schemas.microsoft.com/office/drawing/2014/main" id="{05332310-987A-5D04-2120-518AECEBFCA7}"/>
                </a:ext>
              </a:extLst>
            </p:cNvPr>
            <p:cNvSpPr/>
            <p:nvPr/>
          </p:nvSpPr>
          <p:spPr>
            <a:xfrm>
              <a:off x="515507" y="3995280"/>
              <a:ext cx="3006531" cy="1382745"/>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EA75960D-E50D-1457-6132-E1B18B7898A2}"/>
                </a:ext>
              </a:extLst>
            </p:cNvPr>
            <p:cNvSpPr txBox="1">
              <a:spLocks/>
            </p:cNvSpPr>
            <p:nvPr/>
          </p:nvSpPr>
          <p:spPr>
            <a:xfrm>
              <a:off x="260844" y="4094836"/>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18" name="Graphic 17" descr="Group of men with solid fill">
              <a:extLst>
                <a:ext uri="{FF2B5EF4-FFF2-40B4-BE49-F238E27FC236}">
                  <a16:creationId xmlns:a16="http://schemas.microsoft.com/office/drawing/2014/main" id="{EFFD5837-3219-D238-FB08-4D6EC4EBBE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3221" y="3806590"/>
              <a:ext cx="650947" cy="650947"/>
            </a:xfrm>
            <a:prstGeom prst="rect">
              <a:avLst/>
            </a:prstGeom>
          </p:spPr>
        </p:pic>
        <p:sp>
          <p:nvSpPr>
            <p:cNvPr id="19" name="TextBox 18">
              <a:extLst>
                <a:ext uri="{FF2B5EF4-FFF2-40B4-BE49-F238E27FC236}">
                  <a16:creationId xmlns:a16="http://schemas.microsoft.com/office/drawing/2014/main" id="{16023CF0-404F-1A09-80A7-D9CCDAE1BC8C}"/>
                </a:ext>
              </a:extLst>
            </p:cNvPr>
            <p:cNvSpPr txBox="1"/>
            <p:nvPr/>
          </p:nvSpPr>
          <p:spPr>
            <a:xfrm>
              <a:off x="570865" y="4381707"/>
              <a:ext cx="3039164" cy="954107"/>
            </a:xfrm>
            <a:prstGeom prst="rect">
              <a:avLst/>
            </a:prstGeom>
            <a:noFill/>
          </p:spPr>
          <p:txBody>
            <a:bodyPr wrap="square">
              <a:spAutoFit/>
            </a:bodyPr>
            <a:lstStyle/>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135 obese patients with liver biopsy.</a:t>
              </a:r>
              <a:endParaRPr lang="en-US" sz="1400" i="0" u="none" strike="noStrike" kern="1200">
                <a:solidFill>
                  <a:srgbClr val="004B87"/>
                </a:solidFill>
                <a:effectLst/>
                <a:latin typeface="Arial" panose="020B0604020202020204" pitchFamily="34" charset="0"/>
                <a:cs typeface="Arial" panose="020B0604020202020204" pitchFamily="34" charset="0"/>
              </a:endParaRPr>
            </a:p>
            <a:p>
              <a:pPr marL="285750" indent="-285750" algn="l" rtl="0" eaLnBrk="1" fontAlgn="ctr" latinLnBrk="0" hangingPunct="1">
                <a:buFont typeface="Arial" panose="020B0604020202020204" pitchFamily="34" charset="0"/>
                <a:buChar char="•"/>
              </a:pPr>
              <a:r>
                <a:rPr lang="en-US" sz="1400" i="0" u="none" strike="noStrike" kern="1200">
                  <a:solidFill>
                    <a:srgbClr val="004B87"/>
                  </a:solidFill>
                  <a:effectLst/>
                  <a:latin typeface="Arial" panose="020B0604020202020204" pitchFamily="34" charset="0"/>
                  <a:cs typeface="Arial" panose="020B0604020202020204" pitchFamily="34" charset="0"/>
                </a:rPr>
                <a:t>13 homozygous carriers and 13 non-carriers of rs72613567:TA.</a:t>
              </a:r>
            </a:p>
          </p:txBody>
        </p:sp>
      </p:grpSp>
      <p:sp>
        <p:nvSpPr>
          <p:cNvPr id="22" name="TextBox 21">
            <a:extLst>
              <a:ext uri="{FF2B5EF4-FFF2-40B4-BE49-F238E27FC236}">
                <a16:creationId xmlns:a16="http://schemas.microsoft.com/office/drawing/2014/main" id="{8E8FC24D-6B37-3A6B-F508-3631B5817AE6}"/>
              </a:ext>
            </a:extLst>
          </p:cNvPr>
          <p:cNvSpPr txBox="1"/>
          <p:nvPr/>
        </p:nvSpPr>
        <p:spPr>
          <a:xfrm>
            <a:off x="8225532" y="953322"/>
            <a:ext cx="3564398" cy="830997"/>
          </a:xfrm>
          <a:prstGeom prst="rect">
            <a:avLst/>
          </a:prstGeom>
          <a:noFill/>
        </p:spPr>
        <p:txBody>
          <a:bodyPr wrap="square">
            <a:spAutoFit/>
          </a:bodyPr>
          <a:lstStyle/>
          <a:p>
            <a:pPr marL="171450" indent="-171450">
              <a:buFont typeface="Arial" panose="020B0604020202020204" pitchFamily="34" charset="0"/>
              <a:buChar char="•"/>
            </a:pPr>
            <a:r>
              <a:rPr lang="en-US" sz="1200" kern="100">
                <a:effectLst/>
                <a:latin typeface="Arial" panose="020B0604020202020204" pitchFamily="34" charset="0"/>
                <a:ea typeface="Aptos" panose="020B0004020202020204" pitchFamily="34" charset="0"/>
                <a:cs typeface="Arial" panose="020B0604020202020204" pitchFamily="34" charset="0"/>
              </a:rPr>
              <a:t>Genotyping for </a:t>
            </a:r>
            <a:r>
              <a:rPr lang="en-US" sz="1200" i="1" kern="100">
                <a:effectLst/>
                <a:latin typeface="Arial" panose="020B0604020202020204" pitchFamily="34" charset="0"/>
                <a:ea typeface="Aptos" panose="020B0004020202020204" pitchFamily="34" charset="0"/>
                <a:cs typeface="Arial" panose="020B0604020202020204" pitchFamily="34" charset="0"/>
              </a:rPr>
              <a:t>HSD17B13 </a:t>
            </a:r>
            <a:r>
              <a:rPr lang="en-US" sz="1200" kern="100">
                <a:effectLst/>
                <a:latin typeface="Arial" panose="020B0604020202020204" pitchFamily="34" charset="0"/>
                <a:ea typeface="Aptos" panose="020B0004020202020204" pitchFamily="34" charset="0"/>
                <a:cs typeface="Arial" panose="020B0604020202020204" pitchFamily="34" charset="0"/>
              </a:rPr>
              <a:t>rs72613567:TA.</a:t>
            </a:r>
          </a:p>
          <a:p>
            <a:pPr marL="171450" indent="-171450">
              <a:buFont typeface="Arial" panose="020B0604020202020204" pitchFamily="34" charset="0"/>
              <a:buChar char="•"/>
            </a:pPr>
            <a:r>
              <a:rPr lang="en-US" sz="1200" kern="100">
                <a:effectLst/>
                <a:latin typeface="Arial" panose="020B0604020202020204" pitchFamily="34" charset="0"/>
                <a:ea typeface="Aptos" panose="020B0004020202020204" pitchFamily="34" charset="0"/>
                <a:cs typeface="Arial" panose="020B0604020202020204" pitchFamily="34" charset="0"/>
              </a:rPr>
              <a:t>Analysis of the hepatic lipidome by LC-MS.</a:t>
            </a:r>
          </a:p>
          <a:p>
            <a:pPr marL="171450" indent="-171450">
              <a:buFont typeface="Arial" panose="020B0604020202020204" pitchFamily="34" charset="0"/>
              <a:buChar char="•"/>
            </a:pPr>
            <a:r>
              <a:rPr lang="en-US" sz="1200" kern="100">
                <a:latin typeface="Arial" panose="020B0604020202020204" pitchFamily="34" charset="0"/>
                <a:cs typeface="Arial" panose="020B0604020202020204" pitchFamily="34" charset="0"/>
              </a:rPr>
              <a:t>Histological steatosis quantified </a:t>
            </a:r>
            <a:r>
              <a:rPr lang="en-US" sz="1200" kern="100">
                <a:effectLst/>
                <a:latin typeface="Arial" panose="020B0604020202020204" pitchFamily="34" charset="0"/>
                <a:ea typeface="Aptos" panose="020B0004020202020204" pitchFamily="34" charset="0"/>
                <a:cs typeface="Arial" panose="020B0604020202020204" pitchFamily="34" charset="0"/>
              </a:rPr>
              <a:t>via deep learning image analysis.</a:t>
            </a:r>
            <a:endParaRPr lang="en-US" sz="1200">
              <a:latin typeface="Arial" panose="020B0604020202020204" pitchFamily="34" charset="0"/>
              <a:cs typeface="Arial" panose="020B0604020202020204" pitchFamily="34" charset="0"/>
            </a:endParaRPr>
          </a:p>
        </p:txBody>
      </p:sp>
      <p:sp>
        <p:nvSpPr>
          <p:cNvPr id="23" name="Arrow: Down 22">
            <a:extLst>
              <a:ext uri="{FF2B5EF4-FFF2-40B4-BE49-F238E27FC236}">
                <a16:creationId xmlns:a16="http://schemas.microsoft.com/office/drawing/2014/main" id="{E262F670-60A4-E5AB-9E26-513F93AA611F}"/>
              </a:ext>
            </a:extLst>
          </p:cNvPr>
          <p:cNvSpPr/>
          <p:nvPr/>
        </p:nvSpPr>
        <p:spPr>
          <a:xfrm rot="15193142">
            <a:off x="7812915" y="1604549"/>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196B317C-5C02-B984-769B-1D5ECA71BE88}"/>
              </a:ext>
            </a:extLst>
          </p:cNvPr>
          <p:cNvGrpSpPr/>
          <p:nvPr/>
        </p:nvGrpSpPr>
        <p:grpSpPr>
          <a:xfrm>
            <a:off x="4665678" y="5041362"/>
            <a:ext cx="7012895" cy="1342110"/>
            <a:chOff x="5104120" y="4436928"/>
            <a:chExt cx="7012895" cy="1342110"/>
          </a:xfrm>
        </p:grpSpPr>
        <p:grpSp>
          <p:nvGrpSpPr>
            <p:cNvPr id="33" name="Group 32">
              <a:extLst>
                <a:ext uri="{FF2B5EF4-FFF2-40B4-BE49-F238E27FC236}">
                  <a16:creationId xmlns:a16="http://schemas.microsoft.com/office/drawing/2014/main" id="{BE55EBE6-0CA7-8807-2B36-46B776AE0779}"/>
                </a:ext>
              </a:extLst>
            </p:cNvPr>
            <p:cNvGrpSpPr/>
            <p:nvPr/>
          </p:nvGrpSpPr>
          <p:grpSpPr>
            <a:xfrm>
              <a:off x="5104120" y="4436928"/>
              <a:ext cx="7012895" cy="1342110"/>
              <a:chOff x="4566585" y="5086263"/>
              <a:chExt cx="7012895" cy="1342110"/>
            </a:xfrm>
          </p:grpSpPr>
          <p:sp>
            <p:nvSpPr>
              <p:cNvPr id="29" name="Rectangle: Rounded Corners 28">
                <a:extLst>
                  <a:ext uri="{FF2B5EF4-FFF2-40B4-BE49-F238E27FC236}">
                    <a16:creationId xmlns:a16="http://schemas.microsoft.com/office/drawing/2014/main" id="{991465AC-43D5-84A9-6177-8496D7BF9CAD}"/>
                  </a:ext>
                </a:extLst>
              </p:cNvPr>
              <p:cNvSpPr/>
              <p:nvPr/>
            </p:nvSpPr>
            <p:spPr>
              <a:xfrm>
                <a:off x="4566585" y="5086263"/>
                <a:ext cx="6539024" cy="1235659"/>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FB306A9-D9BF-61C6-E392-75D4B2A4C0F1}"/>
                  </a:ext>
                </a:extLst>
              </p:cNvPr>
              <p:cNvSpPr txBox="1"/>
              <p:nvPr/>
            </p:nvSpPr>
            <p:spPr>
              <a:xfrm>
                <a:off x="8495252" y="5194575"/>
                <a:ext cx="2514768" cy="830997"/>
              </a:xfrm>
              <a:prstGeom prst="rect">
                <a:avLst/>
              </a:prstGeom>
              <a:noFill/>
            </p:spPr>
            <p:txBody>
              <a:bodyPr wrap="square">
                <a:spAutoFit/>
              </a:bodyPr>
              <a:lstStyle/>
              <a:p>
                <a:r>
                  <a:rPr lang="en-US" sz="1200" i="1" kern="100" dirty="0">
                    <a:latin typeface="Arial" panose="020B0604020202020204" pitchFamily="34" charset="0"/>
                    <a:ea typeface="Aptos" panose="020B0004020202020204" pitchFamily="34" charset="0"/>
                    <a:cs typeface="Arial" panose="020B0604020202020204" pitchFamily="34" charset="0"/>
                  </a:rPr>
                  <a:t>I</a:t>
                </a:r>
                <a:r>
                  <a:rPr lang="en-US" sz="1200" i="1" kern="100" dirty="0">
                    <a:effectLst/>
                    <a:latin typeface="Arial" panose="020B0604020202020204" pitchFamily="34" charset="0"/>
                    <a:ea typeface="Aptos" panose="020B0004020202020204" pitchFamily="34" charset="0"/>
                    <a:cs typeface="Arial" panose="020B0604020202020204" pitchFamily="34" charset="0"/>
                  </a:rPr>
                  <a:t>n vivo</a:t>
                </a:r>
                <a:r>
                  <a:rPr lang="en-US" sz="1200" kern="100" dirty="0">
                    <a:effectLst/>
                    <a:latin typeface="Arial" panose="020B0604020202020204" pitchFamily="34" charset="0"/>
                    <a:ea typeface="Aptos" panose="020B0004020202020204" pitchFamily="34" charset="0"/>
                    <a:cs typeface="Arial" panose="020B0604020202020204" pitchFamily="34" charset="0"/>
                  </a:rPr>
                  <a:t>: Zucker obese rats fed either an atherogenic diet or a choline-deficient, L-amino acid-defined high-fat diet for 21 days.</a:t>
                </a:r>
                <a:endParaRPr lang="en-US" sz="1200" dirty="0">
                  <a:latin typeface="Arial" panose="020B0604020202020204" pitchFamily="34" charset="0"/>
                  <a:cs typeface="Arial" panose="020B0604020202020204" pitchFamily="34" charset="0"/>
                </a:endParaRPr>
              </a:p>
            </p:txBody>
          </p:sp>
          <p:pic>
            <p:nvPicPr>
              <p:cNvPr id="24" name="Graphic 23" descr="Rat with solid fill">
                <a:extLst>
                  <a:ext uri="{FF2B5EF4-FFF2-40B4-BE49-F238E27FC236}">
                    <a16:creationId xmlns:a16="http://schemas.microsoft.com/office/drawing/2014/main" id="{1A263DA3-46E5-DFCA-D908-EA3DDA7DA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58677" y="5707570"/>
                <a:ext cx="720803" cy="720803"/>
              </a:xfrm>
              <a:prstGeom prst="rect">
                <a:avLst/>
              </a:prstGeom>
            </p:spPr>
          </p:pic>
        </p:grpSp>
        <p:sp>
          <p:nvSpPr>
            <p:cNvPr id="36" name="TextBox 35">
              <a:extLst>
                <a:ext uri="{FF2B5EF4-FFF2-40B4-BE49-F238E27FC236}">
                  <a16:creationId xmlns:a16="http://schemas.microsoft.com/office/drawing/2014/main" id="{86EB3FD5-6A60-FFEF-4784-F5DF055E2D4A}"/>
                </a:ext>
              </a:extLst>
            </p:cNvPr>
            <p:cNvSpPr txBox="1"/>
            <p:nvPr/>
          </p:nvSpPr>
          <p:spPr>
            <a:xfrm>
              <a:off x="7300786" y="4546479"/>
              <a:ext cx="1929904" cy="830997"/>
            </a:xfrm>
            <a:prstGeom prst="rect">
              <a:avLst/>
            </a:prstGeom>
            <a:noFill/>
          </p:spPr>
          <p:txBody>
            <a:bodyPr wrap="square">
              <a:spAutoFit/>
            </a:bodyPr>
            <a:lstStyle/>
            <a:p>
              <a:r>
                <a:rPr lang="en-US" sz="1200" i="1" kern="100">
                  <a:latin typeface="Arial" panose="020B0604020202020204" pitchFamily="34" charset="0"/>
                  <a:ea typeface="Aptos" panose="020B0004020202020204" pitchFamily="34" charset="0"/>
                  <a:cs typeface="Arial" panose="020B0604020202020204" pitchFamily="34" charset="0"/>
                </a:rPr>
                <a:t>I</a:t>
              </a:r>
              <a:r>
                <a:rPr lang="en-US" sz="1200" i="1" kern="100">
                  <a:effectLst/>
                  <a:latin typeface="Arial" panose="020B0604020202020204" pitchFamily="34" charset="0"/>
                  <a:ea typeface="Aptos" panose="020B0004020202020204" pitchFamily="34" charset="0"/>
                  <a:cs typeface="Arial" panose="020B0604020202020204" pitchFamily="34" charset="0"/>
                </a:rPr>
                <a:t>n vitro</a:t>
              </a:r>
              <a:r>
                <a:rPr lang="en-US" sz="1200" kern="100">
                  <a:effectLst/>
                  <a:latin typeface="Arial" panose="020B0604020202020204" pitchFamily="34" charset="0"/>
                  <a:ea typeface="Aptos" panose="020B0004020202020204" pitchFamily="34" charset="0"/>
                  <a:cs typeface="Arial" panose="020B0604020202020204" pitchFamily="34" charset="0"/>
                </a:rPr>
                <a:t>: primary human liver-on-a-chip system challenged with high-fat media for 20 days.</a:t>
              </a:r>
              <a:endParaRPr lang="en-US" sz="120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ED548EC-62D3-AB7E-AB0B-A29181630641}"/>
                </a:ext>
              </a:extLst>
            </p:cNvPr>
            <p:cNvSpPr txBox="1"/>
            <p:nvPr/>
          </p:nvSpPr>
          <p:spPr>
            <a:xfrm>
              <a:off x="5161147" y="4546478"/>
              <a:ext cx="2107772" cy="830997"/>
            </a:xfrm>
            <a:prstGeom prst="rect">
              <a:avLst/>
            </a:prstGeom>
            <a:noFill/>
          </p:spPr>
          <p:txBody>
            <a:bodyPr wrap="square">
              <a:spAutoFit/>
            </a:bodyPr>
            <a:lstStyle/>
            <a:p>
              <a:r>
                <a:rPr lang="en-US" sz="1200" b="1" kern="100" dirty="0">
                  <a:effectLst/>
                  <a:latin typeface="Arial" panose="020B0604020202020204" pitchFamily="34" charset="0"/>
                  <a:ea typeface="Aptos" panose="020B0004020202020204" pitchFamily="34" charset="0"/>
                  <a:cs typeface="Arial" panose="020B0604020202020204" pitchFamily="34" charset="0"/>
                </a:rPr>
                <a:t>Does targeting HSD17B13 with a small molecule inhibitor, INI-822, affect PC metabolism?</a:t>
              </a:r>
              <a:endParaRPr lang="en-US" sz="12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1445A79B-B9DC-4A62-470B-D13BDF5989E4}"/>
              </a:ext>
            </a:extLst>
          </p:cNvPr>
          <p:cNvSpPr txBox="1"/>
          <p:nvPr/>
        </p:nvSpPr>
        <p:spPr>
          <a:xfrm>
            <a:off x="8263370" y="1917913"/>
            <a:ext cx="3564398" cy="830997"/>
          </a:xfrm>
          <a:prstGeom prst="rect">
            <a:avLst/>
          </a:prstGeom>
          <a:noFill/>
        </p:spPr>
        <p:txBody>
          <a:bodyPr wrap="square">
            <a:spAutoFit/>
          </a:bodyPr>
          <a:lstStyle/>
          <a:p>
            <a:pPr marL="171450" indent="-171450">
              <a:buFont typeface="Arial" panose="020B0604020202020204" pitchFamily="34" charset="0"/>
              <a:buChar char="•"/>
            </a:pPr>
            <a:r>
              <a:rPr lang="en-US" sz="1200" kern="100">
                <a:effectLst/>
                <a:latin typeface="Arial" panose="020B0604020202020204" pitchFamily="34" charset="0"/>
                <a:ea typeface="Aptos" panose="020B0004020202020204" pitchFamily="34" charset="0"/>
                <a:cs typeface="Arial" panose="020B0604020202020204" pitchFamily="34" charset="0"/>
              </a:rPr>
              <a:t>Mixed meal labeled with [U-13C]linoleic acid (LA) and [U-13C]alpha-linolenic acid (ALA).</a:t>
            </a:r>
          </a:p>
          <a:p>
            <a:pPr marL="171450" indent="-171450">
              <a:buFont typeface="Arial" panose="020B0604020202020204" pitchFamily="34" charset="0"/>
              <a:buChar char="•"/>
            </a:pPr>
            <a:r>
              <a:rPr lang="en-US" sz="1200" kern="100">
                <a:effectLst/>
                <a:latin typeface="Arial" panose="020B0604020202020204" pitchFamily="34" charset="0"/>
                <a:ea typeface="Aptos" panose="020B0004020202020204" pitchFamily="34" charset="0"/>
                <a:cs typeface="Arial" panose="020B0604020202020204" pitchFamily="34" charset="0"/>
              </a:rPr>
              <a:t>Analysis of fatty acid kinetics in plasma, chylomicrons, and VLDL.</a:t>
            </a:r>
            <a:endParaRPr lang="en-US" sz="1200">
              <a:latin typeface="Arial" panose="020B06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86D306C2-AFFE-02F6-D03F-9B282CB3ADAB}"/>
              </a:ext>
            </a:extLst>
          </p:cNvPr>
          <p:cNvSpPr/>
          <p:nvPr/>
        </p:nvSpPr>
        <p:spPr>
          <a:xfrm rot="16200000">
            <a:off x="7812914" y="2284378"/>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59928916-B528-E211-7E6C-528169C852EC}"/>
              </a:ext>
            </a:extLst>
          </p:cNvPr>
          <p:cNvGrpSpPr/>
          <p:nvPr/>
        </p:nvGrpSpPr>
        <p:grpSpPr>
          <a:xfrm>
            <a:off x="4665678" y="2971242"/>
            <a:ext cx="3873167" cy="1940997"/>
            <a:chOff x="4918922" y="3954057"/>
            <a:chExt cx="2886063" cy="1940997"/>
          </a:xfrm>
        </p:grpSpPr>
        <p:grpSp>
          <p:nvGrpSpPr>
            <p:cNvPr id="43" name="Group 42">
              <a:extLst>
                <a:ext uri="{FF2B5EF4-FFF2-40B4-BE49-F238E27FC236}">
                  <a16:creationId xmlns:a16="http://schemas.microsoft.com/office/drawing/2014/main" id="{87111096-DE0C-304F-38D6-2D47803E2CA7}"/>
                </a:ext>
              </a:extLst>
            </p:cNvPr>
            <p:cNvGrpSpPr/>
            <p:nvPr/>
          </p:nvGrpSpPr>
          <p:grpSpPr>
            <a:xfrm>
              <a:off x="4930250" y="3954057"/>
              <a:ext cx="2874735" cy="1940997"/>
              <a:chOff x="5161440" y="3325053"/>
              <a:chExt cx="2874735" cy="1940997"/>
            </a:xfrm>
          </p:grpSpPr>
          <p:sp>
            <p:nvSpPr>
              <p:cNvPr id="27" name="Rectangle: Rounded Corners 26">
                <a:extLst>
                  <a:ext uri="{FF2B5EF4-FFF2-40B4-BE49-F238E27FC236}">
                    <a16:creationId xmlns:a16="http://schemas.microsoft.com/office/drawing/2014/main" id="{F9EABA27-2A54-9BBE-0FDD-E615834BA601}"/>
                  </a:ext>
                </a:extLst>
              </p:cNvPr>
              <p:cNvSpPr/>
              <p:nvPr/>
            </p:nvSpPr>
            <p:spPr>
              <a:xfrm>
                <a:off x="5161440" y="3325053"/>
                <a:ext cx="2874735" cy="1940997"/>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46C52CFD-0CB7-0C28-F30D-E10A5BB44F07}"/>
                  </a:ext>
                </a:extLst>
              </p:cNvPr>
              <p:cNvSpPr txBox="1"/>
              <p:nvPr/>
            </p:nvSpPr>
            <p:spPr>
              <a:xfrm>
                <a:off x="5161441" y="3452373"/>
                <a:ext cx="2821467" cy="954107"/>
              </a:xfrm>
              <a:prstGeom prst="rect">
                <a:avLst/>
              </a:prstGeom>
              <a:noFill/>
            </p:spPr>
            <p:txBody>
              <a:bodyPr wrap="square">
                <a:spAutoFit/>
              </a:bodyPr>
              <a:lstStyle/>
              <a:p>
                <a:pPr algn="ctr"/>
                <a:r>
                  <a:rPr lang="en-US" sz="1400" b="1" kern="100">
                    <a:effectLst/>
                    <a:latin typeface="Arial" panose="020B0604020202020204" pitchFamily="34" charset="0"/>
                    <a:ea typeface="Aptos" panose="020B0004020202020204" pitchFamily="34" charset="0"/>
                    <a:cs typeface="Arial" panose="020B0604020202020204" pitchFamily="34" charset="0"/>
                  </a:rPr>
                  <a:t>Does HSD17B13 </a:t>
                </a:r>
                <a:r>
                  <a:rPr lang="en-US" sz="1400" b="1" kern="100" err="1">
                    <a:effectLst/>
                    <a:latin typeface="Arial" panose="020B0604020202020204" pitchFamily="34" charset="0"/>
                    <a:ea typeface="Aptos" panose="020B0004020202020204" pitchFamily="34" charset="0"/>
                    <a:cs typeface="Arial" panose="020B0604020202020204" pitchFamily="34" charset="0"/>
                  </a:rPr>
                  <a:t>LoF</a:t>
                </a:r>
                <a:r>
                  <a:rPr lang="en-US" sz="1400" b="1" kern="100">
                    <a:effectLst/>
                    <a:latin typeface="Arial" panose="020B0604020202020204" pitchFamily="34" charset="0"/>
                    <a:ea typeface="Aptos" panose="020B0004020202020204" pitchFamily="34" charset="0"/>
                    <a:cs typeface="Arial" panose="020B0604020202020204" pitchFamily="34" charset="0"/>
                  </a:rPr>
                  <a:t> affect incorporation of exogenous13C-labeled PUFAs LA and ALA into TGs and PLs secreted by the liver in VLDL</a:t>
                </a:r>
                <a:r>
                  <a:rPr lang="en-US" sz="1400" b="1" kern="100">
                    <a:latin typeface="Arial" panose="020B0604020202020204" pitchFamily="34" charset="0"/>
                    <a:ea typeface="Aptos" panose="020B0004020202020204" pitchFamily="34" charset="0"/>
                    <a:cs typeface="Arial" panose="020B0604020202020204" pitchFamily="34" charset="0"/>
                  </a:rPr>
                  <a:t> in humans</a:t>
                </a:r>
                <a:r>
                  <a:rPr lang="en-US" sz="1400" b="1" kern="100">
                    <a:effectLst/>
                    <a:latin typeface="Arial" panose="020B0604020202020204" pitchFamily="34" charset="0"/>
                    <a:ea typeface="Aptos" panose="020B0004020202020204" pitchFamily="34" charset="0"/>
                    <a:cs typeface="Arial" panose="020B0604020202020204" pitchFamily="34" charset="0"/>
                  </a:rPr>
                  <a:t>?</a:t>
                </a:r>
              </a:p>
            </p:txBody>
          </p:sp>
        </p:grpSp>
        <p:sp>
          <p:nvSpPr>
            <p:cNvPr id="12" name="TextBox 11">
              <a:extLst>
                <a:ext uri="{FF2B5EF4-FFF2-40B4-BE49-F238E27FC236}">
                  <a16:creationId xmlns:a16="http://schemas.microsoft.com/office/drawing/2014/main" id="{88A2CA93-E630-F167-94AC-CFE2542A338F}"/>
                </a:ext>
              </a:extLst>
            </p:cNvPr>
            <p:cNvSpPr txBox="1"/>
            <p:nvPr/>
          </p:nvSpPr>
          <p:spPr>
            <a:xfrm>
              <a:off x="4918922" y="5122110"/>
              <a:ext cx="2786418" cy="738664"/>
            </a:xfrm>
            <a:prstGeom prst="rect">
              <a:avLst/>
            </a:prstGeom>
            <a:noFill/>
          </p:spPr>
          <p:txBody>
            <a:bodyPr wrap="square">
              <a:spAutoFit/>
            </a:bodyPr>
            <a:lstStyle/>
            <a:p>
              <a:pPr algn="ctr"/>
              <a:r>
                <a:rPr lang="en-US" sz="1400" b="1" kern="100">
                  <a:effectLst/>
                  <a:latin typeface="Arial" panose="020B0604020202020204" pitchFamily="34" charset="0"/>
                  <a:ea typeface="Aptos" panose="020B0004020202020204" pitchFamily="34" charset="0"/>
                  <a:cs typeface="Arial" panose="020B0604020202020204" pitchFamily="34" charset="0"/>
                </a:rPr>
                <a:t>Is hepatic PC content or fatty acid composition influenced by MASLD or HSD17B13 </a:t>
              </a:r>
              <a:r>
                <a:rPr lang="en-US" sz="1400" b="1" kern="100" err="1">
                  <a:effectLst/>
                  <a:latin typeface="Arial" panose="020B0604020202020204" pitchFamily="34" charset="0"/>
                  <a:ea typeface="Aptos" panose="020B0004020202020204" pitchFamily="34" charset="0"/>
                  <a:cs typeface="Arial" panose="020B0604020202020204" pitchFamily="34" charset="0"/>
                </a:rPr>
                <a:t>LoF</a:t>
              </a:r>
              <a:r>
                <a:rPr lang="en-US" sz="1400" b="1" kern="100">
                  <a:effectLst/>
                  <a:latin typeface="Arial" panose="020B0604020202020204" pitchFamily="34" charset="0"/>
                  <a:ea typeface="Aptos" panose="020B0004020202020204" pitchFamily="34" charset="0"/>
                  <a:cs typeface="Arial" panose="020B0604020202020204" pitchFamily="34" charset="0"/>
                </a:rPr>
                <a:t> in humans?</a:t>
              </a:r>
            </a:p>
          </p:txBody>
        </p:sp>
      </p:grpSp>
      <p:graphicFrame>
        <p:nvGraphicFramePr>
          <p:cNvPr id="14" name="Object 13">
            <a:extLst>
              <a:ext uri="{FF2B5EF4-FFF2-40B4-BE49-F238E27FC236}">
                <a16:creationId xmlns:a16="http://schemas.microsoft.com/office/drawing/2014/main" id="{A098DBCD-26DA-D48E-8F96-714895F3B301}"/>
              </a:ext>
            </a:extLst>
          </p:cNvPr>
          <p:cNvGraphicFramePr>
            <a:graphicFrameLocks noChangeAspect="1"/>
          </p:cNvGraphicFramePr>
          <p:nvPr>
            <p:extLst>
              <p:ext uri="{D42A27DB-BD31-4B8C-83A1-F6EECF244321}">
                <p14:modId xmlns:p14="http://schemas.microsoft.com/office/powerpoint/2010/main" val="2399624127"/>
              </p:ext>
            </p:extLst>
          </p:nvPr>
        </p:nvGraphicFramePr>
        <p:xfrm>
          <a:off x="8594345" y="2971242"/>
          <a:ext cx="2938157" cy="1836348"/>
        </p:xfrm>
        <a:graphic>
          <a:graphicData uri="http://schemas.openxmlformats.org/presentationml/2006/ole">
            <mc:AlternateContent xmlns:mc="http://schemas.openxmlformats.org/markup-compatibility/2006">
              <mc:Choice xmlns:v="urn:schemas-microsoft-com:vml" Requires="v">
                <p:oleObj name="Acrobat Document" r:id="rId7" imgW="3098504" imgH="1936493" progId="Acrobat.Document.DC">
                  <p:embed/>
                </p:oleObj>
              </mc:Choice>
              <mc:Fallback>
                <p:oleObj name="Acrobat Document" r:id="rId7" imgW="3098504" imgH="1936493" progId="Acrobat.Document.DC">
                  <p:embed/>
                  <p:pic>
                    <p:nvPicPr>
                      <p:cNvPr id="14" name="Object 13">
                        <a:extLst>
                          <a:ext uri="{FF2B5EF4-FFF2-40B4-BE49-F238E27FC236}">
                            <a16:creationId xmlns:a16="http://schemas.microsoft.com/office/drawing/2014/main" id="{A098DBCD-26DA-D48E-8F96-714895F3B301}"/>
                          </a:ext>
                        </a:extLst>
                      </p:cNvPr>
                      <p:cNvPicPr/>
                      <p:nvPr/>
                    </p:nvPicPr>
                    <p:blipFill>
                      <a:blip r:embed="rId8"/>
                      <a:stretch>
                        <a:fillRect/>
                      </a:stretch>
                    </p:blipFill>
                    <p:spPr>
                      <a:xfrm>
                        <a:off x="8594345" y="2971242"/>
                        <a:ext cx="2938157" cy="1836348"/>
                      </a:xfrm>
                      <a:prstGeom prst="rect">
                        <a:avLst/>
                      </a:prstGeom>
                    </p:spPr>
                  </p:pic>
                </p:oleObj>
              </mc:Fallback>
            </mc:AlternateContent>
          </a:graphicData>
        </a:graphic>
      </p:graphicFrame>
      <p:pic>
        <p:nvPicPr>
          <p:cNvPr id="16" name="Graphic 15" descr="Home with solid fill">
            <a:hlinkClick r:id="rId9" action="ppaction://hlinksldjump"/>
            <a:extLst>
              <a:ext uri="{FF2B5EF4-FFF2-40B4-BE49-F238E27FC236}">
                <a16:creationId xmlns:a16="http://schemas.microsoft.com/office/drawing/2014/main" id="{317BE816-326E-4956-CBDE-395F90BDBD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05344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B039-6BF3-2093-792D-DC0FCF0793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182A2A-DA1E-EE7C-2D89-9E94C4815EDA}"/>
              </a:ext>
            </a:extLst>
          </p:cNvPr>
          <p:cNvSpPr>
            <a:spLocks noGrp="1"/>
          </p:cNvSpPr>
          <p:nvPr>
            <p:ph type="title"/>
          </p:nvPr>
        </p:nvSpPr>
        <p:spPr>
          <a:xfrm>
            <a:off x="838199" y="-89087"/>
            <a:ext cx="10866289" cy="838947"/>
          </a:xfrm>
        </p:spPr>
        <p:txBody>
          <a:bodyPr>
            <a:noAutofit/>
          </a:bodyPr>
          <a:lstStyle/>
          <a:p>
            <a:r>
              <a:rPr lang="en-US" sz="1800" b="1">
                <a:latin typeface="Arial" panose="020B0604020202020204" pitchFamily="34" charset="0"/>
                <a:cs typeface="Arial" panose="020B0604020202020204" pitchFamily="34" charset="0"/>
              </a:rPr>
              <a:t>OS-084-YI </a:t>
            </a:r>
            <a:r>
              <a:rPr lang="en-US" sz="1800">
                <a:latin typeface="Arial" panose="020B0604020202020204" pitchFamily="34" charset="0"/>
                <a:cs typeface="Arial" panose="020B0604020202020204" pitchFamily="34" charset="0"/>
              </a:rPr>
              <a:t>HSD17B13 loss-of-function protects against steatosis-induced hepatic phosphatidylcholine depletion by promoting polyunsaturated fatty acid retention in humans in vivo and in experimental models</a:t>
            </a:r>
          </a:p>
        </p:txBody>
      </p:sp>
      <p:sp>
        <p:nvSpPr>
          <p:cNvPr id="6" name="Rectangle: Rounded Corners 5">
            <a:extLst>
              <a:ext uri="{FF2B5EF4-FFF2-40B4-BE49-F238E27FC236}">
                <a16:creationId xmlns:a16="http://schemas.microsoft.com/office/drawing/2014/main" id="{41F090A9-90E6-E7C7-6AAA-C915BC446E68}"/>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013088B0-F21F-2477-2691-E78BF2092393}"/>
              </a:ext>
            </a:extLst>
          </p:cNvPr>
          <p:cNvSpPr/>
          <p:nvPr/>
        </p:nvSpPr>
        <p:spPr>
          <a:xfrm>
            <a:off x="326282" y="846658"/>
            <a:ext cx="11541868" cy="3640282"/>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1EFF428-C0A3-87B3-0258-FE63378D6569}"/>
              </a:ext>
            </a:extLst>
          </p:cNvPr>
          <p:cNvSpPr/>
          <p:nvPr/>
        </p:nvSpPr>
        <p:spPr>
          <a:xfrm>
            <a:off x="515507" y="4773549"/>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0CAC008-6CC1-EC19-C33A-EDC6D33B1EC1}"/>
              </a:ext>
            </a:extLst>
          </p:cNvPr>
          <p:cNvSpPr/>
          <p:nvPr/>
        </p:nvSpPr>
        <p:spPr>
          <a:xfrm>
            <a:off x="326282" y="4620927"/>
            <a:ext cx="11541868" cy="1721252"/>
          </a:xfrm>
          <a:prstGeom prst="roundRect">
            <a:avLst>
              <a:gd name="adj" fmla="val 6094"/>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881468A-E85F-D074-1D00-3FE6C01F10AB}"/>
              </a:ext>
            </a:extLst>
          </p:cNvPr>
          <p:cNvSpPr txBox="1"/>
          <p:nvPr/>
        </p:nvSpPr>
        <p:spPr>
          <a:xfrm>
            <a:off x="459514" y="5125667"/>
            <a:ext cx="11272972" cy="917687"/>
          </a:xfrm>
          <a:prstGeom prst="rect">
            <a:avLst/>
          </a:prstGeom>
          <a:noFill/>
        </p:spPr>
        <p:txBody>
          <a:bodyPr wrap="square">
            <a:spAutoFit/>
          </a:bodyPr>
          <a:lstStyle/>
          <a:p>
            <a:pPr>
              <a:lnSpc>
                <a:spcPct val="115000"/>
              </a:lnSpc>
              <a:spcAft>
                <a:spcPts val="800"/>
              </a:spcAft>
            </a:pPr>
            <a:r>
              <a:rPr lang="en-US" sz="1600" kern="100">
                <a:effectLst/>
                <a:latin typeface="Arial" panose="020B0604020202020204" pitchFamily="34" charset="0"/>
                <a:ea typeface="Aptos" panose="020B0004020202020204" pitchFamily="34" charset="0"/>
                <a:cs typeface="Arial" panose="020B0604020202020204" pitchFamily="34" charset="0"/>
              </a:rPr>
              <a:t>In humans, </a:t>
            </a:r>
            <a:r>
              <a:rPr lang="en-US" sz="1600" i="1" kern="100">
                <a:effectLst/>
                <a:latin typeface="Arial" panose="020B0604020202020204" pitchFamily="34" charset="0"/>
                <a:ea typeface="Aptos" panose="020B0004020202020204" pitchFamily="34" charset="0"/>
                <a:cs typeface="Arial" panose="020B0604020202020204" pitchFamily="34" charset="0"/>
              </a:rPr>
              <a:t>HSD17B13 </a:t>
            </a:r>
            <a:r>
              <a:rPr lang="en-US" sz="1600" kern="100">
                <a:effectLst/>
                <a:latin typeface="Arial" panose="020B0604020202020204" pitchFamily="34" charset="0"/>
                <a:ea typeface="Aptos" panose="020B0004020202020204" pitchFamily="34" charset="0"/>
                <a:cs typeface="Arial" panose="020B0604020202020204" pitchFamily="34" charset="0"/>
              </a:rPr>
              <a:t>rs72613567:TA prevents MASLD-induced hepatic PUFA-PC depletion by retaining PUFAs within the liver. Pharmacological inhibition of HSD17B13 recapitulates the human phenotype </a:t>
            </a:r>
            <a:r>
              <a:rPr lang="en-US" sz="1600" i="1" kern="100">
                <a:effectLst/>
                <a:latin typeface="Arial" panose="020B0604020202020204" pitchFamily="34" charset="0"/>
                <a:ea typeface="Aptos" panose="020B0004020202020204" pitchFamily="34" charset="0"/>
                <a:cs typeface="Arial" panose="020B0604020202020204" pitchFamily="34" charset="0"/>
              </a:rPr>
              <a:t>in vitro </a:t>
            </a:r>
            <a:r>
              <a:rPr lang="en-US" sz="1600" kern="100">
                <a:effectLst/>
                <a:latin typeface="Arial" panose="020B0604020202020204" pitchFamily="34" charset="0"/>
                <a:ea typeface="Aptos" panose="020B0004020202020204" pitchFamily="34" charset="0"/>
                <a:cs typeface="Arial" panose="020B0604020202020204" pitchFamily="34" charset="0"/>
              </a:rPr>
              <a:t>and </a:t>
            </a:r>
            <a:r>
              <a:rPr lang="en-US" sz="1600" i="1" kern="100">
                <a:effectLst/>
                <a:latin typeface="Arial" panose="020B0604020202020204" pitchFamily="34" charset="0"/>
                <a:ea typeface="Aptos" panose="020B0004020202020204" pitchFamily="34" charset="0"/>
                <a:cs typeface="Arial" panose="020B0604020202020204" pitchFamily="34" charset="0"/>
              </a:rPr>
              <a:t>in vivo</a:t>
            </a:r>
            <a:r>
              <a:rPr lang="en-US" sz="1600" kern="100">
                <a:effectLst/>
                <a:latin typeface="Arial" panose="020B0604020202020204" pitchFamily="34" charset="0"/>
                <a:ea typeface="Aptos" panose="020B0004020202020204" pitchFamily="34" charset="0"/>
                <a:cs typeface="Arial" panose="020B0604020202020204" pitchFamily="34" charset="0"/>
              </a:rPr>
              <a:t>. These findings suggest that hepatic PC enrichment is central to the protective effects associated with HSD17B13 </a:t>
            </a:r>
            <a:r>
              <a:rPr lang="en-US" sz="1600" kern="100" err="1">
                <a:latin typeface="Arial" panose="020B0604020202020204" pitchFamily="34" charset="0"/>
                <a:ea typeface="Aptos" panose="020B0004020202020204" pitchFamily="34" charset="0"/>
                <a:cs typeface="Arial" panose="020B0604020202020204" pitchFamily="34" charset="0"/>
              </a:rPr>
              <a:t>LoF</a:t>
            </a:r>
            <a:r>
              <a:rPr lang="en-US" sz="1600" kern="100">
                <a:effectLst/>
                <a:latin typeface="Arial" panose="020B0604020202020204" pitchFamily="34" charset="0"/>
                <a:ea typeface="Aptos" panose="020B0004020202020204" pitchFamily="34" charset="0"/>
                <a:cs typeface="Arial" panose="020B0604020202020204" pitchFamily="34" charset="0"/>
              </a:rPr>
              <a:t>.</a:t>
            </a:r>
          </a:p>
        </p:txBody>
      </p:sp>
      <p:graphicFrame>
        <p:nvGraphicFramePr>
          <p:cNvPr id="11" name="Table 10">
            <a:extLst>
              <a:ext uri="{FF2B5EF4-FFF2-40B4-BE49-F238E27FC236}">
                <a16:creationId xmlns:a16="http://schemas.microsoft.com/office/drawing/2014/main" id="{B99AC94A-699A-190F-7B55-9B660565170A}"/>
              </a:ext>
            </a:extLst>
          </p:cNvPr>
          <p:cNvGraphicFramePr>
            <a:graphicFrameLocks noGrp="1"/>
          </p:cNvGraphicFramePr>
          <p:nvPr>
            <p:extLst>
              <p:ext uri="{D42A27DB-BD31-4B8C-83A1-F6EECF244321}">
                <p14:modId xmlns:p14="http://schemas.microsoft.com/office/powerpoint/2010/main" val="3039811115"/>
              </p:ext>
            </p:extLst>
          </p:nvPr>
        </p:nvGraphicFramePr>
        <p:xfrm>
          <a:off x="4146940" y="1414939"/>
          <a:ext cx="7191026" cy="914400"/>
        </p:xfrm>
        <a:graphic>
          <a:graphicData uri="http://schemas.openxmlformats.org/drawingml/2006/table">
            <a:tbl>
              <a:tblPr>
                <a:tableStyleId>{16D9F66E-5EB9-4882-86FB-DCBF35E3C3E4}</a:tableStyleId>
              </a:tblPr>
              <a:tblGrid>
                <a:gridCol w="3185268">
                  <a:extLst>
                    <a:ext uri="{9D8B030D-6E8A-4147-A177-3AD203B41FA5}">
                      <a16:colId xmlns:a16="http://schemas.microsoft.com/office/drawing/2014/main" val="405326076"/>
                    </a:ext>
                  </a:extLst>
                </a:gridCol>
                <a:gridCol w="2924922">
                  <a:extLst>
                    <a:ext uri="{9D8B030D-6E8A-4147-A177-3AD203B41FA5}">
                      <a16:colId xmlns:a16="http://schemas.microsoft.com/office/drawing/2014/main" val="2474214627"/>
                    </a:ext>
                  </a:extLst>
                </a:gridCol>
                <a:gridCol w="1080836">
                  <a:extLst>
                    <a:ext uri="{9D8B030D-6E8A-4147-A177-3AD203B41FA5}">
                      <a16:colId xmlns:a16="http://schemas.microsoft.com/office/drawing/2014/main" val="3628217778"/>
                    </a:ext>
                  </a:extLst>
                </a:gridCol>
              </a:tblGrid>
              <a:tr h="291612">
                <a:tc>
                  <a:txBody>
                    <a:bodyPr/>
                    <a:lstStyle/>
                    <a:p>
                      <a:pPr algn="ctr"/>
                      <a:r>
                        <a:rPr lang="en-US" sz="1400" b="1">
                          <a:solidFill>
                            <a:schemeClr val="bg1"/>
                          </a:solidFill>
                          <a:latin typeface="Arial" panose="020B0604020202020204" pitchFamily="34" charset="0"/>
                          <a:cs typeface="Arial" panose="020B0604020202020204" pitchFamily="34" charset="0"/>
                        </a:rPr>
                        <a:t>Kinetic measure</a:t>
                      </a:r>
                      <a:endParaRPr lang="en-US" sz="1400">
                        <a:solidFill>
                          <a:schemeClr val="bg1"/>
                        </a:solidFill>
                        <a:latin typeface="Arial" panose="020B0604020202020204" pitchFamily="34" charset="0"/>
                        <a:cs typeface="Arial" panose="020B0604020202020204" pitchFamily="34" charset="0"/>
                      </a:endParaRPr>
                    </a:p>
                  </a:txBody>
                  <a:tcPr anchor="ctr">
                    <a:solidFill>
                      <a:srgbClr val="1A9586"/>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Effect in HSD17B13 LoF</a:t>
                      </a:r>
                      <a:endParaRPr lang="en-US" sz="1400">
                        <a:solidFill>
                          <a:schemeClr val="bg1"/>
                        </a:solidFill>
                        <a:latin typeface="Arial" panose="020B0604020202020204" pitchFamily="34" charset="0"/>
                        <a:cs typeface="Arial" panose="020B0604020202020204" pitchFamily="34" charset="0"/>
                      </a:endParaRPr>
                    </a:p>
                  </a:txBody>
                  <a:tcPr anchor="ctr">
                    <a:solidFill>
                      <a:srgbClr val="1A9586"/>
                    </a:solidFill>
                  </a:tcPr>
                </a:tc>
                <a:tc>
                  <a:txBody>
                    <a:bodyPr/>
                    <a:lstStyle/>
                    <a:p>
                      <a:pPr algn="ctr"/>
                      <a:r>
                        <a:rPr lang="en-US" sz="1400" b="1" i="1">
                          <a:solidFill>
                            <a:schemeClr val="bg1"/>
                          </a:solidFill>
                          <a:latin typeface="Arial" panose="020B0604020202020204" pitchFamily="34" charset="0"/>
                          <a:cs typeface="Arial" panose="020B0604020202020204" pitchFamily="34" charset="0"/>
                        </a:rPr>
                        <a:t>P</a:t>
                      </a:r>
                      <a:r>
                        <a:rPr lang="en-US" sz="1400" b="1">
                          <a:solidFill>
                            <a:schemeClr val="bg1"/>
                          </a:solidFill>
                          <a:latin typeface="Arial" panose="020B0604020202020204" pitchFamily="34" charset="0"/>
                          <a:cs typeface="Arial" panose="020B0604020202020204" pitchFamily="34" charset="0"/>
                        </a:rPr>
                        <a:t>-value</a:t>
                      </a:r>
                      <a:endParaRPr lang="en-US" sz="1400">
                        <a:solidFill>
                          <a:schemeClr val="bg1"/>
                        </a:solidFill>
                        <a:latin typeface="Arial" panose="020B0604020202020204" pitchFamily="34" charset="0"/>
                        <a:cs typeface="Arial" panose="020B0604020202020204" pitchFamily="34" charset="0"/>
                      </a:endParaRPr>
                    </a:p>
                  </a:txBody>
                  <a:tcPr anchor="ctr">
                    <a:solidFill>
                      <a:srgbClr val="1A9586"/>
                    </a:solidFill>
                  </a:tcPr>
                </a:tc>
                <a:extLst>
                  <a:ext uri="{0D108BD9-81ED-4DB2-BD59-A6C34878D82A}">
                    <a16:rowId xmlns:a16="http://schemas.microsoft.com/office/drawing/2014/main" val="3031759914"/>
                  </a:ext>
                </a:extLst>
              </a:tr>
              <a:tr h="291612">
                <a:tc>
                  <a:txBody>
                    <a:bodyPr/>
                    <a:lstStyle/>
                    <a:p>
                      <a:r>
                        <a:rPr lang="en-US" sz="1400">
                          <a:latin typeface="Arial" panose="020B0604020202020204" pitchFamily="34" charset="0"/>
                          <a:cs typeface="Arial" panose="020B0604020202020204" pitchFamily="34" charset="0"/>
                        </a:rPr>
                        <a:t>[U-¹³C]LA into VLDL-TG</a:t>
                      </a:r>
                    </a:p>
                  </a:txBody>
                  <a:tcPr anchor="ctr"/>
                </a:tc>
                <a:tc>
                  <a:txBody>
                    <a:bodyPr/>
                    <a:lstStyle/>
                    <a:p>
                      <a:r>
                        <a:rPr lang="en-US" sz="1400">
                          <a:latin typeface="Arial" panose="020B0604020202020204" pitchFamily="34" charset="0"/>
                          <a:cs typeface="Arial" panose="020B0604020202020204" pitchFamily="34" charset="0"/>
                        </a:rPr>
                        <a:t>↓ incorporation (retained in liver)</a:t>
                      </a:r>
                    </a:p>
                  </a:txBody>
                  <a:tcPr anchor="ctr"/>
                </a:tc>
                <a:tc>
                  <a:txBody>
                    <a:bodyPr/>
                    <a:lstStyle/>
                    <a:p>
                      <a:r>
                        <a:rPr lang="en-US" sz="1400">
                          <a:latin typeface="Arial" panose="020B0604020202020204" pitchFamily="34" charset="0"/>
                          <a:cs typeface="Arial" panose="020B0604020202020204" pitchFamily="34" charset="0"/>
                        </a:rPr>
                        <a:t>&lt; 0.001</a:t>
                      </a:r>
                    </a:p>
                  </a:txBody>
                  <a:tcPr anchor="ctr"/>
                </a:tc>
                <a:extLst>
                  <a:ext uri="{0D108BD9-81ED-4DB2-BD59-A6C34878D82A}">
                    <a16:rowId xmlns:a16="http://schemas.microsoft.com/office/drawing/2014/main" val="2079245077"/>
                  </a:ext>
                </a:extLst>
              </a:tr>
              <a:tr h="291612">
                <a:tc>
                  <a:txBody>
                    <a:bodyPr/>
                    <a:lstStyle/>
                    <a:p>
                      <a:r>
                        <a:rPr lang="es-ES" sz="1400">
                          <a:latin typeface="Arial" panose="020B0604020202020204" pitchFamily="34" charset="0"/>
                          <a:cs typeface="Arial" panose="020B0604020202020204" pitchFamily="34" charset="0"/>
                        </a:rPr>
                        <a:t>[U-¹³C]LA &amp; [U-¹³C]ALA </a:t>
                      </a:r>
                      <a:r>
                        <a:rPr lang="es-ES" sz="1400" err="1">
                          <a:latin typeface="Arial" panose="020B0604020202020204" pitchFamily="34" charset="0"/>
                          <a:cs typeface="Arial" panose="020B0604020202020204" pitchFamily="34" charset="0"/>
                        </a:rPr>
                        <a:t>into</a:t>
                      </a:r>
                      <a:r>
                        <a:rPr lang="es-ES" sz="1400">
                          <a:latin typeface="Arial" panose="020B0604020202020204" pitchFamily="34" charset="0"/>
                          <a:cs typeface="Arial" panose="020B0604020202020204" pitchFamily="34" charset="0"/>
                        </a:rPr>
                        <a:t> VLDL-PL</a:t>
                      </a:r>
                    </a:p>
                  </a:txBody>
                  <a:tcPr anchor="ctr"/>
                </a:tc>
                <a:tc>
                  <a:txBody>
                    <a:bodyPr/>
                    <a:lstStyle/>
                    <a:p>
                      <a:r>
                        <a:rPr lang="en-US" sz="1400">
                          <a:latin typeface="Arial" panose="020B0604020202020204" pitchFamily="34" charset="0"/>
                          <a:cs typeface="Arial" panose="020B0604020202020204" pitchFamily="34" charset="0"/>
                        </a:rPr>
                        <a:t>↓ incorporation (retained in liver)</a:t>
                      </a:r>
                    </a:p>
                  </a:txBody>
                  <a:tcPr anchor="ctr"/>
                </a:tc>
                <a:tc>
                  <a:txBody>
                    <a:bodyPr/>
                    <a:lstStyle/>
                    <a:p>
                      <a:r>
                        <a:rPr lang="en-US" sz="1400">
                          <a:latin typeface="Arial" panose="020B0604020202020204" pitchFamily="34" charset="0"/>
                          <a:cs typeface="Arial" panose="020B0604020202020204" pitchFamily="34" charset="0"/>
                        </a:rPr>
                        <a:t>0.01 / 0.05</a:t>
                      </a:r>
                    </a:p>
                  </a:txBody>
                  <a:tcPr anchor="ctr"/>
                </a:tc>
                <a:extLst>
                  <a:ext uri="{0D108BD9-81ED-4DB2-BD59-A6C34878D82A}">
                    <a16:rowId xmlns:a16="http://schemas.microsoft.com/office/drawing/2014/main" val="1101619903"/>
                  </a:ext>
                </a:extLst>
              </a:tr>
            </a:tbl>
          </a:graphicData>
        </a:graphic>
      </p:graphicFrame>
      <p:graphicFrame>
        <p:nvGraphicFramePr>
          <p:cNvPr id="16" name="Table 15">
            <a:extLst>
              <a:ext uri="{FF2B5EF4-FFF2-40B4-BE49-F238E27FC236}">
                <a16:creationId xmlns:a16="http://schemas.microsoft.com/office/drawing/2014/main" id="{F0673A9E-B6AC-C6E4-1BF1-E378C300800E}"/>
              </a:ext>
            </a:extLst>
          </p:cNvPr>
          <p:cNvGraphicFramePr>
            <a:graphicFrameLocks noGrp="1"/>
          </p:cNvGraphicFramePr>
          <p:nvPr>
            <p:extLst>
              <p:ext uri="{D42A27DB-BD31-4B8C-83A1-F6EECF244321}">
                <p14:modId xmlns:p14="http://schemas.microsoft.com/office/powerpoint/2010/main" val="3959326662"/>
              </p:ext>
            </p:extLst>
          </p:nvPr>
        </p:nvGraphicFramePr>
        <p:xfrm>
          <a:off x="4146939" y="3217208"/>
          <a:ext cx="7191025" cy="1036320"/>
        </p:xfrm>
        <a:graphic>
          <a:graphicData uri="http://schemas.openxmlformats.org/drawingml/2006/table">
            <a:tbl>
              <a:tblPr>
                <a:tableStyleId>{16D9F66E-5EB9-4882-86FB-DCBF35E3C3E4}</a:tableStyleId>
              </a:tblPr>
              <a:tblGrid>
                <a:gridCol w="2608427">
                  <a:extLst>
                    <a:ext uri="{9D8B030D-6E8A-4147-A177-3AD203B41FA5}">
                      <a16:colId xmlns:a16="http://schemas.microsoft.com/office/drawing/2014/main" val="1018069807"/>
                    </a:ext>
                  </a:extLst>
                </a:gridCol>
                <a:gridCol w="4582598">
                  <a:extLst>
                    <a:ext uri="{9D8B030D-6E8A-4147-A177-3AD203B41FA5}">
                      <a16:colId xmlns:a16="http://schemas.microsoft.com/office/drawing/2014/main" val="2974336381"/>
                    </a:ext>
                  </a:extLst>
                </a:gridCol>
              </a:tblGrid>
              <a:tr h="512592">
                <a:tc>
                  <a:txBody>
                    <a:bodyPr/>
                    <a:lstStyle/>
                    <a:p>
                      <a:r>
                        <a:rPr lang="en-US" sz="1400" b="1" i="1">
                          <a:latin typeface="Arial" panose="020B0604020202020204" pitchFamily="34" charset="0"/>
                          <a:cs typeface="Arial" panose="020B0604020202020204" pitchFamily="34" charset="0"/>
                        </a:rPr>
                        <a:t>In vitro </a:t>
                      </a:r>
                      <a:r>
                        <a:rPr lang="en-US" sz="1400" b="1">
                          <a:latin typeface="Arial" panose="020B0604020202020204" pitchFamily="34" charset="0"/>
                          <a:cs typeface="Arial" panose="020B0604020202020204" pitchFamily="34" charset="0"/>
                        </a:rPr>
                        <a:t>(liver-on-a-chip)</a:t>
                      </a:r>
                      <a:endParaRPr lang="en-US" sz="1400">
                        <a:latin typeface="Arial" panose="020B0604020202020204" pitchFamily="34" charset="0"/>
                        <a:cs typeface="Arial" panose="020B0604020202020204" pitchFamily="34" charset="0"/>
                      </a:endParaRPr>
                    </a:p>
                  </a:txBody>
                  <a:tcPr anchor="ctr"/>
                </a:tc>
                <a:tc>
                  <a:txBody>
                    <a:bodyPr/>
                    <a:lstStyle/>
                    <a:p>
                      <a:pPr marL="0" indent="0">
                        <a:buFont typeface="Arial" panose="020B0604020202020204" pitchFamily="34" charset="0"/>
                        <a:buNone/>
                      </a:pPr>
                      <a:r>
                        <a:rPr lang="en-US" sz="1400">
                          <a:latin typeface="Arial" panose="020B0604020202020204" pitchFamily="34" charset="0"/>
                          <a:cs typeface="Arial" panose="020B0604020202020204" pitchFamily="34" charset="0"/>
                        </a:rPr>
                        <a:t>↓ fibrotic protein markers </a:t>
                      </a:r>
                      <a:r>
                        <a:rPr lang="el-GR" sz="1400">
                          <a:latin typeface="Arial" panose="020B0604020202020204" pitchFamily="34" charset="0"/>
                          <a:cs typeface="Arial" panose="020B0604020202020204" pitchFamily="34" charset="0"/>
                        </a:rPr>
                        <a:t>α</a:t>
                      </a:r>
                      <a:r>
                        <a:rPr lang="en-US" sz="1400">
                          <a:latin typeface="Arial" panose="020B0604020202020204" pitchFamily="34" charset="0"/>
                          <a:cs typeface="Arial" panose="020B0604020202020204" pitchFamily="34" charset="0"/>
                        </a:rPr>
                        <a:t>-SMA &amp; type 1 collagen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sym typeface="Wingdings" panose="05000000000000000000" pitchFamily="2" charset="2"/>
                        </a:rPr>
                        <a:t> </a:t>
                      </a:r>
                      <a:r>
                        <a:rPr lang="en-US" sz="1400" err="1">
                          <a:latin typeface="Arial" panose="020B0604020202020204" pitchFamily="34" charset="0"/>
                          <a:cs typeface="Arial" panose="020B0604020202020204" pitchFamily="34" charset="0"/>
                        </a:rPr>
                        <a:t>stabilised</a:t>
                      </a:r>
                      <a:r>
                        <a:rPr lang="en-US" sz="1400">
                          <a:latin typeface="Arial" panose="020B0604020202020204" pitchFamily="34" charset="0"/>
                          <a:cs typeface="Arial" panose="020B0604020202020204" pitchFamily="34" charset="0"/>
                        </a:rPr>
                        <a:t> choline </a:t>
                      </a:r>
                      <a:r>
                        <a:rPr lang="en-US" sz="1400" err="1">
                          <a:latin typeface="Arial" panose="020B0604020202020204" pitchFamily="34" charset="0"/>
                          <a:cs typeface="Arial" panose="020B0604020202020204" pitchFamily="34" charset="0"/>
                        </a:rPr>
                        <a:t>utilisation</a:t>
                      </a:r>
                      <a:endParaRPr lang="en-US"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3152141"/>
                  </a:ext>
                </a:extLst>
              </a:tr>
              <a:tr h="512592">
                <a:tc>
                  <a:txBody>
                    <a:bodyPr/>
                    <a:lstStyle/>
                    <a:p>
                      <a:r>
                        <a:rPr lang="de-DE" sz="1400" b="1" i="1">
                          <a:latin typeface="Arial" panose="020B0604020202020204" pitchFamily="34" charset="0"/>
                          <a:cs typeface="Arial" panose="020B0604020202020204" pitchFamily="34" charset="0"/>
                        </a:rPr>
                        <a:t>In vivo </a:t>
                      </a:r>
                      <a:r>
                        <a:rPr lang="de-DE" sz="1400" b="1">
                          <a:latin typeface="Arial" panose="020B0604020202020204" pitchFamily="34" charset="0"/>
                          <a:cs typeface="Arial" panose="020B0604020202020204" pitchFamily="34" charset="0"/>
                        </a:rPr>
                        <a:t>(Zucker </a:t>
                      </a:r>
                      <a:r>
                        <a:rPr lang="de-DE" sz="1400" b="1" err="1">
                          <a:latin typeface="Arial" panose="020B0604020202020204" pitchFamily="34" charset="0"/>
                          <a:cs typeface="Arial" panose="020B0604020202020204" pitchFamily="34" charset="0"/>
                        </a:rPr>
                        <a:t>obese</a:t>
                      </a:r>
                      <a:r>
                        <a:rPr lang="de-DE" sz="1400" b="1">
                          <a:latin typeface="Arial" panose="020B0604020202020204" pitchFamily="34" charset="0"/>
                          <a:cs typeface="Arial" panose="020B0604020202020204" pitchFamily="34" charset="0"/>
                        </a:rPr>
                        <a:t> </a:t>
                      </a:r>
                      <a:r>
                        <a:rPr lang="de-DE" sz="1400" b="1" err="1">
                          <a:latin typeface="Arial" panose="020B0604020202020204" pitchFamily="34" charset="0"/>
                          <a:cs typeface="Arial" panose="020B0604020202020204" pitchFamily="34" charset="0"/>
                        </a:rPr>
                        <a:t>rats</a:t>
                      </a:r>
                      <a:r>
                        <a:rPr lang="de-DE" sz="1400" b="1">
                          <a:latin typeface="Arial" panose="020B0604020202020204" pitchFamily="34" charset="0"/>
                          <a:cs typeface="Arial" panose="020B0604020202020204" pitchFamily="34" charset="0"/>
                        </a:rPr>
                        <a:t>)</a:t>
                      </a:r>
                      <a:endParaRPr lang="de-DE" sz="1400">
                        <a:latin typeface="Arial" panose="020B0604020202020204" pitchFamily="34" charset="0"/>
                        <a:cs typeface="Arial" panose="020B0604020202020204" pitchFamily="34" charset="0"/>
                      </a:endParaRPr>
                    </a:p>
                  </a:txBody>
                  <a:tcPr anchor="ctr"/>
                </a:tc>
                <a:tc>
                  <a:txBody>
                    <a:bodyPr/>
                    <a:lstStyle/>
                    <a:p>
                      <a:r>
                        <a:rPr lang="en-US" sz="1400">
                          <a:latin typeface="Arial" panose="020B0604020202020204" pitchFamily="34" charset="0"/>
                          <a:cs typeface="Arial" panose="020B0604020202020204" pitchFamily="34" charset="0"/>
                        </a:rPr>
                        <a:t>↓ liver enzymes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hepatic PC concentrations</a:t>
                      </a:r>
                    </a:p>
                  </a:txBody>
                  <a:tcPr anchor="ctr"/>
                </a:tc>
                <a:extLst>
                  <a:ext uri="{0D108BD9-81ED-4DB2-BD59-A6C34878D82A}">
                    <a16:rowId xmlns:a16="http://schemas.microsoft.com/office/drawing/2014/main" val="3871517303"/>
                  </a:ext>
                </a:extLst>
              </a:tr>
            </a:tbl>
          </a:graphicData>
        </a:graphic>
      </p:graphicFrame>
      <p:sp>
        <p:nvSpPr>
          <p:cNvPr id="19" name="Content Placeholder 2">
            <a:extLst>
              <a:ext uri="{FF2B5EF4-FFF2-40B4-BE49-F238E27FC236}">
                <a16:creationId xmlns:a16="http://schemas.microsoft.com/office/drawing/2014/main" id="{B1AD4C9B-CEA0-0E55-3206-AC4B7015ED6E}"/>
              </a:ext>
            </a:extLst>
          </p:cNvPr>
          <p:cNvSpPr txBox="1">
            <a:spLocks/>
          </p:cNvSpPr>
          <p:nvPr/>
        </p:nvSpPr>
        <p:spPr>
          <a:xfrm>
            <a:off x="5863686" y="1021874"/>
            <a:ext cx="3581207" cy="28139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Hepatic handling of exogenous PUFA</a:t>
            </a:r>
          </a:p>
        </p:txBody>
      </p:sp>
      <p:sp>
        <p:nvSpPr>
          <p:cNvPr id="20" name="Content Placeholder 2">
            <a:extLst>
              <a:ext uri="{FF2B5EF4-FFF2-40B4-BE49-F238E27FC236}">
                <a16:creationId xmlns:a16="http://schemas.microsoft.com/office/drawing/2014/main" id="{FF8F305F-BBBE-9A2A-2AEA-A7E17139E0D5}"/>
              </a:ext>
            </a:extLst>
          </p:cNvPr>
          <p:cNvSpPr txBox="1">
            <a:spLocks/>
          </p:cNvSpPr>
          <p:nvPr/>
        </p:nvSpPr>
        <p:spPr>
          <a:xfrm>
            <a:off x="5740131" y="2791290"/>
            <a:ext cx="3828318" cy="296267"/>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Effects of HSD17B13 inhibition by INI-822</a:t>
            </a:r>
          </a:p>
        </p:txBody>
      </p:sp>
      <p:grpSp>
        <p:nvGrpSpPr>
          <p:cNvPr id="3" name="Group 2">
            <a:extLst>
              <a:ext uri="{FF2B5EF4-FFF2-40B4-BE49-F238E27FC236}">
                <a16:creationId xmlns:a16="http://schemas.microsoft.com/office/drawing/2014/main" id="{80A442AB-CF01-DFAB-BA14-21C81842534A}"/>
              </a:ext>
            </a:extLst>
          </p:cNvPr>
          <p:cNvGrpSpPr/>
          <p:nvPr/>
        </p:nvGrpSpPr>
        <p:grpSpPr>
          <a:xfrm>
            <a:off x="515507" y="1687249"/>
            <a:ext cx="3236914" cy="2392328"/>
            <a:chOff x="515507" y="1562984"/>
            <a:chExt cx="3236914" cy="2392328"/>
          </a:xfrm>
        </p:grpSpPr>
        <p:grpSp>
          <p:nvGrpSpPr>
            <p:cNvPr id="18" name="Group 17">
              <a:extLst>
                <a:ext uri="{FF2B5EF4-FFF2-40B4-BE49-F238E27FC236}">
                  <a16:creationId xmlns:a16="http://schemas.microsoft.com/office/drawing/2014/main" id="{F2CCF2F0-AF70-9CF9-9370-4DCA9CA44ECC}"/>
                </a:ext>
              </a:extLst>
            </p:cNvPr>
            <p:cNvGrpSpPr/>
            <p:nvPr/>
          </p:nvGrpSpPr>
          <p:grpSpPr>
            <a:xfrm>
              <a:off x="515507" y="1562984"/>
              <a:ext cx="3236914" cy="2392328"/>
              <a:chOff x="515507" y="1555818"/>
              <a:chExt cx="3483992" cy="2183067"/>
            </a:xfrm>
          </p:grpSpPr>
          <p:sp>
            <p:nvSpPr>
              <p:cNvPr id="17" name="Rectangle: Rounded Corners 16">
                <a:extLst>
                  <a:ext uri="{FF2B5EF4-FFF2-40B4-BE49-F238E27FC236}">
                    <a16:creationId xmlns:a16="http://schemas.microsoft.com/office/drawing/2014/main" id="{0F8CB630-47B6-6A47-397C-0ADF29172AEC}"/>
                  </a:ext>
                </a:extLst>
              </p:cNvPr>
              <p:cNvSpPr/>
              <p:nvPr/>
            </p:nvSpPr>
            <p:spPr>
              <a:xfrm>
                <a:off x="515507" y="1555818"/>
                <a:ext cx="3483992" cy="2183067"/>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D5010D5-38C4-932C-7B02-438BF79B6BD4}"/>
                  </a:ext>
                </a:extLst>
              </p:cNvPr>
              <p:cNvSpPr txBox="1"/>
              <p:nvPr/>
            </p:nvSpPr>
            <p:spPr>
              <a:xfrm>
                <a:off x="555566" y="1983335"/>
                <a:ext cx="3403874" cy="1657044"/>
              </a:xfrm>
              <a:prstGeom prst="rect">
                <a:avLst/>
              </a:prstGeom>
              <a:noFill/>
            </p:spPr>
            <p:txBody>
              <a:bodyPr wrap="square">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MASLD (vs. Ctrl): up to ~20% ↓ in hepatic PUFA-PCs containing 5–8 double bonds.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HSD17B13 rs72613567:TA: up to 20% ↑ in hepatic PUFA-PCs.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HSD17B13 </a:t>
                </a:r>
                <a:r>
                  <a:rPr lang="en-US" sz="1400" err="1">
                    <a:latin typeface="Arial" panose="020B0604020202020204" pitchFamily="34" charset="0"/>
                    <a:cs typeface="Arial" panose="020B0604020202020204" pitchFamily="34" charset="0"/>
                  </a:rPr>
                  <a:t>LoF</a:t>
                </a:r>
                <a:r>
                  <a:rPr lang="en-US" sz="1400">
                    <a:latin typeface="Arial" panose="020B0604020202020204" pitchFamily="34" charset="0"/>
                    <a:cs typeface="Arial" panose="020B0604020202020204" pitchFamily="34" charset="0"/>
                  </a:rPr>
                  <a:t> abolished the negative effects of steatosis on PUFA-PC concentrations.</a:t>
                </a:r>
              </a:p>
            </p:txBody>
          </p:sp>
        </p:grpSp>
        <p:sp>
          <p:nvSpPr>
            <p:cNvPr id="2" name="Content Placeholder 2">
              <a:extLst>
                <a:ext uri="{FF2B5EF4-FFF2-40B4-BE49-F238E27FC236}">
                  <a16:creationId xmlns:a16="http://schemas.microsoft.com/office/drawing/2014/main" id="{2B04A60C-2801-99F6-176D-52CBC379585B}"/>
                </a:ext>
              </a:extLst>
            </p:cNvPr>
            <p:cNvSpPr txBox="1">
              <a:spLocks/>
            </p:cNvSpPr>
            <p:nvPr/>
          </p:nvSpPr>
          <p:spPr>
            <a:xfrm>
              <a:off x="688843" y="1695697"/>
              <a:ext cx="2338220" cy="21858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Hepatic PC composition</a:t>
              </a:r>
              <a:endParaRPr lang="en-US" sz="1600" b="1">
                <a:latin typeface="Arial" panose="020B0604020202020204" pitchFamily="34" charset="0"/>
                <a:cs typeface="Arial" panose="020B0604020202020204" pitchFamily="34" charset="0"/>
              </a:endParaRPr>
            </a:p>
          </p:txBody>
        </p:sp>
      </p:grpSp>
      <p:pic>
        <p:nvPicPr>
          <p:cNvPr id="13" name="Graphic 12" descr="Home with solid fill">
            <a:hlinkClick r:id="rId3" action="ppaction://hlinksldjump"/>
            <a:extLst>
              <a:ext uri="{FF2B5EF4-FFF2-40B4-BE49-F238E27FC236}">
                <a16:creationId xmlns:a16="http://schemas.microsoft.com/office/drawing/2014/main" id="{C620849A-9208-82C0-3780-168C021538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88686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9EF8A-4136-E9B1-297F-A347F1D9E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D9BEF-0FB6-E4DE-88F2-26A3A29A53F2}"/>
              </a:ext>
            </a:extLst>
          </p:cNvPr>
          <p:cNvSpPr>
            <a:spLocks noGrp="1"/>
          </p:cNvSpPr>
          <p:nvPr>
            <p:ph type="ctrTitle"/>
          </p:nvPr>
        </p:nvSpPr>
        <p:spPr>
          <a:xfrm>
            <a:off x="3264408" y="2498272"/>
            <a:ext cx="8718416" cy="1517877"/>
          </a:xfrm>
        </p:spPr>
        <p:txBody>
          <a:bodyPr>
            <a:normAutofit/>
          </a:bodyPr>
          <a:lstStyle/>
          <a:p>
            <a:pPr algn="r"/>
            <a:r>
              <a:rPr lang="en-US" b="1">
                <a:solidFill>
                  <a:srgbClr val="1A9586"/>
                </a:solidFill>
                <a:latin typeface="Arial" panose="020B0604020202020204" pitchFamily="34" charset="0"/>
                <a:cs typeface="Arial" panose="020B0604020202020204" pitchFamily="34" charset="0"/>
              </a:rPr>
              <a:t>MASLD</a:t>
            </a:r>
          </a:p>
        </p:txBody>
      </p:sp>
      <p:sp>
        <p:nvSpPr>
          <p:cNvPr id="3" name="Subtitle 2">
            <a:extLst>
              <a:ext uri="{FF2B5EF4-FFF2-40B4-BE49-F238E27FC236}">
                <a16:creationId xmlns:a16="http://schemas.microsoft.com/office/drawing/2014/main" id="{98E0362F-A8B8-A9DD-5B6B-BFC1A9DD8498}"/>
              </a:ext>
            </a:extLst>
          </p:cNvPr>
          <p:cNvSpPr>
            <a:spLocks noGrp="1"/>
          </p:cNvSpPr>
          <p:nvPr>
            <p:ph type="subTitle" idx="1"/>
          </p:nvPr>
        </p:nvSpPr>
        <p:spPr>
          <a:xfrm>
            <a:off x="7339106" y="4016149"/>
            <a:ext cx="4643718" cy="783771"/>
          </a:xfrm>
        </p:spPr>
        <p:txBody>
          <a:bodyPr>
            <a:normAutofit/>
          </a:bodyPr>
          <a:lstStyle/>
          <a:p>
            <a:pPr algn="r"/>
            <a:r>
              <a:rPr lang="en-US" sz="3200">
                <a:solidFill>
                  <a:srgbClr val="1A9586"/>
                </a:solidFill>
                <a:latin typeface="Arial" panose="020B0604020202020204" pitchFamily="34" charset="0"/>
                <a:cs typeface="Arial" panose="020B0604020202020204" pitchFamily="34" charset="0"/>
              </a:rPr>
              <a:t>Therapy</a:t>
            </a:r>
          </a:p>
        </p:txBody>
      </p:sp>
    </p:spTree>
    <p:extLst>
      <p:ext uri="{BB962C8B-B14F-4D97-AF65-F5344CB8AC3E}">
        <p14:creationId xmlns:p14="http://schemas.microsoft.com/office/powerpoint/2010/main" val="286542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358AC-0724-E9E3-CCF5-BAB07E5876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E0344-2C03-EA6C-B7A6-81F1E5A5C3E3}"/>
              </a:ext>
            </a:extLst>
          </p:cNvPr>
          <p:cNvSpPr>
            <a:spLocks noGrp="1"/>
          </p:cNvSpPr>
          <p:nvPr>
            <p:ph type="title"/>
          </p:nvPr>
        </p:nvSpPr>
        <p:spPr/>
        <p:txBody>
          <a:bodyPr>
            <a:noAutofit/>
          </a:bodyPr>
          <a:lstStyle/>
          <a:p>
            <a:r>
              <a:rPr lang="en-US" sz="1400" b="1">
                <a:latin typeface="Arial" panose="020B0604020202020204" pitchFamily="34" charset="0"/>
                <a:cs typeface="Arial" panose="020B0604020202020204" pitchFamily="34" charset="0"/>
              </a:rPr>
              <a:t>OS-096</a:t>
            </a:r>
            <a:r>
              <a:rPr lang="en-US" sz="1400">
                <a:latin typeface="Arial" panose="020B0604020202020204" pitchFamily="34" charset="0"/>
                <a:cs typeface="Arial" panose="020B0604020202020204" pitchFamily="34" charset="0"/>
              </a:rPr>
              <a:t> Alignment of response assessed by non-invasive fibrosis biomarkers and </a:t>
            </a:r>
            <a:r>
              <a:rPr lang="en-US" sz="1400" err="1">
                <a:latin typeface="Arial" panose="020B0604020202020204" pitchFamily="34" charset="0"/>
                <a:cs typeface="Arial" panose="020B0604020202020204" pitchFamily="34" charset="0"/>
              </a:rPr>
              <a:t>HistoIndex</a:t>
            </a:r>
            <a:r>
              <a:rPr lang="en-US" sz="1400">
                <a:latin typeface="Arial" panose="020B0604020202020204" pitchFamily="34" charset="0"/>
                <a:cs typeface="Arial" panose="020B0604020202020204" pitchFamily="34" charset="0"/>
              </a:rPr>
              <a:t> AI-based </a:t>
            </a:r>
            <a:r>
              <a:rPr lang="en-US" sz="1400" err="1">
                <a:latin typeface="Arial" panose="020B0604020202020204" pitchFamily="34" charset="0"/>
                <a:cs typeface="Arial" panose="020B0604020202020204" pitchFamily="34" charset="0"/>
              </a:rPr>
              <a:t>qFibrosis</a:t>
            </a:r>
            <a:r>
              <a:rPr lang="en-US" sz="1400">
                <a:latin typeface="Arial" panose="020B0604020202020204" pitchFamily="34" charset="0"/>
                <a:cs typeface="Arial" panose="020B0604020202020204" pitchFamily="34" charset="0"/>
              </a:rPr>
              <a:t> histology in metabolic dysfunction associated steatohepatitis (MASH) clinical trials: a new roadmap for robust drug efficacy assessment demonstrated in the HARMONY trial</a:t>
            </a:r>
          </a:p>
        </p:txBody>
      </p:sp>
      <p:sp>
        <p:nvSpPr>
          <p:cNvPr id="5" name="Content Placeholder 2">
            <a:extLst>
              <a:ext uri="{FF2B5EF4-FFF2-40B4-BE49-F238E27FC236}">
                <a16:creationId xmlns:a16="http://schemas.microsoft.com/office/drawing/2014/main" id="{2B69D9D1-0A13-DEEE-A1FE-42D2B550EC36}"/>
              </a:ext>
            </a:extLst>
          </p:cNvPr>
          <p:cNvSpPr>
            <a:spLocks noGrp="1"/>
          </p:cNvSpPr>
          <p:nvPr>
            <p:ph idx="1"/>
          </p:nvPr>
        </p:nvSpPr>
        <p:spPr>
          <a:xfrm>
            <a:off x="459514" y="1499652"/>
            <a:ext cx="6091165" cy="4971536"/>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The current regulatory-approved reasonably-likely surrogate endpoints for MASH trials are histologically defined, yet expert </a:t>
            </a:r>
            <a:r>
              <a:rPr lang="en-US" sz="1800" kern="0" err="1">
                <a:effectLst/>
                <a:latin typeface="Arial" panose="020B0604020202020204" pitchFamily="34" charset="0"/>
                <a:ea typeface="Yu Mincho" panose="02020400000000000000" pitchFamily="18" charset="-128"/>
                <a:cs typeface="Arial" panose="020B0604020202020204" pitchFamily="34" charset="0"/>
              </a:rPr>
              <a:t>hepatopathologist</a:t>
            </a:r>
            <a:r>
              <a:rPr lang="en-US" sz="1800" kern="0">
                <a:effectLst/>
                <a:latin typeface="Arial" panose="020B0604020202020204" pitchFamily="34" charset="0"/>
                <a:ea typeface="Yu Mincho" panose="02020400000000000000" pitchFamily="18" charset="-128"/>
                <a:cs typeface="Arial" panose="020B0604020202020204" pitchFamily="34" charset="0"/>
              </a:rPr>
              <a:t>-based scoring is subject to inter- and intra-observer variation.</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This, combined with the heterogenous nature of liver tissue, potentially inflates placebo response rates, hindering drug development. In the absence of a single “perfect” response biomarker, assessing the extent of concordance of changes in multiple independent biomarkers could be an alternative approach to determine efficacy.</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100">
                <a:latin typeface="Arial" panose="020B0604020202020204" pitchFamily="34" charset="0"/>
                <a:cs typeface="Arial" panose="020B0604020202020204" pitchFamily="34" charset="0"/>
              </a:rPr>
              <a:t>To explore novel response-biomarker strategies by integrating non-invasive tests (NITs) with AI-based </a:t>
            </a:r>
            <a:r>
              <a:rPr lang="en-US" sz="1800" kern="100" err="1">
                <a:latin typeface="Arial" panose="020B0604020202020204" pitchFamily="34" charset="0"/>
                <a:cs typeface="Arial" panose="020B0604020202020204" pitchFamily="34" charset="0"/>
              </a:rPr>
              <a:t>qFibrosis</a:t>
            </a:r>
            <a:r>
              <a:rPr lang="en-US" sz="1800" kern="100">
                <a:latin typeface="Arial" panose="020B0604020202020204" pitchFamily="34" charset="0"/>
                <a:cs typeface="Arial" panose="020B0604020202020204" pitchFamily="34" charset="0"/>
              </a:rPr>
              <a:t>™ (via SHG/TPE laser microscopy on unstained liver biopsies), using data from the Phase 2b HARMONY trial (NCT04767529), which demonstrated the efficacy of </a:t>
            </a:r>
            <a:r>
              <a:rPr lang="en-US" sz="1800" kern="100" err="1">
                <a:latin typeface="Arial" panose="020B0604020202020204" pitchFamily="34" charset="0"/>
                <a:cs typeface="Arial" panose="020B0604020202020204" pitchFamily="34" charset="0"/>
              </a:rPr>
              <a:t>efruxifermin</a:t>
            </a:r>
            <a:r>
              <a:rPr lang="en-US" sz="1800" kern="100">
                <a:latin typeface="Arial" panose="020B0604020202020204" pitchFamily="34" charset="0"/>
                <a:cs typeface="Arial" panose="020B0604020202020204" pitchFamily="34" charset="0"/>
              </a:rPr>
              <a:t> (EFX) based on traditional histological endpoints.</a:t>
            </a:r>
            <a:endParaRPr lang="en-US" sz="1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Rounded Corners 5">
            <a:extLst>
              <a:ext uri="{FF2B5EF4-FFF2-40B4-BE49-F238E27FC236}">
                <a16:creationId xmlns:a16="http://schemas.microsoft.com/office/drawing/2014/main" id="{9515E9A9-BAD1-E44B-1F69-FE52C77F70EE}"/>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B5C3A95-8289-3451-5958-D9E6DCEFC1AA}"/>
              </a:ext>
            </a:extLst>
          </p:cNvPr>
          <p:cNvSpPr/>
          <p:nvPr/>
        </p:nvSpPr>
        <p:spPr>
          <a:xfrm>
            <a:off x="326282" y="846659"/>
            <a:ext cx="6365576" cy="5469082"/>
          </a:xfrm>
          <a:prstGeom prst="roundRect">
            <a:avLst>
              <a:gd name="adj" fmla="val 1981"/>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A0C47B9-21CE-7836-FE8C-B754BAB625D8}"/>
              </a:ext>
            </a:extLst>
          </p:cNvPr>
          <p:cNvSpPr/>
          <p:nvPr/>
        </p:nvSpPr>
        <p:spPr>
          <a:xfrm>
            <a:off x="7379044"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A7CB6F36-4315-38D6-56C6-F675A1A656ED}"/>
              </a:ext>
            </a:extLst>
          </p:cNvPr>
          <p:cNvSpPr/>
          <p:nvPr/>
        </p:nvSpPr>
        <p:spPr>
          <a:xfrm>
            <a:off x="6921794" y="846658"/>
            <a:ext cx="4943923" cy="5469082"/>
          </a:xfrm>
          <a:prstGeom prst="roundRect">
            <a:avLst>
              <a:gd name="adj" fmla="val 2023"/>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8ECE684-1791-CE64-ED21-B09AB39505F2}"/>
              </a:ext>
            </a:extLst>
          </p:cNvPr>
          <p:cNvGrpSpPr/>
          <p:nvPr/>
        </p:nvGrpSpPr>
        <p:grpSpPr>
          <a:xfrm>
            <a:off x="7151729" y="1169235"/>
            <a:ext cx="4484051" cy="1896353"/>
            <a:chOff x="259969" y="3666224"/>
            <a:chExt cx="4484051" cy="1896353"/>
          </a:xfrm>
        </p:grpSpPr>
        <p:sp>
          <p:nvSpPr>
            <p:cNvPr id="17" name="Rectangle: Rounded Corners 16">
              <a:extLst>
                <a:ext uri="{FF2B5EF4-FFF2-40B4-BE49-F238E27FC236}">
                  <a16:creationId xmlns:a16="http://schemas.microsoft.com/office/drawing/2014/main" id="{54E6E945-CB6D-911D-5C8F-E168BE0E95BB}"/>
                </a:ext>
              </a:extLst>
            </p:cNvPr>
            <p:cNvSpPr/>
            <p:nvPr/>
          </p:nvSpPr>
          <p:spPr>
            <a:xfrm>
              <a:off x="515507" y="3995281"/>
              <a:ext cx="3857398" cy="1567296"/>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7DB03099-2B5C-61C1-B1C0-59EE6AC93B19}"/>
                </a:ext>
              </a:extLst>
            </p:cNvPr>
            <p:cNvSpPr txBox="1">
              <a:spLocks/>
            </p:cNvSpPr>
            <p:nvPr/>
          </p:nvSpPr>
          <p:spPr>
            <a:xfrm>
              <a:off x="259969" y="4094248"/>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20" name="Graphic 19" descr="Group of men with solid fill">
              <a:extLst>
                <a:ext uri="{FF2B5EF4-FFF2-40B4-BE49-F238E27FC236}">
                  <a16:creationId xmlns:a16="http://schemas.microsoft.com/office/drawing/2014/main" id="{7DC57183-6229-6052-A7B8-4902499E37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5942" y="3666224"/>
              <a:ext cx="828078" cy="828078"/>
            </a:xfrm>
            <a:prstGeom prst="rect">
              <a:avLst/>
            </a:prstGeom>
          </p:spPr>
        </p:pic>
        <p:sp>
          <p:nvSpPr>
            <p:cNvPr id="21" name="TextBox 20">
              <a:extLst>
                <a:ext uri="{FF2B5EF4-FFF2-40B4-BE49-F238E27FC236}">
                  <a16:creationId xmlns:a16="http://schemas.microsoft.com/office/drawing/2014/main" id="{32DF6DBB-3876-3D3C-8722-42F51F093B46}"/>
                </a:ext>
              </a:extLst>
            </p:cNvPr>
            <p:cNvSpPr txBox="1"/>
            <p:nvPr/>
          </p:nvSpPr>
          <p:spPr>
            <a:xfrm>
              <a:off x="669397" y="4437160"/>
              <a:ext cx="3857398" cy="954107"/>
            </a:xfrm>
            <a:prstGeom prst="rect">
              <a:avLst/>
            </a:prstGeom>
            <a:noFill/>
          </p:spPr>
          <p:txBody>
            <a:bodyPr wrap="square">
              <a:spAutoFit/>
            </a:bodyPr>
            <a:lstStyle/>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104 patients </a:t>
              </a:r>
              <a:r>
                <a:rPr lang="en-US" sz="1400" i="0" u="none" strike="noStrike" kern="1200">
                  <a:solidFill>
                    <a:srgbClr val="004B87"/>
                  </a:solidFill>
                  <a:effectLst/>
                  <a:latin typeface="Arial" panose="020B0604020202020204" pitchFamily="34" charset="0"/>
                  <a:cs typeface="Arial" panose="020B0604020202020204" pitchFamily="34" charset="0"/>
                </a:rPr>
                <a:t>at week 24 (W24: </a:t>
              </a:r>
              <a:r>
                <a:rPr lang="en-US" sz="1400">
                  <a:solidFill>
                    <a:srgbClr val="004B87"/>
                  </a:solidFill>
                  <a:latin typeface="Arial" panose="020B0604020202020204" pitchFamily="34" charset="0"/>
                  <a:cs typeface="Arial" panose="020B0604020202020204" pitchFamily="34" charset="0"/>
                </a:rPr>
                <a:t>p</a:t>
              </a:r>
              <a:r>
                <a:rPr lang="en-US" sz="1400" i="0" u="none" strike="noStrike" kern="1200">
                  <a:solidFill>
                    <a:srgbClr val="004B87"/>
                  </a:solidFill>
                  <a:effectLst/>
                  <a:latin typeface="Arial" panose="020B0604020202020204" pitchFamily="34" charset="0"/>
                  <a:cs typeface="Arial" panose="020B0604020202020204" pitchFamily="34" charset="0"/>
                </a:rPr>
                <a:t>lacebo [PBO] n = 39, EFX = 65).</a:t>
              </a:r>
            </a:p>
            <a:p>
              <a:pPr marL="285750" indent="-285750" algn="l" rtl="0" eaLnBrk="1" fontAlgn="ctr" latinLnBrk="0" hangingPunct="1">
                <a:buFont typeface="Arial" panose="020B0604020202020204" pitchFamily="34" charset="0"/>
                <a:buChar char="•"/>
              </a:pPr>
              <a:r>
                <a:rPr lang="en-US" sz="1400" i="0" u="none" strike="noStrike" kern="1200">
                  <a:solidFill>
                    <a:srgbClr val="004B87"/>
                  </a:solidFill>
                  <a:effectLst/>
                  <a:latin typeface="Arial" panose="020B0604020202020204" pitchFamily="34" charset="0"/>
                  <a:cs typeface="Arial" panose="020B0604020202020204" pitchFamily="34" charset="0"/>
                </a:rPr>
                <a:t>76 patients at week 96 (W96; PBO = 29, EFX = 47).</a:t>
              </a:r>
            </a:p>
          </p:txBody>
        </p:sp>
      </p:grpSp>
      <p:grpSp>
        <p:nvGrpSpPr>
          <p:cNvPr id="22" name="Group 21">
            <a:extLst>
              <a:ext uri="{FF2B5EF4-FFF2-40B4-BE49-F238E27FC236}">
                <a16:creationId xmlns:a16="http://schemas.microsoft.com/office/drawing/2014/main" id="{83023097-E58C-2688-C411-41C210AFFA99}"/>
              </a:ext>
            </a:extLst>
          </p:cNvPr>
          <p:cNvGrpSpPr/>
          <p:nvPr/>
        </p:nvGrpSpPr>
        <p:grpSpPr>
          <a:xfrm>
            <a:off x="7182868" y="3985420"/>
            <a:ext cx="4484051" cy="1703345"/>
            <a:chOff x="1021230" y="5079928"/>
            <a:chExt cx="4484051" cy="1703345"/>
          </a:xfrm>
        </p:grpSpPr>
        <p:grpSp>
          <p:nvGrpSpPr>
            <p:cNvPr id="23" name="Group 22">
              <a:extLst>
                <a:ext uri="{FF2B5EF4-FFF2-40B4-BE49-F238E27FC236}">
                  <a16:creationId xmlns:a16="http://schemas.microsoft.com/office/drawing/2014/main" id="{E930DBAB-83BC-1D08-04B1-D929BD7BA8FA}"/>
                </a:ext>
              </a:extLst>
            </p:cNvPr>
            <p:cNvGrpSpPr/>
            <p:nvPr/>
          </p:nvGrpSpPr>
          <p:grpSpPr>
            <a:xfrm>
              <a:off x="1021230" y="5228796"/>
              <a:ext cx="4484051" cy="1554477"/>
              <a:chOff x="2906576" y="4134186"/>
              <a:chExt cx="4484051" cy="1554477"/>
            </a:xfrm>
          </p:grpSpPr>
          <p:sp>
            <p:nvSpPr>
              <p:cNvPr id="25" name="TextBox 24">
                <a:extLst>
                  <a:ext uri="{FF2B5EF4-FFF2-40B4-BE49-F238E27FC236}">
                    <a16:creationId xmlns:a16="http://schemas.microsoft.com/office/drawing/2014/main" id="{7E96813F-5AD2-C0DA-1072-4250910C4638}"/>
                  </a:ext>
                </a:extLst>
              </p:cNvPr>
              <p:cNvSpPr txBox="1"/>
              <p:nvPr/>
            </p:nvSpPr>
            <p:spPr>
              <a:xfrm>
                <a:off x="2999863" y="4364686"/>
                <a:ext cx="4297479" cy="1200329"/>
              </a:xfrm>
              <a:prstGeom prst="rect">
                <a:avLst/>
              </a:prstGeom>
              <a:noFill/>
            </p:spPr>
            <p:txBody>
              <a:bodyPr wrap="square" numCol="1">
                <a:spAutoFit/>
              </a:bodyPr>
              <a:lstStyle/>
              <a:p>
                <a:pPr marL="285750" indent="-285750">
                  <a:buFont typeface="Arial" panose="020B0604020202020204" pitchFamily="34" charset="0"/>
                  <a:buChar char="•"/>
                </a:pPr>
                <a:r>
                  <a:rPr lang="en-US" sz="1200" kern="100">
                    <a:latin typeface="Arial" panose="020B0604020202020204" pitchFamily="34" charset="0"/>
                    <a:ea typeface="Aptos" panose="020B0004020202020204" pitchFamily="34" charset="0"/>
                    <a:cs typeface="Arial" panose="020B0604020202020204" pitchFamily="34" charset="0"/>
                  </a:rPr>
                  <a:t>Two NITs (ELF ≥ 0.5 absolute change and Liver Stiffness Measurement ≥ 30% change).</a:t>
                </a:r>
              </a:p>
              <a:p>
                <a:pPr marL="285750" indent="-285750">
                  <a:buFont typeface="Arial" panose="020B0604020202020204" pitchFamily="34" charset="0"/>
                  <a:buChar char="•"/>
                </a:pPr>
                <a:r>
                  <a:rPr lang="en-US" sz="1200" kern="100">
                    <a:latin typeface="Arial" panose="020B0604020202020204" pitchFamily="34" charset="0"/>
                    <a:ea typeface="Aptos" panose="020B0004020202020204" pitchFamily="34" charset="0"/>
                    <a:cs typeface="Arial" panose="020B0604020202020204" pitchFamily="34" charset="0"/>
                  </a:rPr>
                  <a:t>Central pathologist-scored fibrosis ([CPF] ≥ 1 stage change)</a:t>
                </a:r>
              </a:p>
              <a:p>
                <a:pPr marL="285750" indent="-285750">
                  <a:buFont typeface="Arial" panose="020B0604020202020204" pitchFamily="34" charset="0"/>
                  <a:buChar char="•"/>
                </a:pPr>
                <a:r>
                  <a:rPr lang="en-US" sz="1200" kern="100">
                    <a:latin typeface="Arial" panose="020B0604020202020204" pitchFamily="34" charset="0"/>
                    <a:ea typeface="Aptos" panose="020B0004020202020204" pitchFamily="34" charset="0"/>
                    <a:cs typeface="Arial" panose="020B0604020202020204" pitchFamily="34" charset="0"/>
                  </a:rPr>
                  <a:t>Categorical </a:t>
                </a:r>
                <a:r>
                  <a:rPr lang="en-US" sz="1200" kern="100" err="1">
                    <a:latin typeface="Arial" panose="020B0604020202020204" pitchFamily="34" charset="0"/>
                    <a:ea typeface="Aptos" panose="020B0004020202020204" pitchFamily="34" charset="0"/>
                    <a:cs typeface="Arial" panose="020B0604020202020204" pitchFamily="34" charset="0"/>
                  </a:rPr>
                  <a:t>qFibrosis</a:t>
                </a:r>
                <a:r>
                  <a:rPr lang="en-US" sz="1200" kern="100">
                    <a:latin typeface="Arial" panose="020B0604020202020204" pitchFamily="34" charset="0"/>
                    <a:ea typeface="Aptos" panose="020B0004020202020204" pitchFamily="34" charset="0"/>
                    <a:cs typeface="Arial" panose="020B0604020202020204" pitchFamily="34" charset="0"/>
                  </a:rPr>
                  <a:t> ([</a:t>
                </a:r>
                <a:r>
                  <a:rPr lang="en-US" sz="1200" kern="100" err="1">
                    <a:latin typeface="Arial" panose="020B0604020202020204" pitchFamily="34" charset="0"/>
                    <a:ea typeface="Aptos" panose="020B0004020202020204" pitchFamily="34" charset="0"/>
                    <a:cs typeface="Arial" panose="020B0604020202020204" pitchFamily="34" charset="0"/>
                  </a:rPr>
                  <a:t>qF</a:t>
                </a:r>
                <a:r>
                  <a:rPr lang="en-US" sz="1200" kern="100">
                    <a:latin typeface="Arial" panose="020B0604020202020204" pitchFamily="34" charset="0"/>
                    <a:ea typeface="Aptos" panose="020B0004020202020204" pitchFamily="34" charset="0"/>
                    <a:cs typeface="Arial" panose="020B0604020202020204" pitchFamily="34" charset="0"/>
                  </a:rPr>
                  <a:t>] ≥ 1 stage change)</a:t>
                </a:r>
              </a:p>
              <a:p>
                <a:pPr marL="285750" indent="-285750">
                  <a:buFont typeface="Arial" panose="020B0604020202020204" pitchFamily="34" charset="0"/>
                  <a:buChar char="•"/>
                </a:pPr>
                <a:r>
                  <a:rPr lang="en-US" sz="1200" kern="100">
                    <a:latin typeface="Arial" panose="020B0604020202020204" pitchFamily="34" charset="0"/>
                    <a:ea typeface="Aptos" panose="020B0004020202020204" pitchFamily="34" charset="0"/>
                    <a:cs typeface="Arial" panose="020B0604020202020204" pitchFamily="34" charset="0"/>
                  </a:rPr>
                  <a:t>Continuous </a:t>
                </a:r>
                <a:r>
                  <a:rPr lang="en-US" sz="1200" kern="100" err="1">
                    <a:latin typeface="Arial" panose="020B0604020202020204" pitchFamily="34" charset="0"/>
                    <a:ea typeface="Aptos" panose="020B0004020202020204" pitchFamily="34" charset="0"/>
                    <a:cs typeface="Arial" panose="020B0604020202020204" pitchFamily="34" charset="0"/>
                  </a:rPr>
                  <a:t>qFibrosis</a:t>
                </a:r>
                <a:r>
                  <a:rPr lang="en-US" sz="1200" kern="100">
                    <a:latin typeface="Arial" panose="020B0604020202020204" pitchFamily="34" charset="0"/>
                    <a:ea typeface="Aptos" panose="020B0004020202020204" pitchFamily="34" charset="0"/>
                    <a:cs typeface="Arial" panose="020B0604020202020204" pitchFamily="34" charset="0"/>
                  </a:rPr>
                  <a:t> ([</a:t>
                </a:r>
                <a:r>
                  <a:rPr lang="en-US" sz="1200" kern="100" err="1">
                    <a:latin typeface="Arial" panose="020B0604020202020204" pitchFamily="34" charset="0"/>
                    <a:ea typeface="Aptos" panose="020B0004020202020204" pitchFamily="34" charset="0"/>
                    <a:cs typeface="Arial" panose="020B0604020202020204" pitchFamily="34" charset="0"/>
                  </a:rPr>
                  <a:t>qFc</a:t>
                </a:r>
                <a:r>
                  <a:rPr lang="en-US" sz="1200" kern="100">
                    <a:latin typeface="Arial" panose="020B0604020202020204" pitchFamily="34" charset="0"/>
                    <a:ea typeface="Aptos" panose="020B0004020202020204" pitchFamily="34" charset="0"/>
                    <a:cs typeface="Arial" panose="020B0604020202020204" pitchFamily="34" charset="0"/>
                  </a:rPr>
                  <a:t>] ≥ standard error of means)</a:t>
                </a:r>
                <a:endParaRPr lang="en-US" sz="1200">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1785398-CB4B-1E0B-C21A-079490869818}"/>
                  </a:ext>
                </a:extLst>
              </p:cNvPr>
              <p:cNvSpPr/>
              <p:nvPr/>
            </p:nvSpPr>
            <p:spPr>
              <a:xfrm>
                <a:off x="2906576" y="4134186"/>
                <a:ext cx="4484051" cy="1554477"/>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sp>
          <p:nvSpPr>
            <p:cNvPr id="24" name="Content Placeholder 2">
              <a:extLst>
                <a:ext uri="{FF2B5EF4-FFF2-40B4-BE49-F238E27FC236}">
                  <a16:creationId xmlns:a16="http://schemas.microsoft.com/office/drawing/2014/main" id="{F89D7BBD-ABD8-D4E1-EA74-F06DB13D9DEC}"/>
                </a:ext>
              </a:extLst>
            </p:cNvPr>
            <p:cNvSpPr txBox="1">
              <a:spLocks/>
            </p:cNvSpPr>
            <p:nvPr/>
          </p:nvSpPr>
          <p:spPr>
            <a:xfrm>
              <a:off x="1430658" y="5079928"/>
              <a:ext cx="3667338" cy="261763"/>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Fibrosis regression for PBO vs EFX </a:t>
              </a:r>
              <a:endParaRPr lang="en-US" sz="1600" b="1">
                <a:latin typeface="Arial" panose="020B0604020202020204" pitchFamily="34" charset="0"/>
                <a:cs typeface="Arial" panose="020B0604020202020204" pitchFamily="34" charset="0"/>
              </a:endParaRPr>
            </a:p>
          </p:txBody>
        </p:sp>
      </p:grpSp>
      <p:sp>
        <p:nvSpPr>
          <p:cNvPr id="3" name="Arrow: Down 2">
            <a:extLst>
              <a:ext uri="{FF2B5EF4-FFF2-40B4-BE49-F238E27FC236}">
                <a16:creationId xmlns:a16="http://schemas.microsoft.com/office/drawing/2014/main" id="{24373EDC-FD65-C7B6-792D-F2765C3F6D51}"/>
              </a:ext>
            </a:extLst>
          </p:cNvPr>
          <p:cNvSpPr/>
          <p:nvPr/>
        </p:nvSpPr>
        <p:spPr>
          <a:xfrm>
            <a:off x="9213691" y="3366990"/>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Graphic 10" descr="Home with solid fill">
            <a:hlinkClick r:id="rId5" action="ppaction://hlinksldjump"/>
            <a:extLst>
              <a:ext uri="{FF2B5EF4-FFF2-40B4-BE49-F238E27FC236}">
                <a16:creationId xmlns:a16="http://schemas.microsoft.com/office/drawing/2014/main" id="{DBF4B2EB-61EB-F18D-DA1C-E66B35A83E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63695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86DE-2F58-2100-2F02-D0F725D8D97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6CA5EAB-8BA5-2C37-E84A-74CE3BAFB83A}"/>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31D3FBF-42C2-52B0-DFA3-0C2925FD4FEC}"/>
              </a:ext>
            </a:extLst>
          </p:cNvPr>
          <p:cNvSpPr/>
          <p:nvPr/>
        </p:nvSpPr>
        <p:spPr>
          <a:xfrm>
            <a:off x="352424" y="846658"/>
            <a:ext cx="11515726" cy="3327234"/>
          </a:xfrm>
          <a:prstGeom prst="roundRect">
            <a:avLst>
              <a:gd name="adj" fmla="val 3090"/>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6EF0185-08B7-79AD-58EE-38AC70F85A42}"/>
              </a:ext>
            </a:extLst>
          </p:cNvPr>
          <p:cNvSpPr/>
          <p:nvPr/>
        </p:nvSpPr>
        <p:spPr>
          <a:xfrm>
            <a:off x="515506" y="4497320"/>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1229BDA5-E884-7F8A-EE7D-40F432917DA9}"/>
              </a:ext>
            </a:extLst>
          </p:cNvPr>
          <p:cNvSpPr/>
          <p:nvPr/>
        </p:nvSpPr>
        <p:spPr>
          <a:xfrm>
            <a:off x="352424" y="4289591"/>
            <a:ext cx="11538260" cy="2041848"/>
          </a:xfrm>
          <a:prstGeom prst="roundRect">
            <a:avLst>
              <a:gd name="adj" fmla="val 3759"/>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0" name="Title 3">
            <a:extLst>
              <a:ext uri="{FF2B5EF4-FFF2-40B4-BE49-F238E27FC236}">
                <a16:creationId xmlns:a16="http://schemas.microsoft.com/office/drawing/2014/main" id="{397665A2-2E48-F5DB-BB2A-385F2885AA5A}"/>
              </a:ext>
            </a:extLst>
          </p:cNvPr>
          <p:cNvSpPr>
            <a:spLocks noGrp="1"/>
          </p:cNvSpPr>
          <p:nvPr>
            <p:ph type="title"/>
          </p:nvPr>
        </p:nvSpPr>
        <p:spPr>
          <a:xfrm>
            <a:off x="838200" y="-89087"/>
            <a:ext cx="10582656" cy="838947"/>
          </a:xfrm>
        </p:spPr>
        <p:txBody>
          <a:bodyPr>
            <a:noAutofit/>
          </a:bodyPr>
          <a:lstStyle/>
          <a:p>
            <a:r>
              <a:rPr lang="en-US" sz="1400" b="1">
                <a:latin typeface="Arial" panose="020B0604020202020204" pitchFamily="34" charset="0"/>
                <a:cs typeface="Arial" panose="020B0604020202020204" pitchFamily="34" charset="0"/>
              </a:rPr>
              <a:t>OS-096</a:t>
            </a:r>
            <a:r>
              <a:rPr lang="en-US" sz="1400">
                <a:latin typeface="Arial" panose="020B0604020202020204" pitchFamily="34" charset="0"/>
                <a:cs typeface="Arial" panose="020B0604020202020204" pitchFamily="34" charset="0"/>
              </a:rPr>
              <a:t> Alignment of response assessed by non-invasive fibrosis biomarkers and </a:t>
            </a:r>
            <a:r>
              <a:rPr lang="en-US" sz="1400" err="1">
                <a:latin typeface="Arial" panose="020B0604020202020204" pitchFamily="34" charset="0"/>
                <a:cs typeface="Arial" panose="020B0604020202020204" pitchFamily="34" charset="0"/>
              </a:rPr>
              <a:t>HistoIndex</a:t>
            </a:r>
            <a:r>
              <a:rPr lang="en-US" sz="1400">
                <a:latin typeface="Arial" panose="020B0604020202020204" pitchFamily="34" charset="0"/>
                <a:cs typeface="Arial" panose="020B0604020202020204" pitchFamily="34" charset="0"/>
              </a:rPr>
              <a:t> AI-based </a:t>
            </a:r>
            <a:r>
              <a:rPr lang="en-US" sz="1400" err="1">
                <a:latin typeface="Arial" panose="020B0604020202020204" pitchFamily="34" charset="0"/>
                <a:cs typeface="Arial" panose="020B0604020202020204" pitchFamily="34" charset="0"/>
              </a:rPr>
              <a:t>qFibrosis</a:t>
            </a:r>
            <a:r>
              <a:rPr lang="en-US" sz="1400">
                <a:latin typeface="Arial" panose="020B0604020202020204" pitchFamily="34" charset="0"/>
                <a:cs typeface="Arial" panose="020B0604020202020204" pitchFamily="34" charset="0"/>
              </a:rPr>
              <a:t> histology in metabolic dysfunction associated steatohepatitis (MASH) clinical trials: a new roadmap for robust drug efficacy assessment demonstrated in the HARMONY trial</a:t>
            </a:r>
          </a:p>
        </p:txBody>
      </p:sp>
      <p:sp>
        <p:nvSpPr>
          <p:cNvPr id="14" name="TextBox 13">
            <a:extLst>
              <a:ext uri="{FF2B5EF4-FFF2-40B4-BE49-F238E27FC236}">
                <a16:creationId xmlns:a16="http://schemas.microsoft.com/office/drawing/2014/main" id="{150206D2-913B-E7FE-80F6-B6AF4DB01D21}"/>
              </a:ext>
            </a:extLst>
          </p:cNvPr>
          <p:cNvSpPr txBox="1"/>
          <p:nvPr/>
        </p:nvSpPr>
        <p:spPr>
          <a:xfrm>
            <a:off x="352424" y="4905701"/>
            <a:ext cx="11601227" cy="1310039"/>
          </a:xfrm>
          <a:prstGeom prst="rect">
            <a:avLst/>
          </a:prstGeom>
          <a:noFill/>
        </p:spPr>
        <p:txBody>
          <a:bodyPr wrap="square">
            <a:spAutoFit/>
          </a:bodyPr>
          <a:lstStyle/>
          <a:p>
            <a:pPr>
              <a:lnSpc>
                <a:spcPct val="115000"/>
              </a:lnSpc>
              <a:spcAft>
                <a:spcPts val="800"/>
              </a:spcAft>
            </a:pPr>
            <a:r>
              <a:rPr lang="en-US" sz="1400" kern="100">
                <a:effectLst/>
                <a:latin typeface="Arial" panose="020B0604020202020204" pitchFamily="34" charset="0"/>
                <a:ea typeface="Aptos" panose="020B0004020202020204" pitchFamily="34" charset="0"/>
                <a:cs typeface="Arial" panose="020B0604020202020204" pitchFamily="34" charset="0"/>
              </a:rPr>
              <a:t>Combining NITs with CPF appeared to suppress PBO response (from 21%/41% at W24/W96 to 0% at both timepoints) whilst preserving clear efficacy signals, as seen by statistically significant superiority of EFX over PBO. Histopathological response as determined by </a:t>
            </a:r>
            <a:r>
              <a:rPr lang="en-US" sz="1400" kern="100" err="1">
                <a:effectLst/>
                <a:latin typeface="Arial" panose="020B0604020202020204" pitchFamily="34" charset="0"/>
                <a:ea typeface="Aptos" panose="020B0004020202020204" pitchFamily="34" charset="0"/>
                <a:cs typeface="Arial" panose="020B0604020202020204" pitchFamily="34" charset="0"/>
              </a:rPr>
              <a:t>qF</a:t>
            </a:r>
            <a:r>
              <a:rPr lang="en-US" sz="1400" kern="100">
                <a:effectLst/>
                <a:latin typeface="Arial" panose="020B0604020202020204" pitchFamily="34" charset="0"/>
                <a:ea typeface="Aptos" panose="020B0004020202020204" pitchFamily="34" charset="0"/>
                <a:cs typeface="Arial" panose="020B0604020202020204" pitchFamily="34" charset="0"/>
              </a:rPr>
              <a:t>/</a:t>
            </a:r>
            <a:r>
              <a:rPr lang="en-US" sz="1400" kern="100" err="1">
                <a:effectLst/>
                <a:latin typeface="Arial" panose="020B0604020202020204" pitchFamily="34" charset="0"/>
                <a:ea typeface="Aptos" panose="020B0004020202020204" pitchFamily="34" charset="0"/>
                <a:cs typeface="Arial" panose="020B0604020202020204" pitchFamily="34" charset="0"/>
              </a:rPr>
              <a:t>qFc</a:t>
            </a:r>
            <a:r>
              <a:rPr lang="en-US" sz="1400" kern="100">
                <a:effectLst/>
                <a:latin typeface="Arial" panose="020B0604020202020204" pitchFamily="34" charset="0"/>
                <a:ea typeface="Aptos" panose="020B0004020202020204" pitchFamily="34" charset="0"/>
                <a:cs typeface="Arial" panose="020B0604020202020204" pitchFamily="34" charset="0"/>
              </a:rPr>
              <a:t> exhibited greater concordance with dual-NIT response, suggesting these approaches more closely track biological effect. These results demonstrate robustness of combined-NIT/AI-based histopathology and NIT-only biomarker strategies to assess treatment response and, with further validation, support the adoption of more robust reasonably-likely surrogate endpoints.</a:t>
            </a:r>
          </a:p>
        </p:txBody>
      </p:sp>
      <p:graphicFrame>
        <p:nvGraphicFramePr>
          <p:cNvPr id="2" name="Table 1">
            <a:extLst>
              <a:ext uri="{FF2B5EF4-FFF2-40B4-BE49-F238E27FC236}">
                <a16:creationId xmlns:a16="http://schemas.microsoft.com/office/drawing/2014/main" id="{560A5633-4DAF-979C-B6EB-ED100E70B2A5}"/>
              </a:ext>
            </a:extLst>
          </p:cNvPr>
          <p:cNvGraphicFramePr>
            <a:graphicFrameLocks noGrp="1"/>
          </p:cNvGraphicFramePr>
          <p:nvPr>
            <p:extLst>
              <p:ext uri="{D42A27DB-BD31-4B8C-83A1-F6EECF244321}">
                <p14:modId xmlns:p14="http://schemas.microsoft.com/office/powerpoint/2010/main" val="2342456036"/>
              </p:ext>
            </p:extLst>
          </p:nvPr>
        </p:nvGraphicFramePr>
        <p:xfrm>
          <a:off x="3591864" y="1026423"/>
          <a:ext cx="7884822" cy="2862145"/>
        </p:xfrm>
        <a:graphic>
          <a:graphicData uri="http://schemas.openxmlformats.org/drawingml/2006/table">
            <a:tbl>
              <a:tblPr>
                <a:tableStyleId>{16D9F66E-5EB9-4882-86FB-DCBF35E3C3E4}</a:tableStyleId>
              </a:tblPr>
              <a:tblGrid>
                <a:gridCol w="2342771">
                  <a:extLst>
                    <a:ext uri="{9D8B030D-6E8A-4147-A177-3AD203B41FA5}">
                      <a16:colId xmlns:a16="http://schemas.microsoft.com/office/drawing/2014/main" val="911810464"/>
                    </a:ext>
                  </a:extLst>
                </a:gridCol>
                <a:gridCol w="1527835">
                  <a:extLst>
                    <a:ext uri="{9D8B030D-6E8A-4147-A177-3AD203B41FA5}">
                      <a16:colId xmlns:a16="http://schemas.microsoft.com/office/drawing/2014/main" val="2197246734"/>
                    </a:ext>
                  </a:extLst>
                </a:gridCol>
                <a:gridCol w="1280160">
                  <a:extLst>
                    <a:ext uri="{9D8B030D-6E8A-4147-A177-3AD203B41FA5}">
                      <a16:colId xmlns:a16="http://schemas.microsoft.com/office/drawing/2014/main" val="1750065070"/>
                    </a:ext>
                  </a:extLst>
                </a:gridCol>
                <a:gridCol w="1261872">
                  <a:extLst>
                    <a:ext uri="{9D8B030D-6E8A-4147-A177-3AD203B41FA5}">
                      <a16:colId xmlns:a16="http://schemas.microsoft.com/office/drawing/2014/main" val="3058032834"/>
                    </a:ext>
                  </a:extLst>
                </a:gridCol>
                <a:gridCol w="1472184">
                  <a:extLst>
                    <a:ext uri="{9D8B030D-6E8A-4147-A177-3AD203B41FA5}">
                      <a16:colId xmlns:a16="http://schemas.microsoft.com/office/drawing/2014/main" val="715803653"/>
                    </a:ext>
                  </a:extLst>
                </a:gridCol>
              </a:tblGrid>
              <a:tr h="232391">
                <a:tc>
                  <a:txBody>
                    <a:bodyPr/>
                    <a:lstStyle/>
                    <a:p>
                      <a:pPr algn="ctr"/>
                      <a:r>
                        <a:rPr lang="en-US" sz="1050" b="1">
                          <a:solidFill>
                            <a:schemeClr val="bg1"/>
                          </a:solidFill>
                          <a:latin typeface="Arial" panose="020B0604020202020204" pitchFamily="34" charset="0"/>
                          <a:cs typeface="Arial" panose="020B0604020202020204" pitchFamily="34" charset="0"/>
                        </a:rPr>
                        <a:t>Response type</a:t>
                      </a:r>
                      <a:endParaRPr lang="en-US" sz="1050">
                        <a:solidFill>
                          <a:schemeClr val="bg1"/>
                        </a:solidFill>
                        <a:latin typeface="Arial" panose="020B0604020202020204" pitchFamily="34" charset="0"/>
                        <a:cs typeface="Arial" panose="020B0604020202020204" pitchFamily="34" charset="0"/>
                      </a:endParaRPr>
                    </a:p>
                  </a:txBody>
                  <a:tcPr marL="66944" marR="66944" marT="33472" marB="33472"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Timepoint</a:t>
                      </a:r>
                      <a:endParaRPr lang="en-US" sz="1050">
                        <a:solidFill>
                          <a:schemeClr val="bg1"/>
                        </a:solidFill>
                        <a:latin typeface="Arial" panose="020B0604020202020204" pitchFamily="34" charset="0"/>
                        <a:cs typeface="Arial" panose="020B0604020202020204" pitchFamily="34" charset="0"/>
                      </a:endParaRPr>
                    </a:p>
                  </a:txBody>
                  <a:tcPr marL="66944" marR="66944" marT="33472" marB="33472"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Placebo (PBO)</a:t>
                      </a:r>
                      <a:endParaRPr lang="en-US" sz="1050">
                        <a:solidFill>
                          <a:schemeClr val="bg1"/>
                        </a:solidFill>
                        <a:latin typeface="Arial" panose="020B0604020202020204" pitchFamily="34" charset="0"/>
                        <a:cs typeface="Arial" panose="020B0604020202020204" pitchFamily="34" charset="0"/>
                      </a:endParaRPr>
                    </a:p>
                  </a:txBody>
                  <a:tcPr marL="66944" marR="66944" marT="33472" marB="33472"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EFX</a:t>
                      </a:r>
                      <a:endParaRPr lang="en-US" sz="1050">
                        <a:solidFill>
                          <a:schemeClr val="bg1"/>
                        </a:solidFill>
                        <a:latin typeface="Arial" panose="020B0604020202020204" pitchFamily="34" charset="0"/>
                        <a:cs typeface="Arial" panose="020B0604020202020204" pitchFamily="34" charset="0"/>
                      </a:endParaRPr>
                    </a:p>
                  </a:txBody>
                  <a:tcPr marL="66944" marR="66944" marT="33472" marB="33472"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Chi-Square p-value</a:t>
                      </a:r>
                      <a:endParaRPr lang="en-US" sz="1050">
                        <a:solidFill>
                          <a:schemeClr val="bg1"/>
                        </a:solidFill>
                        <a:latin typeface="Arial" panose="020B0604020202020204" pitchFamily="34" charset="0"/>
                        <a:cs typeface="Arial" panose="020B0604020202020204" pitchFamily="34" charset="0"/>
                      </a:endParaRPr>
                    </a:p>
                  </a:txBody>
                  <a:tcPr marL="66944" marR="66944" marT="33472" marB="33472" anchor="ctr">
                    <a:solidFill>
                      <a:srgbClr val="1A9586"/>
                    </a:solidFill>
                  </a:tcPr>
                </a:tc>
                <a:extLst>
                  <a:ext uri="{0D108BD9-81ED-4DB2-BD59-A6C34878D82A}">
                    <a16:rowId xmlns:a16="http://schemas.microsoft.com/office/drawing/2014/main" val="2569927533"/>
                  </a:ext>
                </a:extLst>
              </a:tr>
              <a:tr h="244108">
                <a:tc rowSpan="2">
                  <a:txBody>
                    <a:bodyPr/>
                    <a:lstStyle/>
                    <a:p>
                      <a:r>
                        <a:rPr lang="en-US" sz="1050" b="1">
                          <a:latin typeface="Arial" panose="020B0604020202020204" pitchFamily="34" charset="0"/>
                          <a:cs typeface="Arial" panose="020B0604020202020204" pitchFamily="34" charset="0"/>
                        </a:rPr>
                        <a:t>≥ 1 NIT improved</a:t>
                      </a:r>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24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8/39 (20.5%)</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49/65 (75.4%)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a:t>
                      </a:r>
                    </a:p>
                  </a:txBody>
                  <a:tcPr marL="66944" marR="66944" marT="33472" marB="33472" anchor="ctr"/>
                </a:tc>
                <a:extLst>
                  <a:ext uri="{0D108BD9-81ED-4DB2-BD59-A6C34878D82A}">
                    <a16:rowId xmlns:a16="http://schemas.microsoft.com/office/drawing/2014/main" val="2739892768"/>
                  </a:ext>
                </a:extLst>
              </a:tr>
              <a:tr h="193323">
                <a:tc vMerge="1">
                  <a:txBody>
                    <a:bodyPr/>
                    <a:lstStyle/>
                    <a:p>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96</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12/29 (41.4%)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38/47 (80.9%)</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a:t>
                      </a:r>
                    </a:p>
                  </a:txBody>
                  <a:tcPr marL="66944" marR="66944" marT="33472" marB="33472" anchor="ctr"/>
                </a:tc>
                <a:extLst>
                  <a:ext uri="{0D108BD9-81ED-4DB2-BD59-A6C34878D82A}">
                    <a16:rowId xmlns:a16="http://schemas.microsoft.com/office/drawing/2014/main" val="1878430473"/>
                  </a:ext>
                </a:extLst>
              </a:tr>
              <a:tr h="238350">
                <a:tc rowSpan="2">
                  <a:txBody>
                    <a:bodyPr/>
                    <a:lstStyle/>
                    <a:p>
                      <a:r>
                        <a:rPr lang="en-US" sz="1050" b="1">
                          <a:latin typeface="Arial" panose="020B0604020202020204" pitchFamily="34" charset="0"/>
                          <a:cs typeface="Arial" panose="020B0604020202020204" pitchFamily="34" charset="0"/>
                        </a:rPr>
                        <a:t>Both NITs regressed</a:t>
                      </a:r>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24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0/39 (0%)</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20/65 (30.8%)</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0.0001</a:t>
                      </a:r>
                    </a:p>
                  </a:txBody>
                  <a:tcPr marL="66944" marR="66944" marT="33472" marB="33472" anchor="ctr"/>
                </a:tc>
                <a:extLst>
                  <a:ext uri="{0D108BD9-81ED-4DB2-BD59-A6C34878D82A}">
                    <a16:rowId xmlns:a16="http://schemas.microsoft.com/office/drawing/2014/main" val="3555193789"/>
                  </a:ext>
                </a:extLst>
              </a:tr>
              <a:tr h="193323">
                <a:tc vMerge="1">
                  <a:txBody>
                    <a:bodyPr/>
                    <a:lstStyle/>
                    <a:p>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96</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2/29 (6.9%)</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23/47 (48.9%)</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0.0002</a:t>
                      </a:r>
                    </a:p>
                  </a:txBody>
                  <a:tcPr marL="66944" marR="66944" marT="33472" marB="33472" anchor="ctr"/>
                </a:tc>
                <a:extLst>
                  <a:ext uri="{0D108BD9-81ED-4DB2-BD59-A6C34878D82A}">
                    <a16:rowId xmlns:a16="http://schemas.microsoft.com/office/drawing/2014/main" val="1078903552"/>
                  </a:ext>
                </a:extLst>
              </a:tr>
              <a:tr h="331476">
                <a:tc rowSpan="2">
                  <a:txBody>
                    <a:bodyPr/>
                    <a:lstStyle/>
                    <a:p>
                      <a:r>
                        <a:rPr lang="en-US" sz="1050" b="1">
                          <a:latin typeface="Arial" panose="020B0604020202020204" pitchFamily="34" charset="0"/>
                          <a:cs typeface="Arial" panose="020B0604020202020204" pitchFamily="34" charset="0"/>
                        </a:rPr>
                        <a:t>Dual-NIT + CPF concordance</a:t>
                      </a:r>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24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0/39 (0%)</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7/65 (10.8%)</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a:t>
                      </a:r>
                    </a:p>
                  </a:txBody>
                  <a:tcPr marL="66944" marR="66944" marT="33472" marB="33472" anchor="ctr"/>
                </a:tc>
                <a:extLst>
                  <a:ext uri="{0D108BD9-81ED-4DB2-BD59-A6C34878D82A}">
                    <a16:rowId xmlns:a16="http://schemas.microsoft.com/office/drawing/2014/main" val="4125259151"/>
                  </a:ext>
                </a:extLst>
              </a:tr>
              <a:tr h="193323">
                <a:tc vMerge="1">
                  <a:txBody>
                    <a:bodyPr/>
                    <a:lstStyle/>
                    <a:p>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96</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0/29 (0%)</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15/47 (31.9%)</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0.0007</a:t>
                      </a:r>
                    </a:p>
                  </a:txBody>
                  <a:tcPr marL="66944" marR="66944" marT="33472" marB="33472" anchor="ctr"/>
                </a:tc>
                <a:extLst>
                  <a:ext uri="{0D108BD9-81ED-4DB2-BD59-A6C34878D82A}">
                    <a16:rowId xmlns:a16="http://schemas.microsoft.com/office/drawing/2014/main" val="1157479122"/>
                  </a:ext>
                </a:extLst>
              </a:tr>
              <a:tr h="340500">
                <a:tc rowSpan="2">
                  <a:txBody>
                    <a:bodyPr/>
                    <a:lstStyle/>
                    <a:p>
                      <a:r>
                        <a:rPr lang="en-US" sz="1050" b="1">
                          <a:latin typeface="Arial" panose="020B0604020202020204" pitchFamily="34" charset="0"/>
                          <a:cs typeface="Arial" panose="020B0604020202020204" pitchFamily="34" charset="0"/>
                        </a:rPr>
                        <a:t>Dual-NIT + categorical </a:t>
                      </a:r>
                      <a:r>
                        <a:rPr lang="en-US" sz="1050" b="1" err="1">
                          <a:latin typeface="Arial" panose="020B0604020202020204" pitchFamily="34" charset="0"/>
                          <a:cs typeface="Arial" panose="020B0604020202020204" pitchFamily="34" charset="0"/>
                        </a:rPr>
                        <a:t>qF</a:t>
                      </a:r>
                      <a:r>
                        <a:rPr lang="en-US" sz="1050" b="1">
                          <a:latin typeface="Arial" panose="020B0604020202020204" pitchFamily="34" charset="0"/>
                          <a:cs typeface="Arial" panose="020B0604020202020204" pitchFamily="34" charset="0"/>
                        </a:rPr>
                        <a:t> concordance</a:t>
                      </a:r>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24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0/39 (0%)</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13/65 (20.0%)</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a:t>
                      </a:r>
                    </a:p>
                  </a:txBody>
                  <a:tcPr marL="66944" marR="66944" marT="33472" marB="33472" anchor="ctr"/>
                </a:tc>
                <a:extLst>
                  <a:ext uri="{0D108BD9-81ED-4DB2-BD59-A6C34878D82A}">
                    <a16:rowId xmlns:a16="http://schemas.microsoft.com/office/drawing/2014/main" val="1714959117"/>
                  </a:ext>
                </a:extLst>
              </a:tr>
              <a:tr h="193323">
                <a:tc vMerge="1">
                  <a:txBody>
                    <a:bodyPr/>
                    <a:lstStyle/>
                    <a:p>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96</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1/29 (3.4%)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20/47 (42.6%)</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0.0002</a:t>
                      </a:r>
                    </a:p>
                  </a:txBody>
                  <a:tcPr marL="66944" marR="66944" marT="33472" marB="33472" anchor="ctr"/>
                </a:tc>
                <a:extLst>
                  <a:ext uri="{0D108BD9-81ED-4DB2-BD59-A6C34878D82A}">
                    <a16:rowId xmlns:a16="http://schemas.microsoft.com/office/drawing/2014/main" val="435108296"/>
                  </a:ext>
                </a:extLst>
              </a:tr>
              <a:tr h="340500">
                <a:tc rowSpan="2">
                  <a:txBody>
                    <a:bodyPr/>
                    <a:lstStyle/>
                    <a:p>
                      <a:r>
                        <a:rPr lang="en-US" sz="1050" b="1">
                          <a:latin typeface="Arial" panose="020B0604020202020204" pitchFamily="34" charset="0"/>
                          <a:cs typeface="Arial" panose="020B0604020202020204" pitchFamily="34" charset="0"/>
                        </a:rPr>
                        <a:t>Dual-NIT + continuous </a:t>
                      </a:r>
                      <a:r>
                        <a:rPr lang="en-US" sz="1050" b="1" err="1">
                          <a:latin typeface="Arial" panose="020B0604020202020204" pitchFamily="34" charset="0"/>
                          <a:cs typeface="Arial" panose="020B0604020202020204" pitchFamily="34" charset="0"/>
                        </a:rPr>
                        <a:t>qFc</a:t>
                      </a:r>
                      <a:r>
                        <a:rPr lang="en-US" sz="1050" b="1">
                          <a:latin typeface="Arial" panose="020B0604020202020204" pitchFamily="34" charset="0"/>
                          <a:cs typeface="Arial" panose="020B0604020202020204" pitchFamily="34" charset="0"/>
                        </a:rPr>
                        <a:t> concordance</a:t>
                      </a:r>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24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0/39 (0%)</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15/65 (23.1%)</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a:t>
                      </a:r>
                    </a:p>
                  </a:txBody>
                  <a:tcPr marL="66944" marR="66944" marT="33472" marB="33472" anchor="ctr"/>
                </a:tc>
                <a:extLst>
                  <a:ext uri="{0D108BD9-81ED-4DB2-BD59-A6C34878D82A}">
                    <a16:rowId xmlns:a16="http://schemas.microsoft.com/office/drawing/2014/main" val="218231559"/>
                  </a:ext>
                </a:extLst>
              </a:tr>
              <a:tr h="193323">
                <a:tc vMerge="1">
                  <a:txBody>
                    <a:bodyPr/>
                    <a:lstStyle/>
                    <a:p>
                      <a:endParaRPr lang="en-US" sz="1050">
                        <a:latin typeface="Arial" panose="020B0604020202020204" pitchFamily="34" charset="0"/>
                        <a:cs typeface="Arial" panose="020B0604020202020204" pitchFamily="34" charset="0"/>
                      </a:endParaRP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Week 96</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1/29 (3.4%)</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22/47 (46.8%)</a:t>
                      </a:r>
                    </a:p>
                  </a:txBody>
                  <a:tcPr marL="66944" marR="66944" marT="33472" marB="33472" anchor="ctr"/>
                </a:tc>
                <a:tc>
                  <a:txBody>
                    <a:bodyPr/>
                    <a:lstStyle/>
                    <a:p>
                      <a:pPr algn="ctr"/>
                      <a:r>
                        <a:rPr lang="en-US" sz="1050">
                          <a:latin typeface="Arial" panose="020B0604020202020204" pitchFamily="34" charset="0"/>
                          <a:cs typeface="Arial" panose="020B0604020202020204" pitchFamily="34" charset="0"/>
                        </a:rPr>
                        <a:t>0.0001</a:t>
                      </a:r>
                    </a:p>
                  </a:txBody>
                  <a:tcPr marL="66944" marR="66944" marT="33472" marB="33472" anchor="ctr"/>
                </a:tc>
                <a:extLst>
                  <a:ext uri="{0D108BD9-81ED-4DB2-BD59-A6C34878D82A}">
                    <a16:rowId xmlns:a16="http://schemas.microsoft.com/office/drawing/2014/main" val="639386943"/>
                  </a:ext>
                </a:extLst>
              </a:tr>
            </a:tbl>
          </a:graphicData>
        </a:graphic>
      </p:graphicFrame>
      <p:pic>
        <p:nvPicPr>
          <p:cNvPr id="4" name="Graphic 3" descr="Home with solid fill">
            <a:hlinkClick r:id="rId3" action="ppaction://hlinksldjump"/>
            <a:extLst>
              <a:ext uri="{FF2B5EF4-FFF2-40B4-BE49-F238E27FC236}">
                <a16:creationId xmlns:a16="http://schemas.microsoft.com/office/drawing/2014/main" id="{4064EF4F-48E1-06B0-C2EA-64BDDD190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634120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E63E1-13D2-A6F8-CE2A-970C12C7E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A77B1-3280-014D-F045-D15F5618B473}"/>
              </a:ext>
            </a:extLst>
          </p:cNvPr>
          <p:cNvSpPr>
            <a:spLocks noGrp="1"/>
          </p:cNvSpPr>
          <p:nvPr>
            <p:ph type="ctrTitle"/>
          </p:nvPr>
        </p:nvSpPr>
        <p:spPr>
          <a:xfrm>
            <a:off x="3264408" y="2498272"/>
            <a:ext cx="8718416" cy="1517877"/>
          </a:xfrm>
        </p:spPr>
        <p:txBody>
          <a:bodyPr>
            <a:normAutofit/>
          </a:bodyPr>
          <a:lstStyle/>
          <a:p>
            <a:pPr algn="r"/>
            <a:r>
              <a:rPr lang="en-US" b="1">
                <a:solidFill>
                  <a:srgbClr val="1A9586"/>
                </a:solidFill>
                <a:latin typeface="Arial" panose="020B0604020202020204" pitchFamily="34" charset="0"/>
                <a:cs typeface="Arial" panose="020B0604020202020204" pitchFamily="34" charset="0"/>
              </a:rPr>
              <a:t>Late breakers</a:t>
            </a:r>
          </a:p>
        </p:txBody>
      </p:sp>
    </p:spTree>
    <p:extLst>
      <p:ext uri="{BB962C8B-B14F-4D97-AF65-F5344CB8AC3E}">
        <p14:creationId xmlns:p14="http://schemas.microsoft.com/office/powerpoint/2010/main" val="176481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D1CE7-5DA5-3769-7409-992EBD9A15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1F7095-2BEE-43AB-0AAE-8C3D0DA17686}"/>
              </a:ext>
            </a:extLst>
          </p:cNvPr>
          <p:cNvSpPr>
            <a:spLocks noGrp="1"/>
          </p:cNvSpPr>
          <p:nvPr>
            <p:ph type="title"/>
          </p:nvPr>
        </p:nvSpPr>
        <p:spPr>
          <a:xfrm>
            <a:off x="838200" y="-89087"/>
            <a:ext cx="10894286" cy="838947"/>
          </a:xfrm>
        </p:spPr>
        <p:txBody>
          <a:bodyPr>
            <a:noAutofit/>
          </a:bodyPr>
          <a:lstStyle/>
          <a:p>
            <a:r>
              <a:rPr lang="en-US" sz="1800" b="1">
                <a:latin typeface="Arial" panose="020B0604020202020204" pitchFamily="34" charset="0"/>
                <a:cs typeface="Arial" panose="020B0604020202020204" pitchFamily="34" charset="0"/>
              </a:rPr>
              <a:t>LB2593</a:t>
            </a:r>
            <a:r>
              <a:rPr lang="en-US" sz="1800">
                <a:latin typeface="Arial" panose="020B0604020202020204" pitchFamily="34" charset="0"/>
                <a:cs typeface="Arial" panose="020B0604020202020204" pitchFamily="34" charset="0"/>
              </a:rPr>
              <a:t> Treatment with </a:t>
            </a:r>
            <a:r>
              <a:rPr lang="en-US" sz="1800" err="1">
                <a:latin typeface="Arial" panose="020B0604020202020204" pitchFamily="34" charset="0"/>
                <a:cs typeface="Arial" panose="020B0604020202020204" pitchFamily="34" charset="0"/>
              </a:rPr>
              <a:t>resmetirom</a:t>
            </a:r>
            <a:r>
              <a:rPr lang="en-US" sz="1800">
                <a:latin typeface="Arial" panose="020B0604020202020204" pitchFamily="34" charset="0"/>
                <a:cs typeface="Arial" panose="020B0604020202020204" pitchFamily="34" charset="0"/>
              </a:rPr>
              <a:t> for up to two years led to improvement in liver stiffness, fibrosis biomarkers, fibrosis scores and portal hypertension risk in 122 patients with compensated MASH cirrhosis</a:t>
            </a:r>
          </a:p>
        </p:txBody>
      </p:sp>
      <p:sp>
        <p:nvSpPr>
          <p:cNvPr id="5" name="Content Placeholder 2">
            <a:extLst>
              <a:ext uri="{FF2B5EF4-FFF2-40B4-BE49-F238E27FC236}">
                <a16:creationId xmlns:a16="http://schemas.microsoft.com/office/drawing/2014/main" id="{F589BEC0-41E4-B615-972C-2A7C7A1DCA2A}"/>
              </a:ext>
            </a:extLst>
          </p:cNvPr>
          <p:cNvSpPr>
            <a:spLocks noGrp="1"/>
          </p:cNvSpPr>
          <p:nvPr>
            <p:ph idx="1"/>
          </p:nvPr>
        </p:nvSpPr>
        <p:spPr>
          <a:xfrm>
            <a:off x="459514" y="1344204"/>
            <a:ext cx="11406204" cy="1930623"/>
          </a:xfrm>
        </p:spPr>
        <p:txBody>
          <a:bodyPr>
            <a:noAutofit/>
          </a:bodyPr>
          <a:lstStyle/>
          <a:p>
            <a:pPr>
              <a:buClr>
                <a:srgbClr val="004B87"/>
              </a:buClr>
              <a:defRPr/>
            </a:pPr>
            <a:r>
              <a:rPr lang="en-US" sz="1800" kern="0" err="1">
                <a:effectLst/>
                <a:latin typeface="Arial" panose="020B0604020202020204" pitchFamily="34" charset="0"/>
                <a:ea typeface="Yu Mincho" panose="02020400000000000000" pitchFamily="18" charset="-128"/>
                <a:cs typeface="Arial" panose="020B0604020202020204" pitchFamily="34" charset="0"/>
              </a:rPr>
              <a:t>Resmetirom</a:t>
            </a:r>
            <a:r>
              <a:rPr lang="en-US" sz="1800" kern="0">
                <a:effectLst/>
                <a:latin typeface="Arial" panose="020B0604020202020204" pitchFamily="34" charset="0"/>
                <a:ea typeface="Yu Mincho" panose="02020400000000000000" pitchFamily="18" charset="-128"/>
                <a:cs typeface="Arial" panose="020B0604020202020204" pitchFamily="34" charset="0"/>
              </a:rPr>
              <a:t>, a selective thyroid hormone receptor beta agonist, is an approved therapy for metabolic dysfunction-associated steatohepatitis (MASH) with moderate to advanced liver fibrosis based on improvement in both NASH and fibrosis.</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MASH cirrhosis with clinically significant portal hypertension (CSPH) leads to major adverse liver outcomes.</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100">
                <a:latin typeface="Arial" panose="020B0604020202020204" pitchFamily="34" charset="0"/>
                <a:cs typeface="Arial" panose="020B0604020202020204" pitchFamily="34" charset="0"/>
              </a:rPr>
              <a:t>To assess the effect of </a:t>
            </a:r>
            <a:r>
              <a:rPr lang="en-US" sz="1800" kern="100" err="1">
                <a:latin typeface="Arial" panose="020B0604020202020204" pitchFamily="34" charset="0"/>
                <a:cs typeface="Arial" panose="020B0604020202020204" pitchFamily="34" charset="0"/>
              </a:rPr>
              <a:t>resmetirom</a:t>
            </a:r>
            <a:r>
              <a:rPr lang="en-US" sz="1800" kern="100">
                <a:latin typeface="Arial" panose="020B0604020202020204" pitchFamily="34" charset="0"/>
                <a:cs typeface="Arial" panose="020B0604020202020204" pitchFamily="34" charset="0"/>
              </a:rPr>
              <a:t> over two years of treatment in 122 patients with MASH cirrhosis, with and without CSPH, as defined by </a:t>
            </a:r>
            <a:r>
              <a:rPr lang="en-US" sz="1800" kern="100" err="1">
                <a:latin typeface="Arial" panose="020B0604020202020204" pitchFamily="34" charset="0"/>
                <a:cs typeface="Arial" panose="020B0604020202020204" pitchFamily="34" charset="0"/>
              </a:rPr>
              <a:t>Baveno</a:t>
            </a:r>
            <a:r>
              <a:rPr lang="en-US" sz="1800" kern="100">
                <a:latin typeface="Arial" panose="020B0604020202020204" pitchFamily="34" charset="0"/>
                <a:cs typeface="Arial" panose="020B0604020202020204" pitchFamily="34" charset="0"/>
              </a:rPr>
              <a:t> VII criteria.</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7FBEC8F-F93D-D09E-35EB-FE1417B2D929}"/>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54F03EA-5570-E1E9-9E51-8E5B56ABA7A6}"/>
              </a:ext>
            </a:extLst>
          </p:cNvPr>
          <p:cNvSpPr/>
          <p:nvPr/>
        </p:nvSpPr>
        <p:spPr>
          <a:xfrm>
            <a:off x="326282" y="846659"/>
            <a:ext cx="11515726" cy="2428168"/>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E8217B2-C814-4C8A-FD0A-24ED2653125B}"/>
              </a:ext>
            </a:extLst>
          </p:cNvPr>
          <p:cNvSpPr/>
          <p:nvPr/>
        </p:nvSpPr>
        <p:spPr>
          <a:xfrm>
            <a:off x="515507" y="3653304"/>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C8DA9C5-C1C6-DBEE-16D1-C62600D2AE27}"/>
              </a:ext>
            </a:extLst>
          </p:cNvPr>
          <p:cNvSpPr/>
          <p:nvPr/>
        </p:nvSpPr>
        <p:spPr>
          <a:xfrm>
            <a:off x="326282" y="3466886"/>
            <a:ext cx="11539436" cy="2865296"/>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8D79AE-D1D5-55E4-0B08-920A443EA12F}"/>
              </a:ext>
            </a:extLst>
          </p:cNvPr>
          <p:cNvGrpSpPr/>
          <p:nvPr/>
        </p:nvGrpSpPr>
        <p:grpSpPr>
          <a:xfrm>
            <a:off x="334999" y="4005958"/>
            <a:ext cx="3013061" cy="2009491"/>
            <a:chOff x="259969" y="3632562"/>
            <a:chExt cx="3013061" cy="2009491"/>
          </a:xfrm>
        </p:grpSpPr>
        <p:sp>
          <p:nvSpPr>
            <p:cNvPr id="3" name="Rectangle: Rounded Corners 2">
              <a:extLst>
                <a:ext uri="{FF2B5EF4-FFF2-40B4-BE49-F238E27FC236}">
                  <a16:creationId xmlns:a16="http://schemas.microsoft.com/office/drawing/2014/main" id="{D49D0F32-5D4E-F3B4-6742-F37A91BBA0D5}"/>
                </a:ext>
              </a:extLst>
            </p:cNvPr>
            <p:cNvSpPr/>
            <p:nvPr/>
          </p:nvSpPr>
          <p:spPr>
            <a:xfrm>
              <a:off x="466081" y="3995281"/>
              <a:ext cx="2684893" cy="1646772"/>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BBDB669D-46B4-C77F-4C4D-50D27B29B99F}"/>
                </a:ext>
              </a:extLst>
            </p:cNvPr>
            <p:cNvSpPr txBox="1">
              <a:spLocks/>
            </p:cNvSpPr>
            <p:nvPr/>
          </p:nvSpPr>
          <p:spPr>
            <a:xfrm>
              <a:off x="259969" y="4094248"/>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18" name="Graphic 17" descr="Group of men with solid fill">
              <a:extLst>
                <a:ext uri="{FF2B5EF4-FFF2-40B4-BE49-F238E27FC236}">
                  <a16:creationId xmlns:a16="http://schemas.microsoft.com/office/drawing/2014/main" id="{0EBBF802-C6CE-E775-B3E2-C77401FAB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7532" y="3632562"/>
              <a:ext cx="828078" cy="828078"/>
            </a:xfrm>
            <a:prstGeom prst="rect">
              <a:avLst/>
            </a:prstGeom>
          </p:spPr>
        </p:pic>
        <p:sp>
          <p:nvSpPr>
            <p:cNvPr id="19" name="TextBox 18">
              <a:extLst>
                <a:ext uri="{FF2B5EF4-FFF2-40B4-BE49-F238E27FC236}">
                  <a16:creationId xmlns:a16="http://schemas.microsoft.com/office/drawing/2014/main" id="{CCD86A99-CFEB-7D76-24C8-A28C316B6170}"/>
                </a:ext>
              </a:extLst>
            </p:cNvPr>
            <p:cNvSpPr txBox="1"/>
            <p:nvPr/>
          </p:nvSpPr>
          <p:spPr>
            <a:xfrm>
              <a:off x="515507" y="4445034"/>
              <a:ext cx="2757523" cy="1169551"/>
            </a:xfrm>
            <a:prstGeom prst="rect">
              <a:avLst/>
            </a:prstGeom>
            <a:noFill/>
          </p:spPr>
          <p:txBody>
            <a:bodyPr wrap="square">
              <a:spAutoFit/>
            </a:bodyPr>
            <a:lstStyle/>
            <a:p>
              <a:pPr marL="0" algn="l" rtl="0" eaLnBrk="1" fontAlgn="ctr" latinLnBrk="0" hangingPunct="1"/>
              <a:r>
                <a:rPr lang="en-US" sz="1400" b="1">
                  <a:solidFill>
                    <a:srgbClr val="004B87"/>
                  </a:solidFill>
                  <a:latin typeface="Arial" panose="020B0604020202020204" pitchFamily="34" charset="0"/>
                  <a:cs typeface="Arial" panose="020B0604020202020204" pitchFamily="34" charset="0"/>
                </a:rPr>
                <a:t>122  Patients with Child Pugh A MASH cirrhosis:</a:t>
              </a:r>
              <a:endParaRPr lang="en-US" sz="1400" b="1" i="0" u="none" strike="noStrike" kern="1200">
                <a:solidFill>
                  <a:srgbClr val="004B87"/>
                </a:solidFill>
                <a:effectLst/>
                <a:latin typeface="Arial" panose="020B0604020202020204" pitchFamily="34" charset="0"/>
                <a:cs typeface="Arial" panose="020B0604020202020204" pitchFamily="34" charset="0"/>
              </a:endParaRPr>
            </a:p>
            <a:p>
              <a:pPr marL="285750" indent="-285750" algn="l" rtl="0" eaLnBrk="1" fontAlgn="ctr" latinLnBrk="0" hangingPunct="1">
                <a:buFont typeface="Arial" panose="020B0604020202020204" pitchFamily="34" charset="0"/>
                <a:buChar char="•"/>
              </a:pPr>
              <a:r>
                <a:rPr lang="en-US" sz="1400" b="0" i="0" u="none" strike="noStrike" kern="1200">
                  <a:solidFill>
                    <a:srgbClr val="004B87"/>
                  </a:solidFill>
                  <a:effectLst/>
                  <a:latin typeface="Arial" panose="020B0604020202020204" pitchFamily="34" charset="0"/>
                  <a:cs typeface="Arial" panose="020B0604020202020204" pitchFamily="34" charset="0"/>
                </a:rPr>
                <a:t>MASH F4 on historic biopsy &gt;</a:t>
              </a:r>
              <a:r>
                <a:rPr lang="en-US" sz="1400">
                  <a:solidFill>
                    <a:srgbClr val="004B87"/>
                  </a:solidFill>
                  <a:latin typeface="Arial" panose="020B0604020202020204" pitchFamily="34" charset="0"/>
                  <a:cs typeface="Arial" panose="020B0604020202020204" pitchFamily="34" charset="0"/>
                </a:rPr>
                <a:t> </a:t>
              </a:r>
              <a:r>
                <a:rPr lang="en-US" sz="1400" b="0" i="0" u="none" strike="noStrike" kern="1200">
                  <a:solidFill>
                    <a:srgbClr val="004B87"/>
                  </a:solidFill>
                  <a:effectLst/>
                  <a:latin typeface="Arial" panose="020B0604020202020204" pitchFamily="34" charset="0"/>
                  <a:cs typeface="Arial" panose="020B0604020202020204" pitchFamily="34" charset="0"/>
                </a:rPr>
                <a:t>66%.</a:t>
              </a: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O</a:t>
              </a:r>
              <a:r>
                <a:rPr lang="en-US" sz="1400" b="0" i="0" u="none" strike="noStrike" kern="1200">
                  <a:solidFill>
                    <a:srgbClr val="004B87"/>
                  </a:solidFill>
                  <a:effectLst/>
                  <a:latin typeface="Arial" panose="020B0604020202020204" pitchFamily="34" charset="0"/>
                  <a:cs typeface="Arial" panose="020B0604020202020204" pitchFamily="34" charset="0"/>
                </a:rPr>
                <a:t>r clinical diagnosis.</a:t>
              </a:r>
              <a:endParaRPr lang="en-US" sz="1400" b="0" i="0" u="none" strike="noStrike">
                <a:effectLst/>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31D96D9B-3148-5225-21FE-CA5BA03CD543}"/>
              </a:ext>
            </a:extLst>
          </p:cNvPr>
          <p:cNvGrpSpPr/>
          <p:nvPr/>
        </p:nvGrpSpPr>
        <p:grpSpPr>
          <a:xfrm>
            <a:off x="3909867" y="4254119"/>
            <a:ext cx="2791052" cy="1568094"/>
            <a:chOff x="8947123" y="3129113"/>
            <a:chExt cx="2791052" cy="1568094"/>
          </a:xfrm>
        </p:grpSpPr>
        <p:sp>
          <p:nvSpPr>
            <p:cNvPr id="21" name="TextBox 20">
              <a:extLst>
                <a:ext uri="{FF2B5EF4-FFF2-40B4-BE49-F238E27FC236}">
                  <a16:creationId xmlns:a16="http://schemas.microsoft.com/office/drawing/2014/main" id="{4627DEBB-16F3-60F5-3A45-70122019673E}"/>
                </a:ext>
              </a:extLst>
            </p:cNvPr>
            <p:cNvSpPr txBox="1"/>
            <p:nvPr/>
          </p:nvSpPr>
          <p:spPr>
            <a:xfrm>
              <a:off x="8980651" y="3476856"/>
              <a:ext cx="2757524" cy="1169551"/>
            </a:xfrm>
            <a:prstGeom prst="rect">
              <a:avLst/>
            </a:prstGeom>
            <a:noFill/>
          </p:spPr>
          <p:txBody>
            <a:bodyPr wrap="square">
              <a:spAutoFit/>
            </a:bodyPr>
            <a:lstStyle/>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80 mg </a:t>
              </a:r>
              <a:r>
                <a:rPr lang="en-US" sz="1400" kern="100" err="1">
                  <a:effectLst/>
                  <a:latin typeface="Arial" panose="020B0604020202020204" pitchFamily="34" charset="0"/>
                  <a:ea typeface="Aptos" panose="020B0004020202020204" pitchFamily="34" charset="0"/>
                  <a:cs typeface="Arial" panose="020B0604020202020204" pitchFamily="34" charset="0"/>
                </a:rPr>
                <a:t>resmetirom</a:t>
              </a:r>
              <a:r>
                <a:rPr lang="en-US" sz="1400" kern="100">
                  <a:effectLst/>
                  <a:latin typeface="Arial" panose="020B0604020202020204" pitchFamily="34" charset="0"/>
                  <a:ea typeface="Aptos" panose="020B0004020202020204" pitchFamily="34" charset="0"/>
                  <a:cs typeface="Arial" panose="020B0604020202020204" pitchFamily="34" charset="0"/>
                </a:rPr>
                <a:t> for up to 2 years (MAETRO-NAFLD-1 (NCT04197479) year 1)</a:t>
              </a:r>
              <a:r>
                <a:rPr lang="en-US" sz="1400" kern="100">
                  <a:latin typeface="Arial" panose="020B0604020202020204" pitchFamily="34" charset="0"/>
                  <a:ea typeface="Aptos" panose="020B0004020202020204" pitchFamily="34" charset="0"/>
                  <a:cs typeface="Arial" panose="020B0604020202020204" pitchFamily="34" charset="0"/>
                </a:rPr>
                <a:t>.</a:t>
              </a:r>
              <a:endParaRPr lang="en-US" sz="1400" kern="10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O</a:t>
              </a:r>
              <a:r>
                <a:rPr lang="en-US" sz="1400" kern="100">
                  <a:effectLst/>
                  <a:latin typeface="Arial" panose="020B0604020202020204" pitchFamily="34" charset="0"/>
                  <a:ea typeface="Aptos" panose="020B0004020202020204" pitchFamily="34" charset="0"/>
                  <a:cs typeface="Arial" panose="020B0604020202020204" pitchFamily="34" charset="0"/>
                </a:rPr>
                <a:t>pen-label extension trial (NCT04951219) year 2.</a:t>
              </a:r>
            </a:p>
          </p:txBody>
        </p:sp>
        <p:sp>
          <p:nvSpPr>
            <p:cNvPr id="22" name="Rectangle: Rounded Corners 21">
              <a:extLst>
                <a:ext uri="{FF2B5EF4-FFF2-40B4-BE49-F238E27FC236}">
                  <a16:creationId xmlns:a16="http://schemas.microsoft.com/office/drawing/2014/main" id="{A03D6754-5E48-FA8C-FC5E-6B89A7E1CFE8}"/>
                </a:ext>
              </a:extLst>
            </p:cNvPr>
            <p:cNvSpPr/>
            <p:nvPr/>
          </p:nvSpPr>
          <p:spPr>
            <a:xfrm>
              <a:off x="8947123" y="3277996"/>
              <a:ext cx="2757523" cy="1419211"/>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73E782E2-DF3C-ECC6-F5D8-D19640CD9BDD}"/>
                </a:ext>
              </a:extLst>
            </p:cNvPr>
            <p:cNvSpPr txBox="1">
              <a:spLocks/>
            </p:cNvSpPr>
            <p:nvPr/>
          </p:nvSpPr>
          <p:spPr>
            <a:xfrm>
              <a:off x="9413945" y="3129113"/>
              <a:ext cx="1738933" cy="25276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Treatment</a:t>
              </a:r>
              <a:endParaRPr lang="en-US" sz="1600" b="1">
                <a:latin typeface="Arial" panose="020B0604020202020204" pitchFamily="34" charset="0"/>
                <a:cs typeface="Arial" panose="020B0604020202020204" pitchFamily="34" charset="0"/>
              </a:endParaRPr>
            </a:p>
          </p:txBody>
        </p:sp>
      </p:grpSp>
      <p:sp>
        <p:nvSpPr>
          <p:cNvPr id="24" name="Arrow: Down 23">
            <a:extLst>
              <a:ext uri="{FF2B5EF4-FFF2-40B4-BE49-F238E27FC236}">
                <a16:creationId xmlns:a16="http://schemas.microsoft.com/office/drawing/2014/main" id="{7453BA18-8F4E-A596-000F-CD26EC1D8E6B}"/>
              </a:ext>
            </a:extLst>
          </p:cNvPr>
          <p:cNvSpPr/>
          <p:nvPr/>
        </p:nvSpPr>
        <p:spPr>
          <a:xfrm rot="16200000">
            <a:off x="3437517" y="4851380"/>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14D19B6E-7DBB-1700-1A82-761B24D2A998}"/>
              </a:ext>
            </a:extLst>
          </p:cNvPr>
          <p:cNvGrpSpPr/>
          <p:nvPr/>
        </p:nvGrpSpPr>
        <p:grpSpPr>
          <a:xfrm>
            <a:off x="6956996" y="3693236"/>
            <a:ext cx="2225549" cy="2174350"/>
            <a:chOff x="8947123" y="2855230"/>
            <a:chExt cx="2225549" cy="2174350"/>
          </a:xfrm>
        </p:grpSpPr>
        <p:sp>
          <p:nvSpPr>
            <p:cNvPr id="28" name="TextBox 27">
              <a:extLst>
                <a:ext uri="{FF2B5EF4-FFF2-40B4-BE49-F238E27FC236}">
                  <a16:creationId xmlns:a16="http://schemas.microsoft.com/office/drawing/2014/main" id="{1BFE519D-49BE-5362-FE76-1977AD50C1E9}"/>
                </a:ext>
              </a:extLst>
            </p:cNvPr>
            <p:cNvSpPr txBox="1"/>
            <p:nvPr/>
          </p:nvSpPr>
          <p:spPr>
            <a:xfrm>
              <a:off x="8977490" y="3429141"/>
              <a:ext cx="2195182" cy="1600438"/>
            </a:xfrm>
            <a:prstGeom prst="rect">
              <a:avLst/>
            </a:prstGeom>
            <a:noFill/>
          </p:spPr>
          <p:txBody>
            <a:bodyPr wrap="square">
              <a:spAutoFit/>
            </a:bodyPr>
            <a:lstStyle/>
            <a:p>
              <a:pPr marL="285750" indent="-285750">
                <a:buFont typeface="Arial" panose="020B0604020202020204" pitchFamily="34" charset="0"/>
                <a:buChar char="•"/>
              </a:pPr>
              <a:r>
                <a:rPr lang="en-US" sz="1400" kern="100" err="1">
                  <a:effectLst/>
                  <a:latin typeface="Arial" panose="020B0604020202020204" pitchFamily="34" charset="0"/>
                  <a:ea typeface="Aptos" panose="020B0004020202020204" pitchFamily="34" charset="0"/>
                  <a:cs typeface="Arial" panose="020B0604020202020204" pitchFamily="34" charset="0"/>
                </a:rPr>
                <a:t>FibroScan</a:t>
              </a:r>
              <a:r>
                <a:rPr lang="en-US" sz="1400" kern="100" baseline="30000">
                  <a:effectLst/>
                  <a:latin typeface="Arial" panose="020B0604020202020204" pitchFamily="34" charset="0"/>
                  <a:ea typeface="Aptos" panose="020B0004020202020204" pitchFamily="34" charset="0"/>
                  <a:cs typeface="Arial" panose="020B0604020202020204" pitchFamily="34" charset="0"/>
                </a:rPr>
                <a:t>®</a:t>
              </a:r>
              <a:r>
                <a:rPr lang="en-US" sz="1400" kern="100">
                  <a:effectLst/>
                  <a:latin typeface="Arial" panose="020B0604020202020204" pitchFamily="34" charset="0"/>
                  <a:ea typeface="Aptos" panose="020B0004020202020204" pitchFamily="34" charset="0"/>
                  <a:cs typeface="Arial" panose="020B0604020202020204" pitchFamily="34" charset="0"/>
                </a:rPr>
                <a:t> vibration-controlled transient elastography (VCTE).</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Platelet count.</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C</a:t>
              </a:r>
              <a:r>
                <a:rPr lang="en-US" sz="1400" kern="100">
                  <a:effectLst/>
                  <a:latin typeface="Arial" panose="020B0604020202020204" pitchFamily="34" charset="0"/>
                  <a:ea typeface="Aptos" panose="020B0004020202020204" pitchFamily="34" charset="0"/>
                  <a:cs typeface="Arial" panose="020B0604020202020204" pitchFamily="34" charset="0"/>
                </a:rPr>
                <a:t>onfirmed using magnetic resonance elastography (MRE).</a:t>
              </a:r>
            </a:p>
          </p:txBody>
        </p:sp>
        <p:sp>
          <p:nvSpPr>
            <p:cNvPr id="29" name="Rectangle: Rounded Corners 28">
              <a:extLst>
                <a:ext uri="{FF2B5EF4-FFF2-40B4-BE49-F238E27FC236}">
                  <a16:creationId xmlns:a16="http://schemas.microsoft.com/office/drawing/2014/main" id="{9486423D-9671-5783-C061-683745AC27EB}"/>
                </a:ext>
              </a:extLst>
            </p:cNvPr>
            <p:cNvSpPr/>
            <p:nvPr/>
          </p:nvSpPr>
          <p:spPr>
            <a:xfrm>
              <a:off x="8947123" y="3086998"/>
              <a:ext cx="2185601" cy="1942582"/>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30" name="Content Placeholder 2">
              <a:extLst>
                <a:ext uri="{FF2B5EF4-FFF2-40B4-BE49-F238E27FC236}">
                  <a16:creationId xmlns:a16="http://schemas.microsoft.com/office/drawing/2014/main" id="{A723EE2A-A3A9-E181-268C-D5B47BE09C44}"/>
                </a:ext>
              </a:extLst>
            </p:cNvPr>
            <p:cNvSpPr txBox="1">
              <a:spLocks/>
            </p:cNvSpPr>
            <p:nvPr/>
          </p:nvSpPr>
          <p:spPr>
            <a:xfrm>
              <a:off x="9176113" y="2855230"/>
              <a:ext cx="1738933" cy="46141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Baseline CSPH (</a:t>
              </a:r>
              <a:r>
                <a:rPr lang="en-US" sz="1400" b="1" err="1">
                  <a:latin typeface="Arial" panose="020B0604020202020204" pitchFamily="34" charset="0"/>
                  <a:cs typeface="Arial" panose="020B0604020202020204" pitchFamily="34" charset="0"/>
                </a:rPr>
                <a:t>Baveno</a:t>
              </a:r>
              <a:r>
                <a:rPr lang="en-US" sz="1400" b="1">
                  <a:latin typeface="Arial" panose="020B0604020202020204" pitchFamily="34" charset="0"/>
                  <a:cs typeface="Arial" panose="020B0604020202020204" pitchFamily="34" charset="0"/>
                </a:rPr>
                <a:t> VII)</a:t>
              </a:r>
              <a:endParaRPr lang="en-US" sz="1600" b="1">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2F52ACA7-9531-6B52-C8CD-066A4627E84A}"/>
              </a:ext>
            </a:extLst>
          </p:cNvPr>
          <p:cNvGrpSpPr/>
          <p:nvPr/>
        </p:nvGrpSpPr>
        <p:grpSpPr>
          <a:xfrm>
            <a:off x="9430789" y="4226241"/>
            <a:ext cx="2169279" cy="1268036"/>
            <a:chOff x="9019710" y="3108917"/>
            <a:chExt cx="2169279" cy="1268036"/>
          </a:xfrm>
        </p:grpSpPr>
        <p:sp>
          <p:nvSpPr>
            <p:cNvPr id="32" name="TextBox 31">
              <a:extLst>
                <a:ext uri="{FF2B5EF4-FFF2-40B4-BE49-F238E27FC236}">
                  <a16:creationId xmlns:a16="http://schemas.microsoft.com/office/drawing/2014/main" id="{2493E22F-F15B-2C64-54E6-30D2D84DCDB0}"/>
                </a:ext>
              </a:extLst>
            </p:cNvPr>
            <p:cNvSpPr txBox="1"/>
            <p:nvPr/>
          </p:nvSpPr>
          <p:spPr>
            <a:xfrm>
              <a:off x="9022871" y="3422846"/>
              <a:ext cx="2166118" cy="954107"/>
            </a:xfrm>
            <a:prstGeom prst="rect">
              <a:avLst/>
            </a:prstGeom>
            <a:noFill/>
          </p:spPr>
          <p:txBody>
            <a:bodyPr wrap="square">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Baseline vs 2 years.</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Non-invasive biomarkers.</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I</a:t>
              </a:r>
              <a:r>
                <a:rPr lang="en-US" sz="1400" kern="100">
                  <a:effectLst/>
                  <a:latin typeface="Arial" panose="020B0604020202020204" pitchFamily="34" charset="0"/>
                  <a:ea typeface="Aptos" panose="020B0004020202020204" pitchFamily="34" charset="0"/>
                  <a:cs typeface="Arial" panose="020B0604020202020204" pitchFamily="34" charset="0"/>
                </a:rPr>
                <a:t>maging.</a:t>
              </a:r>
            </a:p>
          </p:txBody>
        </p:sp>
        <p:sp>
          <p:nvSpPr>
            <p:cNvPr id="33" name="Rectangle: Rounded Corners 32">
              <a:extLst>
                <a:ext uri="{FF2B5EF4-FFF2-40B4-BE49-F238E27FC236}">
                  <a16:creationId xmlns:a16="http://schemas.microsoft.com/office/drawing/2014/main" id="{BC1A5473-6BE2-FC0F-B01E-CE6B1D15992D}"/>
                </a:ext>
              </a:extLst>
            </p:cNvPr>
            <p:cNvSpPr/>
            <p:nvPr/>
          </p:nvSpPr>
          <p:spPr>
            <a:xfrm>
              <a:off x="9019710" y="3277996"/>
              <a:ext cx="2029691" cy="1098957"/>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34" name="Content Placeholder 2">
              <a:extLst>
                <a:ext uri="{FF2B5EF4-FFF2-40B4-BE49-F238E27FC236}">
                  <a16:creationId xmlns:a16="http://schemas.microsoft.com/office/drawing/2014/main" id="{D46278A1-8974-ADC1-789B-662365C446AB}"/>
                </a:ext>
              </a:extLst>
            </p:cNvPr>
            <p:cNvSpPr txBox="1">
              <a:spLocks/>
            </p:cNvSpPr>
            <p:nvPr/>
          </p:nvSpPr>
          <p:spPr>
            <a:xfrm>
              <a:off x="9289427" y="3108917"/>
              <a:ext cx="1474072" cy="278735"/>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GB" sz="1400" b="1">
                  <a:latin typeface="Arial" panose="020B0604020202020204" pitchFamily="34" charset="0"/>
                  <a:cs typeface="Arial" panose="020B0604020202020204" pitchFamily="34" charset="0"/>
                </a:rPr>
                <a:t>Me</a:t>
              </a:r>
              <a:r>
                <a:rPr lang="en-US" sz="1400" b="1" err="1">
                  <a:latin typeface="Arial" panose="020B0604020202020204" pitchFamily="34" charset="0"/>
                  <a:cs typeface="Arial" panose="020B0604020202020204" pitchFamily="34" charset="0"/>
                </a:rPr>
                <a:t>asurements</a:t>
              </a:r>
              <a:endParaRPr lang="en-US" sz="1600" b="1">
                <a:latin typeface="Arial" panose="020B0604020202020204" pitchFamily="34" charset="0"/>
                <a:cs typeface="Arial" panose="020B0604020202020204" pitchFamily="34" charset="0"/>
              </a:endParaRPr>
            </a:p>
          </p:txBody>
        </p:sp>
      </p:grpSp>
      <p:pic>
        <p:nvPicPr>
          <p:cNvPr id="11" name="Graphic 10" descr="Home with solid fill">
            <a:hlinkClick r:id="rId5" action="ppaction://hlinksldjump"/>
            <a:extLst>
              <a:ext uri="{FF2B5EF4-FFF2-40B4-BE49-F238E27FC236}">
                <a16:creationId xmlns:a16="http://schemas.microsoft.com/office/drawing/2014/main" id="{40528CBE-97D3-1E77-5A70-0A9568B3FE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60456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1EE4C-8B43-A991-9441-7E87603319E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24499ED2-D0AF-F29D-759F-4340931D541F}"/>
              </a:ext>
            </a:extLst>
          </p:cNvPr>
          <p:cNvSpPr>
            <a:spLocks noGrp="1"/>
          </p:cNvSpPr>
          <p:nvPr>
            <p:ph type="title"/>
          </p:nvPr>
        </p:nvSpPr>
        <p:spPr>
          <a:xfrm>
            <a:off x="838200" y="-89087"/>
            <a:ext cx="10894286" cy="838947"/>
          </a:xfrm>
        </p:spPr>
        <p:txBody>
          <a:bodyPr>
            <a:noAutofit/>
          </a:bodyPr>
          <a:lstStyle/>
          <a:p>
            <a:r>
              <a:rPr lang="en-US" sz="1800" b="1">
                <a:latin typeface="Arial" panose="020B0604020202020204" pitchFamily="34" charset="0"/>
                <a:cs typeface="Arial" panose="020B0604020202020204" pitchFamily="34" charset="0"/>
              </a:rPr>
              <a:t>LB2593</a:t>
            </a:r>
            <a:r>
              <a:rPr lang="en-US" sz="1800">
                <a:latin typeface="Arial" panose="020B0604020202020204" pitchFamily="34" charset="0"/>
                <a:cs typeface="Arial" panose="020B0604020202020204" pitchFamily="34" charset="0"/>
              </a:rPr>
              <a:t> Treatment with </a:t>
            </a:r>
            <a:r>
              <a:rPr lang="en-US" sz="1800" err="1">
                <a:latin typeface="Arial" panose="020B0604020202020204" pitchFamily="34" charset="0"/>
                <a:cs typeface="Arial" panose="020B0604020202020204" pitchFamily="34" charset="0"/>
              </a:rPr>
              <a:t>resmetirom</a:t>
            </a:r>
            <a:r>
              <a:rPr lang="en-US" sz="1800">
                <a:latin typeface="Arial" panose="020B0604020202020204" pitchFamily="34" charset="0"/>
                <a:cs typeface="Arial" panose="020B0604020202020204" pitchFamily="34" charset="0"/>
              </a:rPr>
              <a:t> for up to two years led to improvement in liver stiffness, fibrosis biomarkers, fibrosis scores and portal hypertension risk in 122 patients with compensated MASH cirrhosis</a:t>
            </a:r>
          </a:p>
        </p:txBody>
      </p:sp>
      <p:sp>
        <p:nvSpPr>
          <p:cNvPr id="21" name="Rectangle: Rounded Corners 20">
            <a:extLst>
              <a:ext uri="{FF2B5EF4-FFF2-40B4-BE49-F238E27FC236}">
                <a16:creationId xmlns:a16="http://schemas.microsoft.com/office/drawing/2014/main" id="{85708115-6164-5BD7-50C0-1C1222FA1E52}"/>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47A511CF-D271-7A13-2D76-AEC4C19FE555}"/>
              </a:ext>
            </a:extLst>
          </p:cNvPr>
          <p:cNvSpPr/>
          <p:nvPr/>
        </p:nvSpPr>
        <p:spPr>
          <a:xfrm>
            <a:off x="326282" y="846658"/>
            <a:ext cx="11541868" cy="3542461"/>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3B5E454-5E33-4B1D-A941-218D32FFB7A7}"/>
              </a:ext>
            </a:extLst>
          </p:cNvPr>
          <p:cNvSpPr/>
          <p:nvPr/>
        </p:nvSpPr>
        <p:spPr>
          <a:xfrm>
            <a:off x="515507" y="477801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4EBF171E-EBA2-8DE5-6263-023D695AEBFE}"/>
              </a:ext>
            </a:extLst>
          </p:cNvPr>
          <p:cNvSpPr/>
          <p:nvPr/>
        </p:nvSpPr>
        <p:spPr>
          <a:xfrm>
            <a:off x="326282" y="4624508"/>
            <a:ext cx="11541868" cy="1707674"/>
          </a:xfrm>
          <a:prstGeom prst="roundRect">
            <a:avLst>
              <a:gd name="adj" fmla="val 3850"/>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A9C10AF-2FB2-0506-3AFD-4AC2CAE886C8}"/>
              </a:ext>
            </a:extLst>
          </p:cNvPr>
          <p:cNvSpPr txBox="1"/>
          <p:nvPr/>
        </p:nvSpPr>
        <p:spPr>
          <a:xfrm>
            <a:off x="459514" y="5107379"/>
            <a:ext cx="11515726" cy="1200842"/>
          </a:xfrm>
          <a:prstGeom prst="rect">
            <a:avLst/>
          </a:prstGeom>
          <a:noFill/>
        </p:spPr>
        <p:txBody>
          <a:bodyPr wrap="square">
            <a:spAutoFit/>
          </a:bodyPr>
          <a:lstStyle/>
          <a:p>
            <a:pPr>
              <a:lnSpc>
                <a:spcPct val="115000"/>
              </a:lnSpc>
              <a:spcAft>
                <a:spcPts val="800"/>
              </a:spcAft>
            </a:pPr>
            <a:r>
              <a:rPr lang="en-US" sz="1600" kern="100">
                <a:effectLst/>
                <a:latin typeface="Arial" panose="020B0604020202020204" pitchFamily="34" charset="0"/>
                <a:ea typeface="Aptos" panose="020B0004020202020204" pitchFamily="34" charset="0"/>
                <a:cs typeface="Arial" panose="020B0604020202020204" pitchFamily="34" charset="0"/>
              </a:rPr>
              <a:t>At 2 years of treatment, </a:t>
            </a:r>
            <a:r>
              <a:rPr lang="en-US" sz="1600" kern="100" err="1">
                <a:effectLst/>
                <a:latin typeface="Arial" panose="020B0604020202020204" pitchFamily="34" charset="0"/>
                <a:ea typeface="Aptos" panose="020B0004020202020204" pitchFamily="34" charset="0"/>
                <a:cs typeface="Arial" panose="020B0604020202020204" pitchFamily="34" charset="0"/>
              </a:rPr>
              <a:t>resmetirom</a:t>
            </a:r>
            <a:r>
              <a:rPr lang="en-US" sz="1600" kern="100">
                <a:effectLst/>
                <a:latin typeface="Arial" panose="020B0604020202020204" pitchFamily="34" charset="0"/>
                <a:ea typeface="Aptos" panose="020B0004020202020204" pitchFamily="34" charset="0"/>
                <a:cs typeface="Arial" panose="020B0604020202020204" pitchFamily="34" charset="0"/>
              </a:rPr>
              <a:t> demonstrated significant improvements in non-invasive biomarkers, liver stiffness on imaging and portal hypertension risk in patients with MASH cirrhosis. </a:t>
            </a:r>
            <a:r>
              <a:rPr lang="en-US" sz="1600" kern="100" err="1">
                <a:effectLst/>
                <a:latin typeface="Arial" panose="020B0604020202020204" pitchFamily="34" charset="0"/>
                <a:ea typeface="Aptos" panose="020B0004020202020204" pitchFamily="34" charset="0"/>
                <a:cs typeface="Arial" panose="020B0604020202020204" pitchFamily="34" charset="0"/>
              </a:rPr>
              <a:t>Resmetirom</a:t>
            </a:r>
            <a:r>
              <a:rPr lang="en-US" sz="1600" kern="100">
                <a:effectLst/>
                <a:latin typeface="Arial" panose="020B0604020202020204" pitchFamily="34" charset="0"/>
                <a:ea typeface="Aptos" panose="020B0004020202020204" pitchFamily="34" charset="0"/>
                <a:cs typeface="Arial" panose="020B0604020202020204" pitchFamily="34" charset="0"/>
              </a:rPr>
              <a:t> was safe and well-tolerated in this population. These findings highlight the potential of </a:t>
            </a:r>
            <a:r>
              <a:rPr lang="en-US" sz="1600" kern="100" err="1">
                <a:effectLst/>
                <a:latin typeface="Arial" panose="020B0604020202020204" pitchFamily="34" charset="0"/>
                <a:ea typeface="Aptos" panose="020B0004020202020204" pitchFamily="34" charset="0"/>
                <a:cs typeface="Arial" panose="020B0604020202020204" pitchFamily="34" charset="0"/>
              </a:rPr>
              <a:t>resmetirom</a:t>
            </a:r>
            <a:r>
              <a:rPr lang="en-US" sz="1600" kern="100">
                <a:effectLst/>
                <a:latin typeface="Arial" panose="020B0604020202020204" pitchFamily="34" charset="0"/>
                <a:ea typeface="Aptos" panose="020B0004020202020204" pitchFamily="34" charset="0"/>
                <a:cs typeface="Arial" panose="020B0604020202020204" pitchFamily="34" charset="0"/>
              </a:rPr>
              <a:t> to demonstrate clinical benefit in MAESTRO-NASH OUTCOMES, an ongoing 845 MASH cirrhosis patient clinical outcome study. </a:t>
            </a:r>
          </a:p>
        </p:txBody>
      </p:sp>
      <p:graphicFrame>
        <p:nvGraphicFramePr>
          <p:cNvPr id="18" name="Table 17">
            <a:extLst>
              <a:ext uri="{FF2B5EF4-FFF2-40B4-BE49-F238E27FC236}">
                <a16:creationId xmlns:a16="http://schemas.microsoft.com/office/drawing/2014/main" id="{AD80E651-1717-7C3E-5E74-70B6AD6D502A}"/>
              </a:ext>
            </a:extLst>
          </p:cNvPr>
          <p:cNvGraphicFramePr>
            <a:graphicFrameLocks noGrp="1"/>
          </p:cNvGraphicFramePr>
          <p:nvPr>
            <p:extLst>
              <p:ext uri="{D42A27DB-BD31-4B8C-83A1-F6EECF244321}">
                <p14:modId xmlns:p14="http://schemas.microsoft.com/office/powerpoint/2010/main" val="799241338"/>
              </p:ext>
            </p:extLst>
          </p:nvPr>
        </p:nvGraphicFramePr>
        <p:xfrm>
          <a:off x="5557279" y="1250300"/>
          <a:ext cx="4107716" cy="1920160"/>
        </p:xfrm>
        <a:graphic>
          <a:graphicData uri="http://schemas.openxmlformats.org/drawingml/2006/table">
            <a:tbl>
              <a:tblPr>
                <a:tableStyleId>{16D9F66E-5EB9-4882-86FB-DCBF35E3C3E4}</a:tableStyleId>
              </a:tblPr>
              <a:tblGrid>
                <a:gridCol w="2387255">
                  <a:extLst>
                    <a:ext uri="{9D8B030D-6E8A-4147-A177-3AD203B41FA5}">
                      <a16:colId xmlns:a16="http://schemas.microsoft.com/office/drawing/2014/main" val="3734902927"/>
                    </a:ext>
                  </a:extLst>
                </a:gridCol>
                <a:gridCol w="1720461">
                  <a:extLst>
                    <a:ext uri="{9D8B030D-6E8A-4147-A177-3AD203B41FA5}">
                      <a16:colId xmlns:a16="http://schemas.microsoft.com/office/drawing/2014/main" val="234907647"/>
                    </a:ext>
                  </a:extLst>
                </a:gridCol>
              </a:tblGrid>
              <a:tr h="127981">
                <a:tc>
                  <a:txBody>
                    <a:bodyPr/>
                    <a:lstStyle/>
                    <a:p>
                      <a:r>
                        <a:rPr lang="en-US" sz="1050">
                          <a:latin typeface="Arial" panose="020B0604020202020204" pitchFamily="34" charset="0"/>
                          <a:cs typeface="Arial" panose="020B0604020202020204" pitchFamily="34" charset="0"/>
                        </a:rPr>
                        <a:t>VCTE (mean change, year 1/2)</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-6.1 (1.4) / -6.7 (1.3) kPa</a:t>
                      </a:r>
                    </a:p>
                  </a:txBody>
                  <a:tcPr marL="31995" marR="31995" marT="15998" marB="15998" anchor="ctr"/>
                </a:tc>
                <a:extLst>
                  <a:ext uri="{0D108BD9-81ED-4DB2-BD59-A6C34878D82A}">
                    <a16:rowId xmlns:a16="http://schemas.microsoft.com/office/drawing/2014/main" val="48950755"/>
                  </a:ext>
                </a:extLst>
              </a:tr>
              <a:tr h="127981">
                <a:tc>
                  <a:txBody>
                    <a:bodyPr/>
                    <a:lstStyle/>
                    <a:p>
                      <a:r>
                        <a:rPr lang="en-US" sz="1050">
                          <a:latin typeface="Arial" panose="020B0604020202020204" pitchFamily="34" charset="0"/>
                          <a:cs typeface="Arial" panose="020B0604020202020204" pitchFamily="34" charset="0"/>
                        </a:rPr>
                        <a:t>MRE (mean change, year 2)</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-0.57 (0.14) kPa</a:t>
                      </a:r>
                    </a:p>
                  </a:txBody>
                  <a:tcPr marL="31995" marR="31995" marT="15998" marB="15998" anchor="ctr"/>
                </a:tc>
                <a:extLst>
                  <a:ext uri="{0D108BD9-81ED-4DB2-BD59-A6C34878D82A}">
                    <a16:rowId xmlns:a16="http://schemas.microsoft.com/office/drawing/2014/main" val="2435114979"/>
                  </a:ext>
                </a:extLst>
              </a:tr>
              <a:tr h="127981">
                <a:tc>
                  <a:txBody>
                    <a:bodyPr/>
                    <a:lstStyle/>
                    <a:p>
                      <a:r>
                        <a:rPr lang="en-US" sz="1050">
                          <a:latin typeface="Arial" panose="020B0604020202020204" pitchFamily="34" charset="0"/>
                          <a:cs typeface="Arial" panose="020B0604020202020204" pitchFamily="34" charset="0"/>
                        </a:rPr>
                        <a:t>P3NP (mean change, year 2)</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-1.6 (0.57) ng/mL</a:t>
                      </a:r>
                    </a:p>
                  </a:txBody>
                  <a:tcPr marL="31995" marR="31995" marT="15998" marB="15998" anchor="ctr"/>
                </a:tc>
                <a:extLst>
                  <a:ext uri="{0D108BD9-81ED-4DB2-BD59-A6C34878D82A}">
                    <a16:rowId xmlns:a16="http://schemas.microsoft.com/office/drawing/2014/main" val="4260227623"/>
                  </a:ext>
                </a:extLst>
              </a:tr>
              <a:tr h="127981">
                <a:tc>
                  <a:txBody>
                    <a:bodyPr/>
                    <a:lstStyle/>
                    <a:p>
                      <a:r>
                        <a:rPr lang="en-US" sz="1050">
                          <a:latin typeface="Arial" panose="020B0604020202020204" pitchFamily="34" charset="0"/>
                          <a:cs typeface="Arial" panose="020B0604020202020204" pitchFamily="34" charset="0"/>
                        </a:rPr>
                        <a:t>Agile 3+ / Agile 4</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-0.06 (0.01) / -0.09 (0.02)</a:t>
                      </a:r>
                    </a:p>
                  </a:txBody>
                  <a:tcPr marL="31995" marR="31995" marT="15998" marB="15998" anchor="ctr"/>
                </a:tc>
                <a:extLst>
                  <a:ext uri="{0D108BD9-81ED-4DB2-BD59-A6C34878D82A}">
                    <a16:rowId xmlns:a16="http://schemas.microsoft.com/office/drawing/2014/main" val="3408558363"/>
                  </a:ext>
                </a:extLst>
              </a:tr>
              <a:tr h="127981">
                <a:tc>
                  <a:txBody>
                    <a:bodyPr/>
                    <a:lstStyle/>
                    <a:p>
                      <a:r>
                        <a:rPr lang="en-US" sz="1050">
                          <a:latin typeface="Arial" panose="020B0604020202020204" pitchFamily="34" charset="0"/>
                          <a:cs typeface="Arial" panose="020B0604020202020204" pitchFamily="34" charset="0"/>
                        </a:rPr>
                        <a:t>MRI-PDFF (% change)</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-33%</a:t>
                      </a:r>
                    </a:p>
                  </a:txBody>
                  <a:tcPr marL="31995" marR="31995" marT="15998" marB="15998" anchor="ctr"/>
                </a:tc>
                <a:extLst>
                  <a:ext uri="{0D108BD9-81ED-4DB2-BD59-A6C34878D82A}">
                    <a16:rowId xmlns:a16="http://schemas.microsoft.com/office/drawing/2014/main" val="3355047651"/>
                  </a:ext>
                </a:extLst>
              </a:tr>
              <a:tr h="127981">
                <a:tc>
                  <a:txBody>
                    <a:bodyPr/>
                    <a:lstStyle/>
                    <a:p>
                      <a:r>
                        <a:rPr lang="en-US" sz="1050">
                          <a:latin typeface="Arial" panose="020B0604020202020204" pitchFamily="34" charset="0"/>
                          <a:cs typeface="Arial" panose="020B0604020202020204" pitchFamily="34" charset="0"/>
                        </a:rPr>
                        <a:t>ALT / AST / GGT (% change)</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-25% / -21% / -45%</a:t>
                      </a:r>
                    </a:p>
                  </a:txBody>
                  <a:tcPr marL="31995" marR="31995" marT="15998" marB="15998" anchor="ctr"/>
                </a:tc>
                <a:extLst>
                  <a:ext uri="{0D108BD9-81ED-4DB2-BD59-A6C34878D82A}">
                    <a16:rowId xmlns:a16="http://schemas.microsoft.com/office/drawing/2014/main" val="180416674"/>
                  </a:ext>
                </a:extLst>
              </a:tr>
              <a:tr h="127981">
                <a:tc>
                  <a:txBody>
                    <a:bodyPr/>
                    <a:lstStyle/>
                    <a:p>
                      <a:r>
                        <a:rPr lang="en-US" sz="1050">
                          <a:latin typeface="Arial" panose="020B0604020202020204" pitchFamily="34" charset="0"/>
                          <a:cs typeface="Arial" panose="020B0604020202020204" pitchFamily="34" charset="0"/>
                        </a:rPr>
                        <a:t>LDL / ApoB / Triglycerides (%)</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-20% / -22% / -30%</a:t>
                      </a:r>
                    </a:p>
                  </a:txBody>
                  <a:tcPr marL="31995" marR="31995" marT="15998" marB="15998" anchor="ctr"/>
                </a:tc>
                <a:extLst>
                  <a:ext uri="{0D108BD9-81ED-4DB2-BD59-A6C34878D82A}">
                    <a16:rowId xmlns:a16="http://schemas.microsoft.com/office/drawing/2014/main" val="326584590"/>
                  </a:ext>
                </a:extLst>
              </a:tr>
              <a:tr h="127981">
                <a:tc>
                  <a:txBody>
                    <a:bodyPr/>
                    <a:lstStyle/>
                    <a:p>
                      <a:r>
                        <a:rPr lang="en-US" sz="1050" b="1">
                          <a:latin typeface="Arial" panose="020B0604020202020204" pitchFamily="34" charset="0"/>
                          <a:cs typeface="Arial" panose="020B0604020202020204" pitchFamily="34" charset="0"/>
                        </a:rPr>
                        <a:t>VCTE response rates</a:t>
                      </a:r>
                      <a:endParaRPr lang="en-US" sz="1050">
                        <a:latin typeface="Arial" panose="020B0604020202020204" pitchFamily="34" charset="0"/>
                        <a:cs typeface="Arial" panose="020B0604020202020204" pitchFamily="34" charset="0"/>
                      </a:endParaRPr>
                    </a:p>
                  </a:txBody>
                  <a:tcPr marL="31995" marR="31995" marT="15998" marB="15998" anchor="ctr"/>
                </a:tc>
                <a:tc>
                  <a:txBody>
                    <a:bodyPr/>
                    <a:lstStyle/>
                    <a:p>
                      <a:endParaRPr lang="en-US" sz="1050">
                        <a:latin typeface="Arial" panose="020B0604020202020204" pitchFamily="34" charset="0"/>
                        <a:cs typeface="Arial" panose="020B0604020202020204" pitchFamily="34" charset="0"/>
                      </a:endParaRPr>
                    </a:p>
                  </a:txBody>
                  <a:tcPr marL="31995" marR="31995" marT="15998" marB="15998" anchor="ctr"/>
                </a:tc>
                <a:extLst>
                  <a:ext uri="{0D108BD9-81ED-4DB2-BD59-A6C34878D82A}">
                    <a16:rowId xmlns:a16="http://schemas.microsoft.com/office/drawing/2014/main" val="2080265067"/>
                  </a:ext>
                </a:extLst>
              </a:tr>
              <a:tr h="127981">
                <a:tc>
                  <a:txBody>
                    <a:bodyPr/>
                    <a:lstStyle/>
                    <a:p>
                      <a:r>
                        <a:rPr lang="en-US" sz="1050">
                          <a:latin typeface="Arial" panose="020B0604020202020204" pitchFamily="34" charset="0"/>
                          <a:cs typeface="Arial" panose="020B0604020202020204" pitchFamily="34" charset="0"/>
                        </a:rPr>
                        <a:t>≥25% decrease (year 1 / 2)</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46% / 52%</a:t>
                      </a:r>
                    </a:p>
                  </a:txBody>
                  <a:tcPr marL="31995" marR="31995" marT="15998" marB="15998" anchor="ctr"/>
                </a:tc>
                <a:extLst>
                  <a:ext uri="{0D108BD9-81ED-4DB2-BD59-A6C34878D82A}">
                    <a16:rowId xmlns:a16="http://schemas.microsoft.com/office/drawing/2014/main" val="2164686517"/>
                  </a:ext>
                </a:extLst>
              </a:tr>
              <a:tr h="127981">
                <a:tc>
                  <a:txBody>
                    <a:bodyPr/>
                    <a:lstStyle/>
                    <a:p>
                      <a:r>
                        <a:rPr lang="en-US" sz="1050">
                          <a:latin typeface="Arial" panose="020B0604020202020204" pitchFamily="34" charset="0"/>
                          <a:cs typeface="Arial" panose="020B0604020202020204" pitchFamily="34" charset="0"/>
                        </a:rPr>
                        <a:t>≥25% increase (year 1 / 2)</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12% / 9%</a:t>
                      </a:r>
                    </a:p>
                  </a:txBody>
                  <a:tcPr marL="31995" marR="31995" marT="15998" marB="15998" anchor="ctr"/>
                </a:tc>
                <a:extLst>
                  <a:ext uri="{0D108BD9-81ED-4DB2-BD59-A6C34878D82A}">
                    <a16:rowId xmlns:a16="http://schemas.microsoft.com/office/drawing/2014/main" val="3704469874"/>
                  </a:ext>
                </a:extLst>
              </a:tr>
            </a:tbl>
          </a:graphicData>
        </a:graphic>
      </p:graphicFrame>
      <p:graphicFrame>
        <p:nvGraphicFramePr>
          <p:cNvPr id="19" name="Table 18">
            <a:extLst>
              <a:ext uri="{FF2B5EF4-FFF2-40B4-BE49-F238E27FC236}">
                <a16:creationId xmlns:a16="http://schemas.microsoft.com/office/drawing/2014/main" id="{43F5CE50-8C75-4DB5-FFB6-050F89817364}"/>
              </a:ext>
            </a:extLst>
          </p:cNvPr>
          <p:cNvGraphicFramePr>
            <a:graphicFrameLocks noGrp="1"/>
          </p:cNvGraphicFramePr>
          <p:nvPr>
            <p:extLst>
              <p:ext uri="{D42A27DB-BD31-4B8C-83A1-F6EECF244321}">
                <p14:modId xmlns:p14="http://schemas.microsoft.com/office/powerpoint/2010/main" val="2407340156"/>
              </p:ext>
            </p:extLst>
          </p:nvPr>
        </p:nvGraphicFramePr>
        <p:xfrm>
          <a:off x="685269" y="1733674"/>
          <a:ext cx="3101420" cy="2496208"/>
        </p:xfrm>
        <a:graphic>
          <a:graphicData uri="http://schemas.openxmlformats.org/drawingml/2006/table">
            <a:tbl>
              <a:tblPr>
                <a:tableStyleId>{16D9F66E-5EB9-4882-86FB-DCBF35E3C3E4}</a:tableStyleId>
              </a:tblPr>
              <a:tblGrid>
                <a:gridCol w="1527801">
                  <a:extLst>
                    <a:ext uri="{9D8B030D-6E8A-4147-A177-3AD203B41FA5}">
                      <a16:colId xmlns:a16="http://schemas.microsoft.com/office/drawing/2014/main" val="3803026407"/>
                    </a:ext>
                  </a:extLst>
                </a:gridCol>
                <a:gridCol w="1573619">
                  <a:extLst>
                    <a:ext uri="{9D8B030D-6E8A-4147-A177-3AD203B41FA5}">
                      <a16:colId xmlns:a16="http://schemas.microsoft.com/office/drawing/2014/main" val="1983349720"/>
                    </a:ext>
                  </a:extLst>
                </a:gridCol>
              </a:tblGrid>
              <a:tr h="127981">
                <a:tc>
                  <a:txBody>
                    <a:bodyPr/>
                    <a:lstStyle/>
                    <a:p>
                      <a:r>
                        <a:rPr lang="en-US" sz="1050" b="1">
                          <a:latin typeface="Arial" panose="020B0604020202020204" pitchFamily="34" charset="0"/>
                          <a:cs typeface="Arial" panose="020B0604020202020204" pitchFamily="34" charset="0"/>
                        </a:rPr>
                        <a:t>Age (mean ± SD)</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61.3 ± 9.1 years</a:t>
                      </a:r>
                    </a:p>
                  </a:txBody>
                  <a:tcPr marL="31995" marR="31995" marT="15998" marB="15998" anchor="ctr"/>
                </a:tc>
                <a:extLst>
                  <a:ext uri="{0D108BD9-81ED-4DB2-BD59-A6C34878D82A}">
                    <a16:rowId xmlns:a16="http://schemas.microsoft.com/office/drawing/2014/main" val="2566776912"/>
                  </a:ext>
                </a:extLst>
              </a:tr>
              <a:tr h="127981">
                <a:tc>
                  <a:txBody>
                    <a:bodyPr/>
                    <a:lstStyle/>
                    <a:p>
                      <a:r>
                        <a:rPr lang="en-US" sz="1050" b="1">
                          <a:latin typeface="Arial" panose="020B0604020202020204" pitchFamily="34" charset="0"/>
                          <a:cs typeface="Arial" panose="020B0604020202020204" pitchFamily="34" charset="0"/>
                        </a:rPr>
                        <a:t>Female</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56%</a:t>
                      </a:r>
                    </a:p>
                  </a:txBody>
                  <a:tcPr marL="31995" marR="31995" marT="15998" marB="15998" anchor="ctr"/>
                </a:tc>
                <a:extLst>
                  <a:ext uri="{0D108BD9-81ED-4DB2-BD59-A6C34878D82A}">
                    <a16:rowId xmlns:a16="http://schemas.microsoft.com/office/drawing/2014/main" val="1874764856"/>
                  </a:ext>
                </a:extLst>
              </a:tr>
              <a:tr h="127981">
                <a:tc>
                  <a:txBody>
                    <a:bodyPr/>
                    <a:lstStyle/>
                    <a:p>
                      <a:r>
                        <a:rPr lang="en-US" sz="1050" b="1">
                          <a:latin typeface="Arial" panose="020B0604020202020204" pitchFamily="34" charset="0"/>
                          <a:cs typeface="Arial" panose="020B0604020202020204" pitchFamily="34" charset="0"/>
                        </a:rPr>
                        <a:t>Hispanic</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27%</a:t>
                      </a:r>
                    </a:p>
                  </a:txBody>
                  <a:tcPr marL="31995" marR="31995" marT="15998" marB="15998" anchor="ctr"/>
                </a:tc>
                <a:extLst>
                  <a:ext uri="{0D108BD9-81ED-4DB2-BD59-A6C34878D82A}">
                    <a16:rowId xmlns:a16="http://schemas.microsoft.com/office/drawing/2014/main" val="250521350"/>
                  </a:ext>
                </a:extLst>
              </a:tr>
              <a:tr h="127981">
                <a:tc>
                  <a:txBody>
                    <a:bodyPr/>
                    <a:lstStyle/>
                    <a:p>
                      <a:r>
                        <a:rPr lang="en-US" sz="1050" b="1">
                          <a:latin typeface="Arial" panose="020B0604020202020204" pitchFamily="34" charset="0"/>
                          <a:cs typeface="Arial" panose="020B0604020202020204" pitchFamily="34" charset="0"/>
                        </a:rPr>
                        <a:t>BMI (mean ± SD)</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35.3 ± 7.6 kg/m²</a:t>
                      </a:r>
                    </a:p>
                  </a:txBody>
                  <a:tcPr marL="31995" marR="31995" marT="15998" marB="15998" anchor="ctr"/>
                </a:tc>
                <a:extLst>
                  <a:ext uri="{0D108BD9-81ED-4DB2-BD59-A6C34878D82A}">
                    <a16:rowId xmlns:a16="http://schemas.microsoft.com/office/drawing/2014/main" val="3822935091"/>
                  </a:ext>
                </a:extLst>
              </a:tr>
              <a:tr h="127981">
                <a:tc>
                  <a:txBody>
                    <a:bodyPr/>
                    <a:lstStyle/>
                    <a:p>
                      <a:r>
                        <a:rPr lang="en-US" sz="1050" b="1">
                          <a:latin typeface="Arial" panose="020B0604020202020204" pitchFamily="34" charset="0"/>
                          <a:cs typeface="Arial" panose="020B0604020202020204" pitchFamily="34" charset="0"/>
                        </a:rPr>
                        <a:t>Type 2 Diabetes (T2D)</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65%</a:t>
                      </a:r>
                    </a:p>
                  </a:txBody>
                  <a:tcPr marL="31995" marR="31995" marT="15998" marB="15998" anchor="ctr"/>
                </a:tc>
                <a:extLst>
                  <a:ext uri="{0D108BD9-81ED-4DB2-BD59-A6C34878D82A}">
                    <a16:rowId xmlns:a16="http://schemas.microsoft.com/office/drawing/2014/main" val="1275447856"/>
                  </a:ext>
                </a:extLst>
              </a:tr>
              <a:tr h="127981">
                <a:tc>
                  <a:txBody>
                    <a:bodyPr/>
                    <a:lstStyle/>
                    <a:p>
                      <a:r>
                        <a:rPr lang="en-US" sz="1050" b="1">
                          <a:latin typeface="Arial" panose="020B0604020202020204" pitchFamily="34" charset="0"/>
                          <a:cs typeface="Arial" panose="020B0604020202020204" pitchFamily="34" charset="0"/>
                        </a:rPr>
                        <a:t>VCTE (kPa)</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20.1 (17.1, 31.3)</a:t>
                      </a:r>
                    </a:p>
                  </a:txBody>
                  <a:tcPr marL="31995" marR="31995" marT="15998" marB="15998" anchor="ctr"/>
                </a:tc>
                <a:extLst>
                  <a:ext uri="{0D108BD9-81ED-4DB2-BD59-A6C34878D82A}">
                    <a16:rowId xmlns:a16="http://schemas.microsoft.com/office/drawing/2014/main" val="3190117071"/>
                  </a:ext>
                </a:extLst>
              </a:tr>
              <a:tr h="127981">
                <a:tc>
                  <a:txBody>
                    <a:bodyPr/>
                    <a:lstStyle/>
                    <a:p>
                      <a:r>
                        <a:rPr lang="en-US" sz="1050" b="1">
                          <a:latin typeface="Arial" panose="020B0604020202020204" pitchFamily="34" charset="0"/>
                          <a:cs typeface="Arial" panose="020B0604020202020204" pitchFamily="34" charset="0"/>
                        </a:rPr>
                        <a:t>CAP (dB/m)</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327 (292, 370)</a:t>
                      </a:r>
                    </a:p>
                  </a:txBody>
                  <a:tcPr marL="31995" marR="31995" marT="15998" marB="15998" anchor="ctr"/>
                </a:tc>
                <a:extLst>
                  <a:ext uri="{0D108BD9-81ED-4DB2-BD59-A6C34878D82A}">
                    <a16:rowId xmlns:a16="http://schemas.microsoft.com/office/drawing/2014/main" val="698499343"/>
                  </a:ext>
                </a:extLst>
              </a:tr>
              <a:tr h="127981">
                <a:tc>
                  <a:txBody>
                    <a:bodyPr/>
                    <a:lstStyle/>
                    <a:p>
                      <a:r>
                        <a:rPr lang="en-US" sz="1050" b="1">
                          <a:latin typeface="Arial" panose="020B0604020202020204" pitchFamily="34" charset="0"/>
                          <a:cs typeface="Arial" panose="020B0604020202020204" pitchFamily="34" charset="0"/>
                        </a:rPr>
                        <a:t>FIB-4</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2.4 (1.7, 3.8)</a:t>
                      </a:r>
                    </a:p>
                  </a:txBody>
                  <a:tcPr marL="31995" marR="31995" marT="15998" marB="15998" anchor="ctr"/>
                </a:tc>
                <a:extLst>
                  <a:ext uri="{0D108BD9-81ED-4DB2-BD59-A6C34878D82A}">
                    <a16:rowId xmlns:a16="http://schemas.microsoft.com/office/drawing/2014/main" val="4012947030"/>
                  </a:ext>
                </a:extLst>
              </a:tr>
              <a:tr h="127981">
                <a:tc>
                  <a:txBody>
                    <a:bodyPr/>
                    <a:lstStyle/>
                    <a:p>
                      <a:r>
                        <a:rPr lang="en-US" sz="1050" b="1">
                          <a:latin typeface="Arial" panose="020B0604020202020204" pitchFamily="34" charset="0"/>
                          <a:cs typeface="Arial" panose="020B0604020202020204" pitchFamily="34" charset="0"/>
                        </a:rPr>
                        <a:t>MRE (kPa)</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5.2 (4.4, 6.3)</a:t>
                      </a:r>
                    </a:p>
                  </a:txBody>
                  <a:tcPr marL="31995" marR="31995" marT="15998" marB="15998" anchor="ctr"/>
                </a:tc>
                <a:extLst>
                  <a:ext uri="{0D108BD9-81ED-4DB2-BD59-A6C34878D82A}">
                    <a16:rowId xmlns:a16="http://schemas.microsoft.com/office/drawing/2014/main" val="729509865"/>
                  </a:ext>
                </a:extLst>
              </a:tr>
              <a:tr h="127981">
                <a:tc>
                  <a:txBody>
                    <a:bodyPr/>
                    <a:lstStyle/>
                    <a:p>
                      <a:r>
                        <a:rPr lang="en-US" sz="1050" b="1">
                          <a:latin typeface="Arial" panose="020B0604020202020204" pitchFamily="34" charset="0"/>
                          <a:cs typeface="Arial" panose="020B0604020202020204" pitchFamily="34" charset="0"/>
                        </a:rPr>
                        <a:t>ELF</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10.7 (10.0, 11.5)</a:t>
                      </a:r>
                    </a:p>
                  </a:txBody>
                  <a:tcPr marL="31995" marR="31995" marT="15998" marB="15998" anchor="ctr"/>
                </a:tc>
                <a:extLst>
                  <a:ext uri="{0D108BD9-81ED-4DB2-BD59-A6C34878D82A}">
                    <a16:rowId xmlns:a16="http://schemas.microsoft.com/office/drawing/2014/main" val="286857589"/>
                  </a:ext>
                </a:extLst>
              </a:tr>
              <a:tr h="127981">
                <a:tc>
                  <a:txBody>
                    <a:bodyPr/>
                    <a:lstStyle/>
                    <a:p>
                      <a:r>
                        <a:rPr lang="en-US" sz="1050" b="1">
                          <a:latin typeface="Arial" panose="020B0604020202020204" pitchFamily="34" charset="0"/>
                          <a:cs typeface="Arial" panose="020B0604020202020204" pitchFamily="34" charset="0"/>
                        </a:rPr>
                        <a:t>MRI-PDFF (%)</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8.6 (6, 11.5)</a:t>
                      </a:r>
                    </a:p>
                  </a:txBody>
                  <a:tcPr marL="31995" marR="31995" marT="15998" marB="15998" anchor="ctr"/>
                </a:tc>
                <a:extLst>
                  <a:ext uri="{0D108BD9-81ED-4DB2-BD59-A6C34878D82A}">
                    <a16:rowId xmlns:a16="http://schemas.microsoft.com/office/drawing/2014/main" val="3249672741"/>
                  </a:ext>
                </a:extLst>
              </a:tr>
              <a:tr h="127981">
                <a:tc>
                  <a:txBody>
                    <a:bodyPr/>
                    <a:lstStyle/>
                    <a:p>
                      <a:r>
                        <a:rPr lang="en-US" sz="1050" b="1">
                          <a:latin typeface="Arial" panose="020B0604020202020204" pitchFamily="34" charset="0"/>
                          <a:cs typeface="Arial" panose="020B0604020202020204" pitchFamily="34" charset="0"/>
                        </a:rPr>
                        <a:t>Agile 3+</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0.96 (0.89, 0.93)</a:t>
                      </a:r>
                    </a:p>
                  </a:txBody>
                  <a:tcPr marL="31995" marR="31995" marT="15998" marB="15998" anchor="ctr"/>
                </a:tc>
                <a:extLst>
                  <a:ext uri="{0D108BD9-81ED-4DB2-BD59-A6C34878D82A}">
                    <a16:rowId xmlns:a16="http://schemas.microsoft.com/office/drawing/2014/main" val="2527850393"/>
                  </a:ext>
                </a:extLst>
              </a:tr>
              <a:tr h="127981">
                <a:tc>
                  <a:txBody>
                    <a:bodyPr/>
                    <a:lstStyle/>
                    <a:p>
                      <a:r>
                        <a:rPr lang="en-US" sz="1050" b="1">
                          <a:latin typeface="Arial" panose="020B0604020202020204" pitchFamily="34" charset="0"/>
                          <a:cs typeface="Arial" panose="020B0604020202020204" pitchFamily="34" charset="0"/>
                        </a:rPr>
                        <a:t>Agile 4</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0.64 (0.40, 0.84)</a:t>
                      </a:r>
                    </a:p>
                  </a:txBody>
                  <a:tcPr marL="31995" marR="31995" marT="15998" marB="15998" anchor="ctr"/>
                </a:tc>
                <a:extLst>
                  <a:ext uri="{0D108BD9-81ED-4DB2-BD59-A6C34878D82A}">
                    <a16:rowId xmlns:a16="http://schemas.microsoft.com/office/drawing/2014/main" val="3955357757"/>
                  </a:ext>
                </a:extLst>
              </a:tr>
            </a:tbl>
          </a:graphicData>
        </a:graphic>
      </p:graphicFrame>
      <p:sp>
        <p:nvSpPr>
          <p:cNvPr id="26" name="Content Placeholder 2">
            <a:extLst>
              <a:ext uri="{FF2B5EF4-FFF2-40B4-BE49-F238E27FC236}">
                <a16:creationId xmlns:a16="http://schemas.microsoft.com/office/drawing/2014/main" id="{1498D39A-A806-AF3F-2573-E1B929D0B66B}"/>
              </a:ext>
            </a:extLst>
          </p:cNvPr>
          <p:cNvSpPr txBox="1">
            <a:spLocks/>
          </p:cNvSpPr>
          <p:nvPr/>
        </p:nvSpPr>
        <p:spPr>
          <a:xfrm>
            <a:off x="5557279" y="922097"/>
            <a:ext cx="1252788" cy="25276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Treatment</a:t>
            </a:r>
            <a:endParaRPr lang="en-US" sz="1600" b="1">
              <a:latin typeface="Arial" panose="020B0604020202020204" pitchFamily="34" charset="0"/>
              <a:cs typeface="Arial" panose="020B0604020202020204" pitchFamily="34" charset="0"/>
            </a:endParaRPr>
          </a:p>
        </p:txBody>
      </p:sp>
      <p:sp>
        <p:nvSpPr>
          <p:cNvPr id="28" name="Content Placeholder 2">
            <a:extLst>
              <a:ext uri="{FF2B5EF4-FFF2-40B4-BE49-F238E27FC236}">
                <a16:creationId xmlns:a16="http://schemas.microsoft.com/office/drawing/2014/main" id="{9D0FC301-970B-F7FC-CA05-F722D1EF0FB4}"/>
              </a:ext>
            </a:extLst>
          </p:cNvPr>
          <p:cNvSpPr txBox="1">
            <a:spLocks/>
          </p:cNvSpPr>
          <p:nvPr/>
        </p:nvSpPr>
        <p:spPr>
          <a:xfrm>
            <a:off x="1677584" y="1404156"/>
            <a:ext cx="1116791" cy="23272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Baseline</a:t>
            </a:r>
            <a:endParaRPr lang="en-US" sz="1600" b="1">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627D6B1-AE43-7FFF-2D9F-AA9723DBD9FD}"/>
              </a:ext>
            </a:extLst>
          </p:cNvPr>
          <p:cNvGraphicFramePr>
            <a:graphicFrameLocks noGrp="1"/>
          </p:cNvGraphicFramePr>
          <p:nvPr>
            <p:extLst>
              <p:ext uri="{D42A27DB-BD31-4B8C-83A1-F6EECF244321}">
                <p14:modId xmlns:p14="http://schemas.microsoft.com/office/powerpoint/2010/main" val="1939124504"/>
              </p:ext>
            </p:extLst>
          </p:nvPr>
        </p:nvGraphicFramePr>
        <p:xfrm>
          <a:off x="5557279" y="3299749"/>
          <a:ext cx="5458051" cy="960080"/>
        </p:xfrm>
        <a:graphic>
          <a:graphicData uri="http://schemas.openxmlformats.org/drawingml/2006/table">
            <a:tbl>
              <a:tblPr>
                <a:tableStyleId>{16D9F66E-5EB9-4882-86FB-DCBF35E3C3E4}</a:tableStyleId>
              </a:tblPr>
              <a:tblGrid>
                <a:gridCol w="2387255">
                  <a:extLst>
                    <a:ext uri="{9D8B030D-6E8A-4147-A177-3AD203B41FA5}">
                      <a16:colId xmlns:a16="http://schemas.microsoft.com/office/drawing/2014/main" val="2531136842"/>
                    </a:ext>
                  </a:extLst>
                </a:gridCol>
                <a:gridCol w="3070796">
                  <a:extLst>
                    <a:ext uri="{9D8B030D-6E8A-4147-A177-3AD203B41FA5}">
                      <a16:colId xmlns:a16="http://schemas.microsoft.com/office/drawing/2014/main" val="4277156938"/>
                    </a:ext>
                  </a:extLst>
                </a:gridCol>
              </a:tblGrid>
              <a:tr h="0">
                <a:tc>
                  <a:txBody>
                    <a:bodyPr/>
                    <a:lstStyle/>
                    <a:p>
                      <a:r>
                        <a:rPr lang="en-US" sz="1050" b="1">
                          <a:latin typeface="Arial" panose="020B0604020202020204" pitchFamily="34" charset="0"/>
                          <a:cs typeface="Arial" panose="020B0604020202020204" pitchFamily="34" charset="0"/>
                        </a:rPr>
                        <a:t>CSPH (Baveno VII Criteria)</a:t>
                      </a:r>
                      <a:endParaRPr lang="en-US" sz="1050">
                        <a:latin typeface="Arial" panose="020B0604020202020204" pitchFamily="34" charset="0"/>
                        <a:cs typeface="Arial" panose="020B0604020202020204" pitchFamily="34" charset="0"/>
                      </a:endParaRPr>
                    </a:p>
                  </a:txBody>
                  <a:tcPr marL="31995" marR="31995" marT="15998" marB="15998" anchor="ctr"/>
                </a:tc>
                <a:tc>
                  <a:txBody>
                    <a:bodyPr/>
                    <a:lstStyle/>
                    <a:p>
                      <a:endParaRPr lang="en-US" sz="1050">
                        <a:latin typeface="Arial" panose="020B0604020202020204" pitchFamily="34" charset="0"/>
                        <a:cs typeface="Arial" panose="020B0604020202020204" pitchFamily="34" charset="0"/>
                      </a:endParaRPr>
                    </a:p>
                  </a:txBody>
                  <a:tcPr marL="31995" marR="31995" marT="15998" marB="15998" anchor="ctr"/>
                </a:tc>
                <a:extLst>
                  <a:ext uri="{0D108BD9-81ED-4DB2-BD59-A6C34878D82A}">
                    <a16:rowId xmlns:a16="http://schemas.microsoft.com/office/drawing/2014/main" val="4030797990"/>
                  </a:ext>
                </a:extLst>
              </a:tr>
              <a:tr h="127981">
                <a:tc>
                  <a:txBody>
                    <a:bodyPr/>
                    <a:lstStyle/>
                    <a:p>
                      <a:r>
                        <a:rPr lang="en-US" sz="1050">
                          <a:latin typeface="Arial" panose="020B0604020202020204" pitchFamily="34" charset="0"/>
                          <a:cs typeface="Arial" panose="020B0604020202020204" pitchFamily="34" charset="0"/>
                        </a:rPr>
                        <a:t>Baseline CSPH (probable/definitive)</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63%</a:t>
                      </a:r>
                    </a:p>
                  </a:txBody>
                  <a:tcPr marL="31995" marR="31995" marT="15998" marB="15998" anchor="ctr"/>
                </a:tc>
                <a:extLst>
                  <a:ext uri="{0D108BD9-81ED-4DB2-BD59-A6C34878D82A}">
                    <a16:rowId xmlns:a16="http://schemas.microsoft.com/office/drawing/2014/main" val="277898969"/>
                  </a:ext>
                </a:extLst>
              </a:tr>
              <a:tr h="127981">
                <a:tc>
                  <a:txBody>
                    <a:bodyPr/>
                    <a:lstStyle/>
                    <a:p>
                      <a:r>
                        <a:rPr lang="en-US" sz="1050">
                          <a:latin typeface="Arial" panose="020B0604020202020204" pitchFamily="34" charset="0"/>
                          <a:cs typeface="Arial" panose="020B0604020202020204" pitchFamily="34" charset="0"/>
                        </a:rPr>
                        <a:t>Reversion from CSPH (year 1 / 2)</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20% / 28% of CSPH+ no longer met criteria</a:t>
                      </a:r>
                    </a:p>
                  </a:txBody>
                  <a:tcPr marL="31995" marR="31995" marT="15998" marB="15998" anchor="ctr"/>
                </a:tc>
                <a:extLst>
                  <a:ext uri="{0D108BD9-81ED-4DB2-BD59-A6C34878D82A}">
                    <a16:rowId xmlns:a16="http://schemas.microsoft.com/office/drawing/2014/main" val="1792759473"/>
                  </a:ext>
                </a:extLst>
              </a:tr>
              <a:tr h="127981">
                <a:tc>
                  <a:txBody>
                    <a:bodyPr/>
                    <a:lstStyle/>
                    <a:p>
                      <a:r>
                        <a:rPr lang="en-US" sz="1050" b="1">
                          <a:latin typeface="Arial" panose="020B0604020202020204" pitchFamily="34" charset="0"/>
                          <a:cs typeface="Arial" panose="020B0604020202020204" pitchFamily="34" charset="0"/>
                        </a:rPr>
                        <a:t>Fibrosis reversion</a:t>
                      </a:r>
                      <a:endParaRPr lang="en-US" sz="1050">
                        <a:latin typeface="Arial" panose="020B0604020202020204" pitchFamily="34" charset="0"/>
                        <a:cs typeface="Arial" panose="020B0604020202020204" pitchFamily="34" charset="0"/>
                      </a:endParaRPr>
                    </a:p>
                  </a:txBody>
                  <a:tcPr marL="31995" marR="31995" marT="15998" marB="15998" anchor="ctr"/>
                </a:tc>
                <a:tc>
                  <a:txBody>
                    <a:bodyPr/>
                    <a:lstStyle/>
                    <a:p>
                      <a:endParaRPr lang="en-US" sz="1050">
                        <a:latin typeface="Arial" panose="020B0604020202020204" pitchFamily="34" charset="0"/>
                        <a:cs typeface="Arial" panose="020B0604020202020204" pitchFamily="34" charset="0"/>
                      </a:endParaRPr>
                    </a:p>
                  </a:txBody>
                  <a:tcPr marL="31995" marR="31995" marT="15998" marB="15998" anchor="ctr"/>
                </a:tc>
                <a:extLst>
                  <a:ext uri="{0D108BD9-81ED-4DB2-BD59-A6C34878D82A}">
                    <a16:rowId xmlns:a16="http://schemas.microsoft.com/office/drawing/2014/main" val="2550984624"/>
                  </a:ext>
                </a:extLst>
              </a:tr>
              <a:tr h="127981">
                <a:tc>
                  <a:txBody>
                    <a:bodyPr/>
                    <a:lstStyle/>
                    <a:p>
                      <a:r>
                        <a:rPr lang="en-US" sz="1050">
                          <a:latin typeface="Arial" panose="020B0604020202020204" pitchFamily="34" charset="0"/>
                          <a:cs typeface="Arial" panose="020B0604020202020204" pitchFamily="34" charset="0"/>
                        </a:rPr>
                        <a:t>F4 to F3 transition at year 2</a:t>
                      </a:r>
                    </a:p>
                  </a:txBody>
                  <a:tcPr marL="31995" marR="31995" marT="15998" marB="15998" anchor="ctr"/>
                </a:tc>
                <a:tc>
                  <a:txBody>
                    <a:bodyPr/>
                    <a:lstStyle/>
                    <a:p>
                      <a:r>
                        <a:rPr lang="en-US" sz="1050">
                          <a:latin typeface="Arial" panose="020B0604020202020204" pitchFamily="34" charset="0"/>
                          <a:cs typeface="Arial" panose="020B0604020202020204" pitchFamily="34" charset="0"/>
                        </a:rPr>
                        <a:t>35% (of patients with confirmed F4 at baseline)</a:t>
                      </a:r>
                    </a:p>
                  </a:txBody>
                  <a:tcPr marL="31995" marR="31995" marT="15998" marB="15998" anchor="ctr"/>
                </a:tc>
                <a:extLst>
                  <a:ext uri="{0D108BD9-81ED-4DB2-BD59-A6C34878D82A}">
                    <a16:rowId xmlns:a16="http://schemas.microsoft.com/office/drawing/2014/main" val="2467186493"/>
                  </a:ext>
                </a:extLst>
              </a:tr>
            </a:tbl>
          </a:graphicData>
        </a:graphic>
      </p:graphicFrame>
      <p:sp>
        <p:nvSpPr>
          <p:cNvPr id="4" name="TextBox 3">
            <a:extLst>
              <a:ext uri="{FF2B5EF4-FFF2-40B4-BE49-F238E27FC236}">
                <a16:creationId xmlns:a16="http://schemas.microsoft.com/office/drawing/2014/main" id="{98BC52DD-C80B-08B5-289D-58C3A8513E6D}"/>
              </a:ext>
            </a:extLst>
          </p:cNvPr>
          <p:cNvSpPr txBox="1"/>
          <p:nvPr/>
        </p:nvSpPr>
        <p:spPr>
          <a:xfrm>
            <a:off x="6810067" y="917674"/>
            <a:ext cx="3205803" cy="261610"/>
          </a:xfrm>
          <a:prstGeom prst="rect">
            <a:avLst/>
          </a:prstGeom>
          <a:noFill/>
        </p:spPr>
        <p:txBody>
          <a:bodyPr wrap="square">
            <a:spAutoFit/>
          </a:bodyPr>
          <a:lstStyle/>
          <a:p>
            <a:r>
              <a:rPr lang="en-US" sz="1100" err="1">
                <a:solidFill>
                  <a:schemeClr val="dk1"/>
                </a:solidFill>
                <a:latin typeface="Arial" panose="020B0604020202020204" pitchFamily="34" charset="0"/>
                <a:cs typeface="Arial" panose="020B0604020202020204" pitchFamily="34" charset="0"/>
              </a:rPr>
              <a:t>Resmetirom</a:t>
            </a:r>
            <a:r>
              <a:rPr lang="en-US" sz="1100">
                <a:solidFill>
                  <a:schemeClr val="dk1"/>
                </a:solidFill>
                <a:latin typeface="Arial" panose="020B0604020202020204" pitchFamily="34" charset="0"/>
                <a:cs typeface="Arial" panose="020B0604020202020204" pitchFamily="34" charset="0"/>
              </a:rPr>
              <a:t> statistically significantly improved: </a:t>
            </a:r>
          </a:p>
        </p:txBody>
      </p:sp>
      <p:sp>
        <p:nvSpPr>
          <p:cNvPr id="6" name="TextBox 5">
            <a:extLst>
              <a:ext uri="{FF2B5EF4-FFF2-40B4-BE49-F238E27FC236}">
                <a16:creationId xmlns:a16="http://schemas.microsoft.com/office/drawing/2014/main" id="{C21F52B4-0F79-3FFB-85AF-EB68533EC2F1}"/>
              </a:ext>
            </a:extLst>
          </p:cNvPr>
          <p:cNvSpPr txBox="1"/>
          <p:nvPr/>
        </p:nvSpPr>
        <p:spPr>
          <a:xfrm>
            <a:off x="4141067" y="3352244"/>
            <a:ext cx="1601357" cy="253916"/>
          </a:xfrm>
          <a:prstGeom prst="rect">
            <a:avLst/>
          </a:prstGeom>
          <a:noFill/>
        </p:spPr>
        <p:txBody>
          <a:bodyPr wrap="square">
            <a:spAutoFit/>
          </a:bodyPr>
          <a:lstStyle/>
          <a:p>
            <a:r>
              <a:rPr lang="en-US" sz="1050">
                <a:solidFill>
                  <a:schemeClr val="dk1"/>
                </a:solidFill>
                <a:latin typeface="Arial" panose="020B0604020202020204" pitchFamily="34" charset="0"/>
                <a:cs typeface="Arial" panose="020B0604020202020204" pitchFamily="34" charset="0"/>
              </a:rPr>
              <a:t>median, (Q1,Q3) </a:t>
            </a:r>
          </a:p>
        </p:txBody>
      </p:sp>
      <p:sp>
        <p:nvSpPr>
          <p:cNvPr id="7" name="Left Brace 6">
            <a:extLst>
              <a:ext uri="{FF2B5EF4-FFF2-40B4-BE49-F238E27FC236}">
                <a16:creationId xmlns:a16="http://schemas.microsoft.com/office/drawing/2014/main" id="{1C4F3642-67D0-C73B-D46C-90E9C6F1DAAD}"/>
              </a:ext>
            </a:extLst>
          </p:cNvPr>
          <p:cNvSpPr/>
          <p:nvPr/>
        </p:nvSpPr>
        <p:spPr>
          <a:xfrm rot="10800000">
            <a:off x="3862344" y="2734311"/>
            <a:ext cx="283332" cy="1489783"/>
          </a:xfrm>
          <a:prstGeom prst="leftBrace">
            <a:avLst>
              <a:gd name="adj1" fmla="val 120965"/>
              <a:gd name="adj2" fmla="val 4927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Graphic 4" descr="Home with solid fill">
            <a:hlinkClick r:id="rId3" action="ppaction://hlinksldjump"/>
            <a:extLst>
              <a:ext uri="{FF2B5EF4-FFF2-40B4-BE49-F238E27FC236}">
                <a16:creationId xmlns:a16="http://schemas.microsoft.com/office/drawing/2014/main" id="{E134FDA8-7D6D-1012-6326-3FD6ADD97D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38266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Contents</a:t>
            </a:r>
            <a:endParaRPr lang="en-US">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EA538A4-062C-28A1-4F4F-01BDAE8866AC}"/>
              </a:ext>
            </a:extLst>
          </p:cNvPr>
          <p:cNvSpPr/>
          <p:nvPr/>
        </p:nvSpPr>
        <p:spPr>
          <a:xfrm>
            <a:off x="515506" y="1328286"/>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GS-001 </a:t>
            </a:r>
            <a:endParaRPr lang="en-GB" sz="1200" b="1" i="0">
              <a:solidFill>
                <a:schemeClr val="bg1"/>
              </a:solidFill>
              <a:effectLst/>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7290634C-B3BE-D159-B9AE-52C14B462BCC}"/>
              </a:ext>
            </a:extLst>
          </p:cNvPr>
          <p:cNvSpPr/>
          <p:nvPr/>
        </p:nvSpPr>
        <p:spPr>
          <a:xfrm>
            <a:off x="515506" y="934980"/>
            <a:ext cx="11282901" cy="316940"/>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MASLD - Diagnostics and non-invasive assessments</a:t>
            </a:r>
            <a:endParaRPr lang="en-US" b="1" i="0">
              <a:solidFill>
                <a:schemeClr val="bg1"/>
              </a:solidFill>
              <a:effectLst/>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1BD1948-5EF5-E478-B66D-CAC1BCC7166F}"/>
              </a:ext>
            </a:extLst>
          </p:cNvPr>
          <p:cNvSpPr/>
          <p:nvPr/>
        </p:nvSpPr>
        <p:spPr>
          <a:xfrm>
            <a:off x="1550126" y="1328285"/>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i="0">
                <a:solidFill>
                  <a:srgbClr val="004B87"/>
                </a:solidFill>
                <a:effectLst/>
                <a:latin typeface="Arial" panose="020B0604020202020204" pitchFamily="34" charset="0"/>
                <a:cs typeface="Arial" panose="020B0604020202020204" pitchFamily="34" charset="0"/>
              </a:rPr>
              <a:t>Diagnostic performance of imaging and serum based MASLD biomarkers: robust validation in the prospective LITMUS imaging study</a:t>
            </a:r>
          </a:p>
        </p:txBody>
      </p:sp>
      <p:sp>
        <p:nvSpPr>
          <p:cNvPr id="7" name="Rectangle: Rounded Corners 6">
            <a:extLst>
              <a:ext uri="{FF2B5EF4-FFF2-40B4-BE49-F238E27FC236}">
                <a16:creationId xmlns:a16="http://schemas.microsoft.com/office/drawing/2014/main" id="{09A44ABF-C96B-42CA-E44E-E62729464C1D}"/>
              </a:ext>
            </a:extLst>
          </p:cNvPr>
          <p:cNvSpPr/>
          <p:nvPr/>
        </p:nvSpPr>
        <p:spPr>
          <a:xfrm>
            <a:off x="515505" y="2055111"/>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a:solidFill>
                  <a:schemeClr val="bg1"/>
                </a:solidFill>
                <a:latin typeface="Arial" panose="020B0604020202020204" pitchFamily="34" charset="0"/>
                <a:cs typeface="Arial" panose="020B0604020202020204" pitchFamily="34" charset="0"/>
              </a:rPr>
              <a:t>OS-011-YI </a:t>
            </a:r>
            <a:endParaRPr lang="en-GB" sz="1400" b="1" i="0">
              <a:solidFill>
                <a:schemeClr val="bg1"/>
              </a:solidFill>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865F220-A366-DE50-50A4-8076EF47F887}"/>
              </a:ext>
            </a:extLst>
          </p:cNvPr>
          <p:cNvSpPr/>
          <p:nvPr/>
        </p:nvSpPr>
        <p:spPr>
          <a:xfrm>
            <a:off x="1550125" y="2055110"/>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i="0">
                <a:solidFill>
                  <a:srgbClr val="004B87"/>
                </a:solidFill>
                <a:effectLst/>
                <a:latin typeface="Arial" panose="020B0604020202020204" pitchFamily="34" charset="0"/>
                <a:cs typeface="Arial" panose="020B0604020202020204" pitchFamily="34" charset="0"/>
              </a:rPr>
              <a:t>Comparison of diagnostic accuracy and utility of 10 non-invasive tests for clinically significant liver disease among a general population with metabolic dysfunction</a:t>
            </a:r>
          </a:p>
        </p:txBody>
      </p:sp>
      <p:sp>
        <p:nvSpPr>
          <p:cNvPr id="9" name="Rectangle: Rounded Corners 8">
            <a:extLst>
              <a:ext uri="{FF2B5EF4-FFF2-40B4-BE49-F238E27FC236}">
                <a16:creationId xmlns:a16="http://schemas.microsoft.com/office/drawing/2014/main" id="{18D11763-D84B-793C-8EA0-84A5427ED1F0}"/>
              </a:ext>
            </a:extLst>
          </p:cNvPr>
          <p:cNvSpPr/>
          <p:nvPr/>
        </p:nvSpPr>
        <p:spPr>
          <a:xfrm>
            <a:off x="515505" y="2792216"/>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i="0">
                <a:solidFill>
                  <a:schemeClr val="bg1"/>
                </a:solidFill>
                <a:effectLst/>
                <a:latin typeface="Arial" panose="020B0604020202020204" pitchFamily="34" charset="0"/>
                <a:cs typeface="Arial" panose="020B0604020202020204" pitchFamily="34" charset="0"/>
              </a:rPr>
              <a:t>OS-097 </a:t>
            </a:r>
          </a:p>
        </p:txBody>
      </p:sp>
      <p:sp>
        <p:nvSpPr>
          <p:cNvPr id="10" name="Rectangle: Rounded Corners 9">
            <a:extLst>
              <a:ext uri="{FF2B5EF4-FFF2-40B4-BE49-F238E27FC236}">
                <a16:creationId xmlns:a16="http://schemas.microsoft.com/office/drawing/2014/main" id="{16114C55-2D0B-F7FE-A8F1-DF17328EFE94}"/>
              </a:ext>
            </a:extLst>
          </p:cNvPr>
          <p:cNvSpPr/>
          <p:nvPr/>
        </p:nvSpPr>
        <p:spPr>
          <a:xfrm>
            <a:off x="1550125" y="2792215"/>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i="0">
                <a:solidFill>
                  <a:srgbClr val="004B87"/>
                </a:solidFill>
                <a:effectLst/>
                <a:latin typeface="Arial" panose="020B0604020202020204" pitchFamily="34" charset="0"/>
                <a:cs typeface="Arial" panose="020B0604020202020204" pitchFamily="34" charset="0"/>
              </a:rPr>
              <a:t>Evaluating noninvasive diagnostic pathways for identifying MASH patients eligible for </a:t>
            </a:r>
            <a:r>
              <a:rPr lang="en-US" i="0" err="1">
                <a:solidFill>
                  <a:srgbClr val="004B87"/>
                </a:solidFill>
                <a:effectLst/>
                <a:latin typeface="Arial" panose="020B0604020202020204" pitchFamily="34" charset="0"/>
                <a:cs typeface="Arial" panose="020B0604020202020204" pitchFamily="34" charset="0"/>
              </a:rPr>
              <a:t>Resmetirom</a:t>
            </a:r>
            <a:r>
              <a:rPr lang="en-US" i="0">
                <a:solidFill>
                  <a:srgbClr val="004B87"/>
                </a:solidFill>
                <a:effectLst/>
                <a:latin typeface="Arial" panose="020B0604020202020204" pitchFamily="34" charset="0"/>
                <a:cs typeface="Arial" panose="020B0604020202020204" pitchFamily="34" charset="0"/>
              </a:rPr>
              <a:t> therapy: a real-world cohort analysis</a:t>
            </a:r>
          </a:p>
        </p:txBody>
      </p:sp>
      <p:sp>
        <p:nvSpPr>
          <p:cNvPr id="11" name="Rectangle: Rounded Corners 10">
            <a:extLst>
              <a:ext uri="{FF2B5EF4-FFF2-40B4-BE49-F238E27FC236}">
                <a16:creationId xmlns:a16="http://schemas.microsoft.com/office/drawing/2014/main" id="{2F6B6D84-E376-3797-A70A-CAB49D06BF01}"/>
              </a:ext>
            </a:extLst>
          </p:cNvPr>
          <p:cNvSpPr/>
          <p:nvPr/>
        </p:nvSpPr>
        <p:spPr>
          <a:xfrm>
            <a:off x="515505" y="4140667"/>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OS-030-YI</a:t>
            </a:r>
          </a:p>
        </p:txBody>
      </p:sp>
      <p:sp>
        <p:nvSpPr>
          <p:cNvPr id="12" name="Rectangle: Rounded Corners 11">
            <a:extLst>
              <a:ext uri="{FF2B5EF4-FFF2-40B4-BE49-F238E27FC236}">
                <a16:creationId xmlns:a16="http://schemas.microsoft.com/office/drawing/2014/main" id="{371FC965-4E7A-22CB-806A-4C0F0062749E}"/>
              </a:ext>
            </a:extLst>
          </p:cNvPr>
          <p:cNvSpPr/>
          <p:nvPr/>
        </p:nvSpPr>
        <p:spPr>
          <a:xfrm>
            <a:off x="1550125" y="4140666"/>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i="0">
                <a:solidFill>
                  <a:srgbClr val="004B87"/>
                </a:solidFill>
                <a:effectLst/>
                <a:latin typeface="Arial" panose="020B0604020202020204" pitchFamily="34" charset="0"/>
                <a:cs typeface="Arial" panose="020B0604020202020204" pitchFamily="34" charset="0"/>
              </a:rPr>
              <a:t>Discrepancies between self-reported alcohol intake and </a:t>
            </a:r>
            <a:r>
              <a:rPr lang="en-US" i="0" err="1">
                <a:solidFill>
                  <a:srgbClr val="004B87"/>
                </a:solidFill>
                <a:effectLst/>
                <a:latin typeface="Arial" panose="020B0604020202020204" pitchFamily="34" charset="0"/>
                <a:cs typeface="Arial" panose="020B0604020202020204" pitchFamily="34" charset="0"/>
              </a:rPr>
              <a:t>phosphatidylethanol</a:t>
            </a:r>
            <a:r>
              <a:rPr lang="en-US" i="0">
                <a:solidFill>
                  <a:srgbClr val="004B87"/>
                </a:solidFill>
                <a:effectLst/>
                <a:latin typeface="Arial" panose="020B0604020202020204" pitchFamily="34" charset="0"/>
                <a:cs typeface="Arial" panose="020B0604020202020204" pitchFamily="34" charset="0"/>
              </a:rPr>
              <a:t> in 2,924 individuals at risk of </a:t>
            </a:r>
            <a:r>
              <a:rPr lang="en-US" i="0" err="1">
                <a:solidFill>
                  <a:srgbClr val="004B87"/>
                </a:solidFill>
                <a:effectLst/>
                <a:latin typeface="Arial" panose="020B0604020202020204" pitchFamily="34" charset="0"/>
                <a:cs typeface="Arial" panose="020B0604020202020204" pitchFamily="34" charset="0"/>
              </a:rPr>
              <a:t>steatotic</a:t>
            </a:r>
            <a:r>
              <a:rPr lang="en-US" i="0">
                <a:solidFill>
                  <a:srgbClr val="004B87"/>
                </a:solidFill>
                <a:effectLst/>
                <a:latin typeface="Arial" panose="020B0604020202020204" pitchFamily="34" charset="0"/>
                <a:cs typeface="Arial" panose="020B0604020202020204" pitchFamily="34" charset="0"/>
              </a:rPr>
              <a:t> liver disease</a:t>
            </a:r>
          </a:p>
        </p:txBody>
      </p:sp>
      <p:sp>
        <p:nvSpPr>
          <p:cNvPr id="13" name="Rectangle: Rounded Corners 12">
            <a:extLst>
              <a:ext uri="{FF2B5EF4-FFF2-40B4-BE49-F238E27FC236}">
                <a16:creationId xmlns:a16="http://schemas.microsoft.com/office/drawing/2014/main" id="{E5AEC94C-AE7C-5BB4-E905-306ECC816CE9}"/>
              </a:ext>
            </a:extLst>
          </p:cNvPr>
          <p:cNvSpPr/>
          <p:nvPr/>
        </p:nvSpPr>
        <p:spPr>
          <a:xfrm>
            <a:off x="515505" y="4869063"/>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OS-034</a:t>
            </a:r>
            <a:endParaRPr lang="en-GB" sz="1200" b="1" i="0">
              <a:solidFill>
                <a:schemeClr val="bg1"/>
              </a:solidFill>
              <a:effectLst/>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7586BD78-8683-96D4-8CAB-094AB0B82A07}"/>
              </a:ext>
            </a:extLst>
          </p:cNvPr>
          <p:cNvSpPr/>
          <p:nvPr/>
        </p:nvSpPr>
        <p:spPr>
          <a:xfrm>
            <a:off x="1550125" y="4869062"/>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i="0">
                <a:solidFill>
                  <a:srgbClr val="004B87"/>
                </a:solidFill>
                <a:effectLst/>
                <a:latin typeface="Arial" panose="020B0604020202020204" pitchFamily="34" charset="0"/>
                <a:cs typeface="Arial" panose="020B0604020202020204" pitchFamily="34" charset="0"/>
              </a:rPr>
              <a:t>Corticosteroids are ineffective in individuals with severe alcohol-associated hepatitis and early spontaneous improvement: a multicenter randomized controlled trial</a:t>
            </a:r>
          </a:p>
        </p:txBody>
      </p:sp>
      <p:sp>
        <p:nvSpPr>
          <p:cNvPr id="15" name="Rectangle: Rounded Corners 14">
            <a:hlinkClick r:id="rId2" action="ppaction://hlinksldjump"/>
            <a:extLst>
              <a:ext uri="{FF2B5EF4-FFF2-40B4-BE49-F238E27FC236}">
                <a16:creationId xmlns:a16="http://schemas.microsoft.com/office/drawing/2014/main" id="{F45113B1-5DC0-429B-1E9E-0838024320AB}"/>
              </a:ext>
            </a:extLst>
          </p:cNvPr>
          <p:cNvSpPr/>
          <p:nvPr/>
        </p:nvSpPr>
        <p:spPr>
          <a:xfrm>
            <a:off x="9585809" y="934980"/>
            <a:ext cx="2212597" cy="316940"/>
          </a:xfrm>
          <a:prstGeom prst="roundRect">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20" name="Graphic 19" descr="Share with solid fill">
            <a:extLst>
              <a:ext uri="{FF2B5EF4-FFF2-40B4-BE49-F238E27FC236}">
                <a16:creationId xmlns:a16="http://schemas.microsoft.com/office/drawing/2014/main" id="{5B081F69-7D94-5B4F-5EF9-E64EE178E1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5" y="925275"/>
            <a:ext cx="326645" cy="326645"/>
          </a:xfrm>
          <a:prstGeom prst="rect">
            <a:avLst/>
          </a:prstGeom>
        </p:spPr>
      </p:pic>
      <p:sp>
        <p:nvSpPr>
          <p:cNvPr id="3" name="Rectangle: Rounded Corners 2">
            <a:extLst>
              <a:ext uri="{FF2B5EF4-FFF2-40B4-BE49-F238E27FC236}">
                <a16:creationId xmlns:a16="http://schemas.microsoft.com/office/drawing/2014/main" id="{9B71BD8A-1414-E9EA-9281-44C0E66210B0}"/>
              </a:ext>
            </a:extLst>
          </p:cNvPr>
          <p:cNvSpPr/>
          <p:nvPr/>
        </p:nvSpPr>
        <p:spPr>
          <a:xfrm>
            <a:off x="515505" y="3738752"/>
            <a:ext cx="11282901" cy="316940"/>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Alcohol related liver disease and </a:t>
            </a:r>
            <a:r>
              <a:rPr lang="en-US" sz="1800" b="1" i="0" err="1">
                <a:solidFill>
                  <a:schemeClr val="bg1"/>
                </a:solidFill>
                <a:effectLst/>
                <a:latin typeface="Arial" panose="020B0604020202020204" pitchFamily="34" charset="0"/>
                <a:cs typeface="Arial" panose="020B0604020202020204" pitchFamily="34" charset="0"/>
              </a:rPr>
              <a:t>MetALD</a:t>
            </a:r>
            <a:r>
              <a:rPr lang="en-US" sz="1800" b="1" i="0">
                <a:solidFill>
                  <a:schemeClr val="bg1"/>
                </a:solidFill>
                <a:effectLst/>
                <a:latin typeface="Arial" panose="020B0604020202020204" pitchFamily="34" charset="0"/>
                <a:cs typeface="Arial" panose="020B0604020202020204" pitchFamily="34" charset="0"/>
              </a:rPr>
              <a:t> - Clinical</a:t>
            </a:r>
            <a:endParaRPr lang="en-US" b="1" i="0">
              <a:solidFill>
                <a:schemeClr val="bg1"/>
              </a:solidFill>
              <a:effectLst/>
              <a:latin typeface="Arial" panose="020B0604020202020204" pitchFamily="34" charset="0"/>
              <a:cs typeface="Arial" panose="020B0604020202020204" pitchFamily="34" charset="0"/>
            </a:endParaRPr>
          </a:p>
        </p:txBody>
      </p:sp>
      <p:sp>
        <p:nvSpPr>
          <p:cNvPr id="21" name="Rectangle: Rounded Corners 20">
            <a:hlinkClick r:id="rId5" action="ppaction://hlinksldjump"/>
            <a:extLst>
              <a:ext uri="{FF2B5EF4-FFF2-40B4-BE49-F238E27FC236}">
                <a16:creationId xmlns:a16="http://schemas.microsoft.com/office/drawing/2014/main" id="{F1DA6707-FB14-0B50-E549-85AB7D04644B}"/>
              </a:ext>
            </a:extLst>
          </p:cNvPr>
          <p:cNvSpPr/>
          <p:nvPr/>
        </p:nvSpPr>
        <p:spPr>
          <a:xfrm>
            <a:off x="9585808" y="3738752"/>
            <a:ext cx="2212597" cy="316940"/>
          </a:xfrm>
          <a:prstGeom prst="roundRect">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22" name="Graphic 21" descr="Share with solid fill">
            <a:extLst>
              <a:ext uri="{FF2B5EF4-FFF2-40B4-BE49-F238E27FC236}">
                <a16:creationId xmlns:a16="http://schemas.microsoft.com/office/drawing/2014/main" id="{68DF5BCC-3730-C6A4-7713-CD31B7B90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4" y="3729047"/>
            <a:ext cx="326645" cy="326645"/>
          </a:xfrm>
          <a:prstGeom prst="rect">
            <a:avLst/>
          </a:prstGeom>
        </p:spPr>
      </p:pic>
      <p:pic>
        <p:nvPicPr>
          <p:cNvPr id="16" name="Graphic 15" descr="Home with solid fill">
            <a:hlinkClick r:id="rId6" action="ppaction://hlinksldjump"/>
            <a:extLst>
              <a:ext uri="{FF2B5EF4-FFF2-40B4-BE49-F238E27FC236}">
                <a16:creationId xmlns:a16="http://schemas.microsoft.com/office/drawing/2014/main" id="{B0745E9E-155C-79D4-C341-1528EBBDE5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94009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62467-39DF-6319-80C0-A81E959BAA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9BF014-2364-AD87-3B89-2AEF80A75B9A}"/>
              </a:ext>
            </a:extLst>
          </p:cNvPr>
          <p:cNvSpPr>
            <a:spLocks noGrp="1"/>
          </p:cNvSpPr>
          <p:nvPr>
            <p:ph type="title"/>
          </p:nvPr>
        </p:nvSpPr>
        <p:spPr>
          <a:xfrm>
            <a:off x="838200" y="-89087"/>
            <a:ext cx="10894286" cy="838947"/>
          </a:xfrm>
        </p:spPr>
        <p:txBody>
          <a:bodyPr>
            <a:noAutofit/>
          </a:bodyPr>
          <a:lstStyle/>
          <a:p>
            <a:r>
              <a:rPr lang="en-US" sz="1800" b="1">
                <a:latin typeface="Arial" panose="020B0604020202020204" pitchFamily="34" charset="0"/>
                <a:cs typeface="Arial" panose="020B0604020202020204" pitchFamily="34" charset="0"/>
              </a:rPr>
              <a:t>LB25145</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Semaglutide</a:t>
            </a:r>
            <a:r>
              <a:rPr lang="en-US" sz="1800">
                <a:latin typeface="Arial" panose="020B0604020202020204" pitchFamily="34" charset="0"/>
                <a:cs typeface="Arial" panose="020B0604020202020204" pitchFamily="34" charset="0"/>
              </a:rPr>
              <a:t>-treated participants in the phase 3 ESSENCE trial (part 1) have greater concordance of non-invasive test improvements compared with placebo</a:t>
            </a:r>
          </a:p>
        </p:txBody>
      </p:sp>
      <p:sp>
        <p:nvSpPr>
          <p:cNvPr id="5" name="Content Placeholder 2">
            <a:extLst>
              <a:ext uri="{FF2B5EF4-FFF2-40B4-BE49-F238E27FC236}">
                <a16:creationId xmlns:a16="http://schemas.microsoft.com/office/drawing/2014/main" id="{20DF20F2-067F-3285-06F8-D4470E077FD8}"/>
              </a:ext>
            </a:extLst>
          </p:cNvPr>
          <p:cNvSpPr>
            <a:spLocks noGrp="1"/>
          </p:cNvSpPr>
          <p:nvPr>
            <p:ph idx="1"/>
          </p:nvPr>
        </p:nvSpPr>
        <p:spPr>
          <a:xfrm>
            <a:off x="459514" y="1344204"/>
            <a:ext cx="11272972" cy="1930623"/>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In this secondary analysis of ESSENCE part 1 (NCT04822181), treatment response was evaluated at week 72 through assessment of histology and non-invasive tests (NITs) in participants with biopsy-defined metabolic dysfunction-associated steatohepatitis and fibrosis stage 2 or 3.</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100">
                <a:latin typeface="Arial" panose="020B0604020202020204" pitchFamily="34" charset="0"/>
                <a:cs typeface="Arial" panose="020B0604020202020204" pitchFamily="34" charset="0"/>
              </a:rPr>
              <a:t>To assess concordance of histological and NIT responses to </a:t>
            </a:r>
            <a:r>
              <a:rPr lang="en-US" sz="1800" kern="100" err="1">
                <a:latin typeface="Arial" panose="020B0604020202020204" pitchFamily="34" charset="0"/>
                <a:cs typeface="Arial" panose="020B0604020202020204" pitchFamily="34" charset="0"/>
              </a:rPr>
              <a:t>semaglutide</a:t>
            </a:r>
            <a:r>
              <a:rPr lang="en-US" sz="1800" kern="100">
                <a:latin typeface="Arial" panose="020B0604020202020204" pitchFamily="34" charset="0"/>
                <a:cs typeface="Arial" panose="020B0604020202020204" pitchFamily="34" charset="0"/>
              </a:rPr>
              <a:t> 2.4 mg at week 72.</a:t>
            </a: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B4CBBC0-B711-DAE3-E6EC-D836BE23AB75}"/>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1585A1E-DDF5-7466-4B95-3D93E1EF40E1}"/>
              </a:ext>
            </a:extLst>
          </p:cNvPr>
          <p:cNvSpPr/>
          <p:nvPr/>
        </p:nvSpPr>
        <p:spPr>
          <a:xfrm>
            <a:off x="326282" y="846659"/>
            <a:ext cx="11541868" cy="1850281"/>
          </a:xfrm>
          <a:prstGeom prst="roundRect">
            <a:avLst>
              <a:gd name="adj" fmla="val 4836"/>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8A381DD5-938B-1FEF-6569-F561CFEB68AE}"/>
              </a:ext>
            </a:extLst>
          </p:cNvPr>
          <p:cNvSpPr/>
          <p:nvPr/>
        </p:nvSpPr>
        <p:spPr>
          <a:xfrm>
            <a:off x="515507" y="3102168"/>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1F052D02-5B76-6331-5160-7FAD498A869F}"/>
              </a:ext>
            </a:extLst>
          </p:cNvPr>
          <p:cNvSpPr/>
          <p:nvPr/>
        </p:nvSpPr>
        <p:spPr>
          <a:xfrm>
            <a:off x="326282" y="2961409"/>
            <a:ext cx="11541868" cy="3370773"/>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41E9186F-C6D2-4CB3-5CE9-313D5854CE86}"/>
              </a:ext>
            </a:extLst>
          </p:cNvPr>
          <p:cNvGrpSpPr/>
          <p:nvPr/>
        </p:nvGrpSpPr>
        <p:grpSpPr>
          <a:xfrm>
            <a:off x="245796" y="3779356"/>
            <a:ext cx="2409804" cy="1830148"/>
            <a:chOff x="259969" y="3645600"/>
            <a:chExt cx="2409804" cy="1830148"/>
          </a:xfrm>
        </p:grpSpPr>
        <p:sp>
          <p:nvSpPr>
            <p:cNvPr id="18" name="Rectangle: Rounded Corners 17">
              <a:extLst>
                <a:ext uri="{FF2B5EF4-FFF2-40B4-BE49-F238E27FC236}">
                  <a16:creationId xmlns:a16="http://schemas.microsoft.com/office/drawing/2014/main" id="{C509FBAD-7312-538E-E965-B326D465077B}"/>
                </a:ext>
              </a:extLst>
            </p:cNvPr>
            <p:cNvSpPr/>
            <p:nvPr/>
          </p:nvSpPr>
          <p:spPr>
            <a:xfrm>
              <a:off x="515508" y="3995281"/>
              <a:ext cx="1829801" cy="1480467"/>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7B01E936-2129-E055-71C7-202354369851}"/>
                </a:ext>
              </a:extLst>
            </p:cNvPr>
            <p:cNvSpPr txBox="1">
              <a:spLocks/>
            </p:cNvSpPr>
            <p:nvPr/>
          </p:nvSpPr>
          <p:spPr>
            <a:xfrm>
              <a:off x="259969" y="4094248"/>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20" name="Graphic 19" descr="Group of men with solid fill">
              <a:extLst>
                <a:ext uri="{FF2B5EF4-FFF2-40B4-BE49-F238E27FC236}">
                  <a16:creationId xmlns:a16="http://schemas.microsoft.com/office/drawing/2014/main" id="{2C418301-EC99-144A-B0B0-C5F2769B6A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1695" y="3645600"/>
              <a:ext cx="828078" cy="828078"/>
            </a:xfrm>
            <a:prstGeom prst="rect">
              <a:avLst/>
            </a:prstGeom>
          </p:spPr>
        </p:pic>
        <p:sp>
          <p:nvSpPr>
            <p:cNvPr id="21" name="TextBox 20">
              <a:extLst>
                <a:ext uri="{FF2B5EF4-FFF2-40B4-BE49-F238E27FC236}">
                  <a16:creationId xmlns:a16="http://schemas.microsoft.com/office/drawing/2014/main" id="{9B2A1F3B-6FCE-DA08-1138-E1B8C6D2F306}"/>
                </a:ext>
              </a:extLst>
            </p:cNvPr>
            <p:cNvSpPr txBox="1"/>
            <p:nvPr/>
          </p:nvSpPr>
          <p:spPr>
            <a:xfrm>
              <a:off x="549173" y="4422249"/>
              <a:ext cx="1829801" cy="954107"/>
            </a:xfrm>
            <a:prstGeom prst="rect">
              <a:avLst/>
            </a:prstGeom>
            <a:noFill/>
          </p:spPr>
          <p:txBody>
            <a:bodyPr wrap="square">
              <a:spAutoFit/>
            </a:bodyPr>
            <a:lstStyle/>
            <a:p>
              <a:pPr marL="0" algn="l" rtl="0" eaLnBrk="1" fontAlgn="ctr" latinLnBrk="0" hangingPunct="1"/>
              <a:r>
                <a:rPr lang="en-US" sz="1400" b="1">
                  <a:solidFill>
                    <a:srgbClr val="004B87"/>
                  </a:solidFill>
                  <a:latin typeface="Arial" panose="020B0604020202020204" pitchFamily="34" charset="0"/>
                  <a:cs typeface="Arial" panose="020B0604020202020204" pitchFamily="34" charset="0"/>
                </a:rPr>
                <a:t>394  p</a:t>
              </a:r>
              <a:r>
                <a:rPr lang="en-US" sz="1400" b="1" i="0" u="none" strike="noStrike" kern="1200">
                  <a:solidFill>
                    <a:srgbClr val="004B87"/>
                  </a:solidFill>
                  <a:effectLst/>
                  <a:latin typeface="Arial" panose="020B0604020202020204" pitchFamily="34" charset="0"/>
                  <a:cs typeface="Arial" panose="020B0604020202020204" pitchFamily="34" charset="0"/>
                </a:rPr>
                <a:t>articipants: </a:t>
              </a:r>
            </a:p>
            <a:p>
              <a:pPr marL="285750" indent="-285750" algn="l" rtl="0" eaLnBrk="1" fontAlgn="ctr" latinLnBrk="0" hangingPunct="1">
                <a:buFont typeface="Arial" panose="020B0604020202020204" pitchFamily="34" charset="0"/>
                <a:buChar char="•"/>
              </a:pPr>
              <a:r>
                <a:rPr lang="en-US" sz="1400" b="0" i="0" u="none" strike="noStrike" kern="1200">
                  <a:solidFill>
                    <a:srgbClr val="004B87"/>
                  </a:solidFill>
                  <a:effectLst/>
                  <a:latin typeface="Arial" panose="020B0604020202020204" pitchFamily="34" charset="0"/>
                  <a:cs typeface="Arial" panose="020B0604020202020204" pitchFamily="34" charset="0"/>
                </a:rPr>
                <a:t>NITs</a:t>
              </a:r>
              <a:endParaRPr lang="en-US" sz="1400">
                <a:solidFill>
                  <a:srgbClr val="004B87"/>
                </a:solidFill>
                <a:latin typeface="Arial" panose="020B0604020202020204" pitchFamily="34" charset="0"/>
                <a:cs typeface="Arial" panose="020B0604020202020204" pitchFamily="34" charset="0"/>
              </a:endParaRP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H</a:t>
              </a:r>
              <a:r>
                <a:rPr lang="en-US" sz="1400" b="0" i="0" u="none" strike="noStrike" kern="1200">
                  <a:solidFill>
                    <a:srgbClr val="004B87"/>
                  </a:solidFill>
                  <a:effectLst/>
                  <a:latin typeface="Arial" panose="020B0604020202020204" pitchFamily="34" charset="0"/>
                  <a:cs typeface="Arial" panose="020B0604020202020204" pitchFamily="34" charset="0"/>
                </a:rPr>
                <a:t>istology results at week 72</a:t>
              </a:r>
              <a:endParaRPr lang="en-US" sz="1400" b="0" i="0" u="none" strike="noStrike">
                <a:effectLst/>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02502A58-EB8A-B486-7315-78B1751BADD8}"/>
              </a:ext>
            </a:extLst>
          </p:cNvPr>
          <p:cNvGrpSpPr/>
          <p:nvPr/>
        </p:nvGrpSpPr>
        <p:grpSpPr>
          <a:xfrm>
            <a:off x="3078062" y="3465186"/>
            <a:ext cx="2856340" cy="2429868"/>
            <a:chOff x="8947123" y="3129113"/>
            <a:chExt cx="2856340" cy="2429868"/>
          </a:xfrm>
        </p:grpSpPr>
        <p:sp>
          <p:nvSpPr>
            <p:cNvPr id="25" name="TextBox 24">
              <a:extLst>
                <a:ext uri="{FF2B5EF4-FFF2-40B4-BE49-F238E27FC236}">
                  <a16:creationId xmlns:a16="http://schemas.microsoft.com/office/drawing/2014/main" id="{1A573944-9384-B3B3-FFE9-16364476DE0C}"/>
                </a:ext>
              </a:extLst>
            </p:cNvPr>
            <p:cNvSpPr txBox="1"/>
            <p:nvPr/>
          </p:nvSpPr>
          <p:spPr>
            <a:xfrm>
              <a:off x="8991902" y="3501948"/>
              <a:ext cx="2811561" cy="2031325"/>
            </a:xfrm>
            <a:prstGeom prst="rect">
              <a:avLst/>
            </a:prstGeom>
            <a:noFill/>
          </p:spPr>
          <p:txBody>
            <a:bodyPr wrap="square">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H</a:t>
              </a:r>
              <a:r>
                <a:rPr lang="en-US" sz="1400" kern="100">
                  <a:effectLst/>
                  <a:latin typeface="Arial" panose="020B0604020202020204" pitchFamily="34" charset="0"/>
                  <a:ea typeface="Aptos" panose="020B0004020202020204" pitchFamily="34" charset="0"/>
                  <a:cs typeface="Arial" panose="020B0604020202020204" pitchFamily="34" charset="0"/>
                </a:rPr>
                <a:t>istological resolution of steatohepatitis and no worsening of liver fibrosis.</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D</a:t>
              </a:r>
              <a:r>
                <a:rPr lang="en-US" sz="1400" kern="100">
                  <a:effectLst/>
                  <a:latin typeface="Arial" panose="020B0604020202020204" pitchFamily="34" charset="0"/>
                  <a:ea typeface="Aptos" panose="020B0004020202020204" pitchFamily="34" charset="0"/>
                  <a:cs typeface="Arial" panose="020B0604020202020204" pitchFamily="34" charset="0"/>
                </a:rPr>
                <a:t>ecreased alanine transaminase (ALT) levels </a:t>
              </a:r>
              <a:r>
                <a:rPr lang="en-US" sz="1400" kern="100">
                  <a:latin typeface="Arial" panose="020B0604020202020204" pitchFamily="34" charset="0"/>
                  <a:ea typeface="Aptos" panose="020B0004020202020204" pitchFamily="34" charset="0"/>
                  <a:cs typeface="Arial" panose="020B0604020202020204" pitchFamily="34" charset="0"/>
                </a:rPr>
                <a:t>      </a:t>
              </a:r>
              <a:r>
                <a:rPr lang="en-US" sz="1400" kern="100">
                  <a:effectLst/>
                  <a:latin typeface="Arial" panose="020B0604020202020204" pitchFamily="34" charset="0"/>
                  <a:ea typeface="Aptos" panose="020B0004020202020204" pitchFamily="34" charset="0"/>
                  <a:cs typeface="Arial" panose="020B0604020202020204" pitchFamily="34" charset="0"/>
                </a:rPr>
                <a:t>(≥ 25% from baseline).</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I</a:t>
              </a:r>
              <a:r>
                <a:rPr lang="en-US" sz="1400" kern="100">
                  <a:effectLst/>
                  <a:latin typeface="Arial" panose="020B0604020202020204" pitchFamily="34" charset="0"/>
                  <a:ea typeface="Aptos" panose="020B0004020202020204" pitchFamily="34" charset="0"/>
                  <a:cs typeface="Arial" panose="020B0604020202020204" pitchFamily="34" charset="0"/>
                </a:rPr>
                <a:t>mprovement in </a:t>
              </a:r>
              <a:r>
                <a:rPr lang="en-US" sz="1400" kern="100" err="1">
                  <a:effectLst/>
                  <a:latin typeface="Arial" panose="020B0604020202020204" pitchFamily="34" charset="0"/>
                  <a:ea typeface="Aptos" panose="020B0004020202020204" pitchFamily="34" charset="0"/>
                  <a:cs typeface="Arial" panose="020B0604020202020204" pitchFamily="34" charset="0"/>
                </a:rPr>
                <a:t>FibroScan</a:t>
              </a:r>
              <a:r>
                <a:rPr lang="en-US" sz="1400" kern="100" baseline="30000">
                  <a:effectLst/>
                  <a:latin typeface="Arial" panose="020B0604020202020204" pitchFamily="34" charset="0"/>
                  <a:ea typeface="Aptos" panose="020B0004020202020204" pitchFamily="34" charset="0"/>
                  <a:cs typeface="Arial" panose="020B0604020202020204" pitchFamily="34" charset="0"/>
                </a:rPr>
                <a:t>®</a:t>
              </a:r>
              <a:r>
                <a:rPr lang="en-US" sz="1400" kern="100">
                  <a:effectLst/>
                  <a:latin typeface="Arial" panose="020B0604020202020204" pitchFamily="34" charset="0"/>
                  <a:ea typeface="Aptos" panose="020B0004020202020204" pitchFamily="34" charset="0"/>
                  <a:cs typeface="Arial" panose="020B0604020202020204" pitchFamily="34" charset="0"/>
                </a:rPr>
                <a:t>-AST (FAST) score                          (≥ 0.22 points from baseline).</a:t>
              </a:r>
            </a:p>
          </p:txBody>
        </p:sp>
        <p:sp>
          <p:nvSpPr>
            <p:cNvPr id="27" name="Rectangle: Rounded Corners 26">
              <a:extLst>
                <a:ext uri="{FF2B5EF4-FFF2-40B4-BE49-F238E27FC236}">
                  <a16:creationId xmlns:a16="http://schemas.microsoft.com/office/drawing/2014/main" id="{836F83D8-BEE1-E577-0C79-B443BC72B4D5}"/>
                </a:ext>
              </a:extLst>
            </p:cNvPr>
            <p:cNvSpPr/>
            <p:nvPr/>
          </p:nvSpPr>
          <p:spPr>
            <a:xfrm>
              <a:off x="8947123" y="3277996"/>
              <a:ext cx="2811561" cy="2280985"/>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431327A7-8735-55E7-CEB2-7A29110E88F3}"/>
                </a:ext>
              </a:extLst>
            </p:cNvPr>
            <p:cNvSpPr txBox="1">
              <a:spLocks/>
            </p:cNvSpPr>
            <p:nvPr/>
          </p:nvSpPr>
          <p:spPr>
            <a:xfrm>
              <a:off x="9497704" y="3129113"/>
              <a:ext cx="1738933" cy="25276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MASH resolution</a:t>
              </a:r>
              <a:endParaRPr lang="en-US" sz="1600" b="1">
                <a:latin typeface="Arial" panose="020B0604020202020204" pitchFamily="34" charset="0"/>
                <a:cs typeface="Arial" panose="020B0604020202020204" pitchFamily="34" charset="0"/>
              </a:endParaRPr>
            </a:p>
          </p:txBody>
        </p:sp>
      </p:grpSp>
      <p:sp>
        <p:nvSpPr>
          <p:cNvPr id="28" name="Arrow: Down 27">
            <a:extLst>
              <a:ext uri="{FF2B5EF4-FFF2-40B4-BE49-F238E27FC236}">
                <a16:creationId xmlns:a16="http://schemas.microsoft.com/office/drawing/2014/main" id="{9A725FAE-B247-CC27-0AE4-A715E874A917}"/>
              </a:ext>
            </a:extLst>
          </p:cNvPr>
          <p:cNvSpPr/>
          <p:nvPr/>
        </p:nvSpPr>
        <p:spPr>
          <a:xfrm rot="16200000">
            <a:off x="2620026" y="4716668"/>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0D23252-6C6C-E72C-7C33-AFDE4BC6F5A1}"/>
              </a:ext>
            </a:extLst>
          </p:cNvPr>
          <p:cNvGrpSpPr/>
          <p:nvPr/>
        </p:nvGrpSpPr>
        <p:grpSpPr>
          <a:xfrm>
            <a:off x="8612609" y="3205155"/>
            <a:ext cx="3164655" cy="2891237"/>
            <a:chOff x="8895329" y="2941675"/>
            <a:chExt cx="3164655" cy="2891237"/>
          </a:xfrm>
        </p:grpSpPr>
        <p:sp>
          <p:nvSpPr>
            <p:cNvPr id="30" name="TextBox 29">
              <a:extLst>
                <a:ext uri="{FF2B5EF4-FFF2-40B4-BE49-F238E27FC236}">
                  <a16:creationId xmlns:a16="http://schemas.microsoft.com/office/drawing/2014/main" id="{FF0261CD-E0F9-43DC-77C9-B0878EAE0AEB}"/>
                </a:ext>
              </a:extLst>
            </p:cNvPr>
            <p:cNvSpPr txBox="1"/>
            <p:nvPr/>
          </p:nvSpPr>
          <p:spPr>
            <a:xfrm>
              <a:off x="8946199" y="3335864"/>
              <a:ext cx="3113785" cy="2462213"/>
            </a:xfrm>
            <a:prstGeom prst="rect">
              <a:avLst/>
            </a:prstGeom>
            <a:noFill/>
          </p:spPr>
          <p:txBody>
            <a:bodyPr wrap="square">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H</a:t>
              </a:r>
              <a:r>
                <a:rPr lang="en-US" sz="1400" kern="100">
                  <a:effectLst/>
                  <a:latin typeface="Arial" panose="020B0604020202020204" pitchFamily="34" charset="0"/>
                  <a:ea typeface="Aptos" panose="020B0004020202020204" pitchFamily="34" charset="0"/>
                  <a:cs typeface="Arial" panose="020B0604020202020204" pitchFamily="34" charset="0"/>
                </a:rPr>
                <a:t>istological improvement in liver fibrosis and no worsening of steatohepatitis.</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D</a:t>
              </a:r>
              <a:r>
                <a:rPr lang="en-US" sz="1400" kern="100">
                  <a:effectLst/>
                  <a:latin typeface="Arial" panose="020B0604020202020204" pitchFamily="34" charset="0"/>
                  <a:ea typeface="Aptos" panose="020B0004020202020204" pitchFamily="34" charset="0"/>
                  <a:cs typeface="Arial" panose="020B0604020202020204" pitchFamily="34" charset="0"/>
                </a:rPr>
                <a:t>ecreased liver stiffness measurement by vibration-controlled transient elastography                             (LSM-VCTE ≥ 30% from baseline).</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E</a:t>
              </a:r>
              <a:r>
                <a:rPr lang="en-US" sz="1400" kern="100">
                  <a:effectLst/>
                  <a:latin typeface="Arial" panose="020B0604020202020204" pitchFamily="34" charset="0"/>
                  <a:ea typeface="Aptos" panose="020B0004020202020204" pitchFamily="34" charset="0"/>
                  <a:cs typeface="Arial" panose="020B0604020202020204" pitchFamily="34" charset="0"/>
                </a:rPr>
                <a:t>nhanced liver fibrosis (ELF) score decrease                                  (≥ 0.5 units from baseline).</a:t>
              </a:r>
            </a:p>
          </p:txBody>
        </p:sp>
        <p:sp>
          <p:nvSpPr>
            <p:cNvPr id="32" name="Rectangle: Rounded Corners 31">
              <a:extLst>
                <a:ext uri="{FF2B5EF4-FFF2-40B4-BE49-F238E27FC236}">
                  <a16:creationId xmlns:a16="http://schemas.microsoft.com/office/drawing/2014/main" id="{0364A0E0-C23C-A075-F27E-755C255A1B9F}"/>
                </a:ext>
              </a:extLst>
            </p:cNvPr>
            <p:cNvSpPr/>
            <p:nvPr/>
          </p:nvSpPr>
          <p:spPr>
            <a:xfrm>
              <a:off x="8895329" y="3085281"/>
              <a:ext cx="3052519" cy="2747631"/>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31" name="Content Placeholder 2">
              <a:extLst>
                <a:ext uri="{FF2B5EF4-FFF2-40B4-BE49-F238E27FC236}">
                  <a16:creationId xmlns:a16="http://schemas.microsoft.com/office/drawing/2014/main" id="{9E2B890A-0D31-458D-67C6-71A3E30E79E9}"/>
                </a:ext>
              </a:extLst>
            </p:cNvPr>
            <p:cNvSpPr txBox="1">
              <a:spLocks/>
            </p:cNvSpPr>
            <p:nvPr/>
          </p:nvSpPr>
          <p:spPr>
            <a:xfrm>
              <a:off x="9558954" y="2941675"/>
              <a:ext cx="1738933" cy="28721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Fibrosis</a:t>
              </a:r>
              <a:endParaRPr lang="en-US" sz="1600" b="1">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187FDB10-1610-C312-B015-8A799C549A7A}"/>
              </a:ext>
            </a:extLst>
          </p:cNvPr>
          <p:cNvGrpSpPr/>
          <p:nvPr/>
        </p:nvGrpSpPr>
        <p:grpSpPr>
          <a:xfrm>
            <a:off x="5912406" y="3759920"/>
            <a:ext cx="2397206" cy="1849584"/>
            <a:chOff x="259969" y="3581242"/>
            <a:chExt cx="2397206" cy="1849584"/>
          </a:xfrm>
        </p:grpSpPr>
        <p:sp>
          <p:nvSpPr>
            <p:cNvPr id="34" name="Rectangle: Rounded Corners 33">
              <a:extLst>
                <a:ext uri="{FF2B5EF4-FFF2-40B4-BE49-F238E27FC236}">
                  <a16:creationId xmlns:a16="http://schemas.microsoft.com/office/drawing/2014/main" id="{F4102175-E8D6-2DCD-D220-B951ED418EF6}"/>
                </a:ext>
              </a:extLst>
            </p:cNvPr>
            <p:cNvSpPr/>
            <p:nvPr/>
          </p:nvSpPr>
          <p:spPr>
            <a:xfrm>
              <a:off x="515509" y="3995281"/>
              <a:ext cx="1858330" cy="1435545"/>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35" name="Content Placeholder 2">
              <a:extLst>
                <a:ext uri="{FF2B5EF4-FFF2-40B4-BE49-F238E27FC236}">
                  <a16:creationId xmlns:a16="http://schemas.microsoft.com/office/drawing/2014/main" id="{C1FF6343-A6E4-F687-F58F-F5A4EAA2C97F}"/>
                </a:ext>
              </a:extLst>
            </p:cNvPr>
            <p:cNvSpPr txBox="1">
              <a:spLocks/>
            </p:cNvSpPr>
            <p:nvPr/>
          </p:nvSpPr>
          <p:spPr>
            <a:xfrm>
              <a:off x="259969" y="4094248"/>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36" name="Graphic 35" descr="Group of men with solid fill">
              <a:extLst>
                <a:ext uri="{FF2B5EF4-FFF2-40B4-BE49-F238E27FC236}">
                  <a16:creationId xmlns:a16="http://schemas.microsoft.com/office/drawing/2014/main" id="{6829581E-0B90-52CA-BB01-D3894B98FA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097" y="3581242"/>
              <a:ext cx="828078" cy="828078"/>
            </a:xfrm>
            <a:prstGeom prst="rect">
              <a:avLst/>
            </a:prstGeom>
          </p:spPr>
        </p:pic>
        <p:sp>
          <p:nvSpPr>
            <p:cNvPr id="37" name="TextBox 36">
              <a:extLst>
                <a:ext uri="{FF2B5EF4-FFF2-40B4-BE49-F238E27FC236}">
                  <a16:creationId xmlns:a16="http://schemas.microsoft.com/office/drawing/2014/main" id="{C9D74BE7-199F-807C-8772-4A263B6E18F8}"/>
                </a:ext>
              </a:extLst>
            </p:cNvPr>
            <p:cNvSpPr txBox="1"/>
            <p:nvPr/>
          </p:nvSpPr>
          <p:spPr>
            <a:xfrm>
              <a:off x="550414" y="4414619"/>
              <a:ext cx="1800941" cy="954107"/>
            </a:xfrm>
            <a:prstGeom prst="rect">
              <a:avLst/>
            </a:prstGeom>
            <a:noFill/>
          </p:spPr>
          <p:txBody>
            <a:bodyPr wrap="square">
              <a:spAutoFit/>
            </a:bodyPr>
            <a:lstStyle/>
            <a:p>
              <a:pPr marL="0" algn="l" rtl="0" eaLnBrk="1" fontAlgn="ctr" latinLnBrk="0" hangingPunct="1"/>
              <a:r>
                <a:rPr lang="en-US" sz="1400" b="1">
                  <a:solidFill>
                    <a:srgbClr val="004B87"/>
                  </a:solidFill>
                  <a:latin typeface="Arial" panose="020B0604020202020204" pitchFamily="34" charset="0"/>
                  <a:cs typeface="Arial" panose="020B0604020202020204" pitchFamily="34" charset="0"/>
                </a:rPr>
                <a:t>494  p</a:t>
              </a:r>
              <a:r>
                <a:rPr lang="en-US" sz="1400" b="1" i="0" u="none" strike="noStrike" kern="1200">
                  <a:solidFill>
                    <a:srgbClr val="004B87"/>
                  </a:solidFill>
                  <a:effectLst/>
                  <a:latin typeface="Arial" panose="020B0604020202020204" pitchFamily="34" charset="0"/>
                  <a:cs typeface="Arial" panose="020B0604020202020204" pitchFamily="34" charset="0"/>
                </a:rPr>
                <a:t>articipants: </a:t>
              </a:r>
            </a:p>
            <a:p>
              <a:pPr marL="285750" indent="-285750" algn="l" rtl="0" eaLnBrk="1" fontAlgn="ctr" latinLnBrk="0" hangingPunct="1">
                <a:buFont typeface="Arial" panose="020B0604020202020204" pitchFamily="34" charset="0"/>
                <a:buChar char="•"/>
              </a:pPr>
              <a:r>
                <a:rPr lang="en-US" sz="1400" b="0" i="0" u="none" strike="noStrike" kern="1200">
                  <a:solidFill>
                    <a:srgbClr val="004B87"/>
                  </a:solidFill>
                  <a:effectLst/>
                  <a:latin typeface="Arial" panose="020B0604020202020204" pitchFamily="34" charset="0"/>
                  <a:cs typeface="Arial" panose="020B0604020202020204" pitchFamily="34" charset="0"/>
                </a:rPr>
                <a:t>NITs</a:t>
              </a: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H</a:t>
              </a:r>
              <a:r>
                <a:rPr lang="en-US" sz="1400" b="0" i="0" u="none" strike="noStrike" kern="1200">
                  <a:solidFill>
                    <a:srgbClr val="004B87"/>
                  </a:solidFill>
                  <a:effectLst/>
                  <a:latin typeface="Arial" panose="020B0604020202020204" pitchFamily="34" charset="0"/>
                  <a:cs typeface="Arial" panose="020B0604020202020204" pitchFamily="34" charset="0"/>
                </a:rPr>
                <a:t>istology related to fibrosis</a:t>
              </a:r>
              <a:endParaRPr lang="en-US" sz="1400" b="0" i="0" u="none" strike="noStrike">
                <a:effectLst/>
                <a:latin typeface="Arial" panose="020B0604020202020204" pitchFamily="34" charset="0"/>
                <a:cs typeface="Arial" panose="020B0604020202020204" pitchFamily="34" charset="0"/>
              </a:endParaRPr>
            </a:p>
          </p:txBody>
        </p:sp>
      </p:grpSp>
      <p:sp>
        <p:nvSpPr>
          <p:cNvPr id="38" name="Arrow: Down 37">
            <a:extLst>
              <a:ext uri="{FF2B5EF4-FFF2-40B4-BE49-F238E27FC236}">
                <a16:creationId xmlns:a16="http://schemas.microsoft.com/office/drawing/2014/main" id="{61F01AF2-97E3-256F-A9F4-B68B7D6FBE54}"/>
              </a:ext>
            </a:extLst>
          </p:cNvPr>
          <p:cNvSpPr/>
          <p:nvPr/>
        </p:nvSpPr>
        <p:spPr>
          <a:xfrm rot="16200000">
            <a:off x="8225915" y="4716668"/>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 name="Graphic 2" descr="Home with solid fill">
            <a:hlinkClick r:id="rId5" action="ppaction://hlinksldjump"/>
            <a:extLst>
              <a:ext uri="{FF2B5EF4-FFF2-40B4-BE49-F238E27FC236}">
                <a16:creationId xmlns:a16="http://schemas.microsoft.com/office/drawing/2014/main" id="{ABE0F364-F791-1D41-F6B0-0B224E130A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18689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06172-96D1-F4F2-0282-34D70A2BC9D2}"/>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418CB266-8B3D-5916-0A41-2C9421ED9F23}"/>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291D115C-92FF-E79E-2C58-287719E6F1BB}"/>
              </a:ext>
            </a:extLst>
          </p:cNvPr>
          <p:cNvSpPr/>
          <p:nvPr/>
        </p:nvSpPr>
        <p:spPr>
          <a:xfrm>
            <a:off x="326282" y="846658"/>
            <a:ext cx="11551952" cy="3542461"/>
          </a:xfrm>
          <a:prstGeom prst="roundRect">
            <a:avLst>
              <a:gd name="adj" fmla="val 2485"/>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EECFF95-6414-1FC3-8421-285542B2217D}"/>
              </a:ext>
            </a:extLst>
          </p:cNvPr>
          <p:cNvSpPr/>
          <p:nvPr/>
        </p:nvSpPr>
        <p:spPr>
          <a:xfrm>
            <a:off x="515507" y="4714008"/>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7E213151-6CA9-8A71-9585-65914FD761D1}"/>
              </a:ext>
            </a:extLst>
          </p:cNvPr>
          <p:cNvSpPr/>
          <p:nvPr/>
        </p:nvSpPr>
        <p:spPr>
          <a:xfrm>
            <a:off x="326281" y="4590288"/>
            <a:ext cx="11551953" cy="1748366"/>
          </a:xfrm>
          <a:prstGeom prst="roundRect">
            <a:avLst>
              <a:gd name="adj" fmla="val 5471"/>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A681D77-04A2-36F4-370B-88835895657A}"/>
              </a:ext>
            </a:extLst>
          </p:cNvPr>
          <p:cNvSpPr txBox="1"/>
          <p:nvPr/>
        </p:nvSpPr>
        <p:spPr>
          <a:xfrm>
            <a:off x="459514" y="5061659"/>
            <a:ext cx="11272972" cy="1200842"/>
          </a:xfrm>
          <a:prstGeom prst="rect">
            <a:avLst/>
          </a:prstGeom>
          <a:noFill/>
        </p:spPr>
        <p:txBody>
          <a:bodyPr wrap="square">
            <a:spAutoFit/>
          </a:bodyPr>
          <a:lstStyle/>
          <a:p>
            <a:pPr>
              <a:lnSpc>
                <a:spcPct val="115000"/>
              </a:lnSpc>
              <a:spcAft>
                <a:spcPts val="800"/>
              </a:spcAft>
            </a:pPr>
            <a:r>
              <a:rPr lang="en-US" sz="1600" kern="100">
                <a:effectLst/>
                <a:latin typeface="Arial" panose="020B0604020202020204" pitchFamily="34" charset="0"/>
                <a:ea typeface="Aptos" panose="020B0004020202020204" pitchFamily="34" charset="0"/>
                <a:cs typeface="Arial" panose="020B0604020202020204" pitchFamily="34" charset="0"/>
              </a:rPr>
              <a:t>A higher proportion of participants who received </a:t>
            </a:r>
            <a:r>
              <a:rPr lang="en-US" sz="1600" kern="100" err="1">
                <a:effectLst/>
                <a:latin typeface="Arial" panose="020B0604020202020204" pitchFamily="34" charset="0"/>
                <a:ea typeface="Aptos" panose="020B0004020202020204" pitchFamily="34" charset="0"/>
                <a:cs typeface="Arial" panose="020B0604020202020204" pitchFamily="34" charset="0"/>
              </a:rPr>
              <a:t>semaglutide</a:t>
            </a:r>
            <a:r>
              <a:rPr lang="en-US" sz="1600" kern="100">
                <a:effectLst/>
                <a:latin typeface="Arial" panose="020B0604020202020204" pitchFamily="34" charset="0"/>
                <a:ea typeface="Aptos" panose="020B0004020202020204" pitchFamily="34" charset="0"/>
                <a:cs typeface="Arial" panose="020B0604020202020204" pitchFamily="34" charset="0"/>
              </a:rPr>
              <a:t> met the NIT and histology-based definitions of treatment response compared with placebo. This suggests that more participants may be experiencing improvements in NITs beyond those captured by histology alone. However, the study remains ongoing for clinical outcomes to validate long-term clinical benefit. </a:t>
            </a:r>
          </a:p>
        </p:txBody>
      </p:sp>
      <p:sp>
        <p:nvSpPr>
          <p:cNvPr id="4" name="Title 3">
            <a:extLst>
              <a:ext uri="{FF2B5EF4-FFF2-40B4-BE49-F238E27FC236}">
                <a16:creationId xmlns:a16="http://schemas.microsoft.com/office/drawing/2014/main" id="{92AB1688-ACCC-8F8D-75F9-23C8D16725FC}"/>
              </a:ext>
            </a:extLst>
          </p:cNvPr>
          <p:cNvSpPr>
            <a:spLocks noGrp="1"/>
          </p:cNvSpPr>
          <p:nvPr>
            <p:ph type="title"/>
          </p:nvPr>
        </p:nvSpPr>
        <p:spPr>
          <a:xfrm>
            <a:off x="838200" y="-89087"/>
            <a:ext cx="10894286" cy="838947"/>
          </a:xfrm>
        </p:spPr>
        <p:txBody>
          <a:bodyPr>
            <a:noAutofit/>
          </a:bodyPr>
          <a:lstStyle/>
          <a:p>
            <a:r>
              <a:rPr lang="en-US" sz="1800" b="1">
                <a:latin typeface="Arial" panose="020B0604020202020204" pitchFamily="34" charset="0"/>
                <a:cs typeface="Arial" panose="020B0604020202020204" pitchFamily="34" charset="0"/>
              </a:rPr>
              <a:t>LB25145</a:t>
            </a:r>
            <a:r>
              <a:rPr lang="en-US" sz="1800">
                <a:latin typeface="Arial" panose="020B0604020202020204" pitchFamily="34" charset="0"/>
                <a:cs typeface="Arial" panose="020B0604020202020204" pitchFamily="34" charset="0"/>
              </a:rPr>
              <a:t> </a:t>
            </a:r>
            <a:r>
              <a:rPr lang="en-US" sz="1800" err="1">
                <a:latin typeface="Arial" panose="020B0604020202020204" pitchFamily="34" charset="0"/>
                <a:cs typeface="Arial" panose="020B0604020202020204" pitchFamily="34" charset="0"/>
              </a:rPr>
              <a:t>Semaglutide</a:t>
            </a:r>
            <a:r>
              <a:rPr lang="en-US" sz="1800">
                <a:latin typeface="Arial" panose="020B0604020202020204" pitchFamily="34" charset="0"/>
                <a:cs typeface="Arial" panose="020B0604020202020204" pitchFamily="34" charset="0"/>
              </a:rPr>
              <a:t>-treated participants in the phase 3 ESSENCE trial (part 1) have greater concordance of non-invasive test improvements compared with placebo</a:t>
            </a:r>
          </a:p>
        </p:txBody>
      </p:sp>
      <p:sp>
        <p:nvSpPr>
          <p:cNvPr id="95" name="Text Placeholder 60">
            <a:extLst>
              <a:ext uri="{FF2B5EF4-FFF2-40B4-BE49-F238E27FC236}">
                <a16:creationId xmlns:a16="http://schemas.microsoft.com/office/drawing/2014/main" id="{9553AB23-1892-FD5B-7AF3-F593DE6DB793}"/>
              </a:ext>
            </a:extLst>
          </p:cNvPr>
          <p:cNvSpPr txBox="1">
            <a:spLocks/>
          </p:cNvSpPr>
          <p:nvPr/>
        </p:nvSpPr>
        <p:spPr>
          <a:xfrm>
            <a:off x="708007" y="3797220"/>
            <a:ext cx="5195264" cy="519933"/>
          </a:xfrm>
          <a:prstGeom prst="rect">
            <a:avLst/>
          </a:prstGeom>
        </p:spPr>
        <p:txBody>
          <a:bodyPr vert="horz" lIns="0" tIns="0" rIns="0" bIns="0" rtlCol="0" anchor="ctr">
            <a:noAutofit/>
          </a:bodyPr>
          <a:lstStyle>
            <a:lvl1pPr marL="180975" indent="-180975" algn="l" defTabSz="3087688" rtl="0" eaLnBrk="0" fontAlgn="base" hangingPunct="0">
              <a:spcBef>
                <a:spcPct val="0"/>
              </a:spcBef>
              <a:spcAft>
                <a:spcPts val="600"/>
              </a:spcAft>
              <a:buClr>
                <a:srgbClr val="001965"/>
              </a:buClr>
              <a:buFont typeface="Arial" panose="020B0604020202020204" pitchFamily="34" charset="0"/>
              <a:buChar char="•"/>
              <a:defRPr sz="1800" b="0">
                <a:solidFill>
                  <a:schemeClr val="tx2"/>
                </a:solidFill>
                <a:latin typeface="Frutiger LT 55 Roman" panose="02000503040000020004" pitchFamily="2" charset="0"/>
                <a:ea typeface="Verdana" panose="020B0604030504040204" pitchFamily="34" charset="0"/>
                <a:cs typeface="Frutiger LT 55 Roman" panose="02000503040000020004" pitchFamily="2" charset="0"/>
              </a:defRPr>
            </a:lvl1pPr>
            <a:lvl2pPr marL="358775" indent="-176213" algn="l" defTabSz="3087688" rtl="0" eaLnBrk="0" fontAlgn="base" hangingPunct="0">
              <a:spcBef>
                <a:spcPct val="0"/>
              </a:spcBef>
              <a:spcAft>
                <a:spcPts val="600"/>
              </a:spcAft>
              <a:buClr>
                <a:schemeClr val="tx2"/>
              </a:buClr>
              <a:buFont typeface="Frutiger LT 45 Light" panose="020B0500000000000000" pitchFamily="34" charset="0"/>
              <a:buChar char="–"/>
              <a:defRPr sz="1600" b="0">
                <a:solidFill>
                  <a:schemeClr val="tx1"/>
                </a:solidFill>
                <a:latin typeface="+mn-lt"/>
                <a:ea typeface="Verdana" panose="020B0604030504040204" pitchFamily="34" charset="0"/>
                <a:cs typeface="Frutiger LT 55 Roman" panose="02000503040000020004" pitchFamily="2" charset="0"/>
              </a:defRPr>
            </a:lvl2pPr>
            <a:lvl3pPr marL="541338"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Frutiger LT 55 Roman" panose="02000503040000020004" pitchFamily="2" charset="0"/>
              </a:defRPr>
            </a:lvl3pPr>
            <a:lvl4pPr marL="715963" indent="-174625" algn="l" defTabSz="3087688" rtl="0" eaLnBrk="0" fontAlgn="base" hangingPunct="0">
              <a:spcBef>
                <a:spcPct val="0"/>
              </a:spcBef>
              <a:spcAft>
                <a:spcPts val="600"/>
              </a:spcAft>
              <a:buClr>
                <a:srgbClr val="001965"/>
              </a:buClr>
              <a:buFont typeface="TrueFrutiger" charset="0"/>
              <a:buChar char="–"/>
              <a:tabLst/>
              <a:defRPr sz="1600" b="0">
                <a:solidFill>
                  <a:schemeClr val="tx1"/>
                </a:solidFill>
                <a:latin typeface="+mn-lt"/>
                <a:ea typeface="Verdana" panose="020B0604030504040204" pitchFamily="34" charset="0"/>
                <a:cs typeface="Verdana" panose="020B0604030504040204" pitchFamily="34" charset="0"/>
              </a:defRPr>
            </a:lvl4pPr>
            <a:lvl5pPr marL="898525"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Verdana" panose="020B0604030504040204" pitchFamily="34" charset="0"/>
              </a:defRPr>
            </a:lvl5pPr>
            <a:lvl6pPr marL="4064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6pPr>
            <a:lvl7pPr marL="5207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7pPr>
            <a:lvl8pPr marL="6350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8pPr>
            <a:lvl9pPr marL="7493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9pPr>
          </a:lstStyle>
          <a:p>
            <a:pPr marL="0" indent="0" defTabSz="653664">
              <a:spcAft>
                <a:spcPts val="127"/>
              </a:spcAft>
              <a:buNone/>
            </a:pPr>
            <a:r>
              <a:rPr lang="en-GB" sz="900" kern="0">
                <a:solidFill>
                  <a:srgbClr val="004B87"/>
                </a:solidFill>
                <a:latin typeface="Arial" panose="020B0604020202020204" pitchFamily="34" charset="0"/>
                <a:cs typeface="Arial" panose="020B0604020202020204" pitchFamily="34" charset="0"/>
              </a:rPr>
              <a:t>Descriptive statistics for responders with a change in FAST of -0.22 and a ≥25% decrease in ALT. Total responders had a response in at least 1 criterion. ALT; alanine aminotransferase; FAST, </a:t>
            </a:r>
            <a:r>
              <a:rPr lang="en-GB" sz="900" kern="0" err="1">
                <a:solidFill>
                  <a:srgbClr val="004B87"/>
                </a:solidFill>
                <a:latin typeface="Arial" panose="020B0604020202020204" pitchFamily="34" charset="0"/>
                <a:cs typeface="Arial" panose="020B0604020202020204" pitchFamily="34" charset="0"/>
              </a:rPr>
              <a:t>FibroScan</a:t>
            </a:r>
            <a:r>
              <a:rPr lang="en-GB" sz="900" kern="0" baseline="30000">
                <a:solidFill>
                  <a:srgbClr val="004B87"/>
                </a:solidFill>
                <a:latin typeface="Arial" panose="020B0604020202020204" pitchFamily="34" charset="0"/>
                <a:cs typeface="Arial" panose="020B0604020202020204" pitchFamily="34" charset="0"/>
              </a:rPr>
              <a:t>®</a:t>
            </a:r>
            <a:r>
              <a:rPr lang="en-GB" sz="900" kern="0">
                <a:solidFill>
                  <a:srgbClr val="004B87"/>
                </a:solidFill>
                <a:latin typeface="Arial" panose="020B0604020202020204" pitchFamily="34" charset="0"/>
                <a:cs typeface="Arial" panose="020B0604020202020204" pitchFamily="34" charset="0"/>
              </a:rPr>
              <a:t>-aspartate aminotransferase; MASH, metabolic dysfunction-associated steatohepatitis.</a:t>
            </a:r>
          </a:p>
        </p:txBody>
      </p:sp>
      <p:sp>
        <p:nvSpPr>
          <p:cNvPr id="96" name="Text Placeholder 60">
            <a:extLst>
              <a:ext uri="{FF2B5EF4-FFF2-40B4-BE49-F238E27FC236}">
                <a16:creationId xmlns:a16="http://schemas.microsoft.com/office/drawing/2014/main" id="{3CEE9644-8C18-CEBF-F1FC-B4BC630B5A36}"/>
              </a:ext>
            </a:extLst>
          </p:cNvPr>
          <p:cNvSpPr txBox="1">
            <a:spLocks/>
          </p:cNvSpPr>
          <p:nvPr/>
        </p:nvSpPr>
        <p:spPr>
          <a:xfrm>
            <a:off x="1029273" y="1406083"/>
            <a:ext cx="3908613" cy="213997"/>
          </a:xfrm>
          <a:prstGeom prst="rect">
            <a:avLst/>
          </a:prstGeom>
        </p:spPr>
        <p:txBody>
          <a:bodyPr vert="horz" lIns="0" tIns="0" rIns="0" bIns="0" rtlCol="0">
            <a:noAutofit/>
          </a:bodyPr>
          <a:lstStyle>
            <a:lvl1pPr marL="180975" indent="-180975" algn="l" defTabSz="3087688" rtl="0" eaLnBrk="0" fontAlgn="base" hangingPunct="0">
              <a:spcBef>
                <a:spcPct val="0"/>
              </a:spcBef>
              <a:spcAft>
                <a:spcPts val="600"/>
              </a:spcAft>
              <a:buClr>
                <a:srgbClr val="001965"/>
              </a:buClr>
              <a:buFont typeface="Arial" panose="020B0604020202020204" pitchFamily="34" charset="0"/>
              <a:buChar char="•"/>
              <a:defRPr sz="1800" b="0">
                <a:solidFill>
                  <a:schemeClr val="tx2"/>
                </a:solidFill>
                <a:latin typeface="Frutiger LT 55 Roman" panose="02000503040000020004" pitchFamily="2" charset="0"/>
                <a:ea typeface="Verdana" panose="020B0604030504040204" pitchFamily="34" charset="0"/>
                <a:cs typeface="Frutiger LT 55 Roman" panose="02000503040000020004" pitchFamily="2" charset="0"/>
              </a:defRPr>
            </a:lvl1pPr>
            <a:lvl2pPr marL="358775" indent="-176213" algn="l" defTabSz="3087688" rtl="0" eaLnBrk="0" fontAlgn="base" hangingPunct="0">
              <a:spcBef>
                <a:spcPct val="0"/>
              </a:spcBef>
              <a:spcAft>
                <a:spcPts val="600"/>
              </a:spcAft>
              <a:buClr>
                <a:schemeClr val="tx2"/>
              </a:buClr>
              <a:buFont typeface="Frutiger LT 45 Light" panose="020B0500000000000000" pitchFamily="34" charset="0"/>
              <a:buChar char="–"/>
              <a:defRPr sz="1600" b="0">
                <a:solidFill>
                  <a:schemeClr val="tx1"/>
                </a:solidFill>
                <a:latin typeface="+mn-lt"/>
                <a:ea typeface="Verdana" panose="020B0604030504040204" pitchFamily="34" charset="0"/>
                <a:cs typeface="Frutiger LT 55 Roman" panose="02000503040000020004" pitchFamily="2" charset="0"/>
              </a:defRPr>
            </a:lvl2pPr>
            <a:lvl3pPr marL="541338"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Frutiger LT 55 Roman" panose="02000503040000020004" pitchFamily="2" charset="0"/>
              </a:defRPr>
            </a:lvl3pPr>
            <a:lvl4pPr marL="715963" indent="-174625" algn="l" defTabSz="3087688" rtl="0" eaLnBrk="0" fontAlgn="base" hangingPunct="0">
              <a:spcBef>
                <a:spcPct val="0"/>
              </a:spcBef>
              <a:spcAft>
                <a:spcPts val="600"/>
              </a:spcAft>
              <a:buClr>
                <a:srgbClr val="001965"/>
              </a:buClr>
              <a:buFont typeface="TrueFrutiger" charset="0"/>
              <a:buChar char="–"/>
              <a:tabLst/>
              <a:defRPr sz="1600" b="0">
                <a:solidFill>
                  <a:schemeClr val="tx1"/>
                </a:solidFill>
                <a:latin typeface="+mn-lt"/>
                <a:ea typeface="Verdana" panose="020B0604030504040204" pitchFamily="34" charset="0"/>
                <a:cs typeface="Verdana" panose="020B0604030504040204" pitchFamily="34" charset="0"/>
              </a:defRPr>
            </a:lvl4pPr>
            <a:lvl5pPr marL="898525"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Verdana" panose="020B0604030504040204" pitchFamily="34" charset="0"/>
              </a:defRPr>
            </a:lvl5pPr>
            <a:lvl6pPr marL="4064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6pPr>
            <a:lvl7pPr marL="5207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7pPr>
            <a:lvl8pPr marL="6350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8pPr>
            <a:lvl9pPr marL="7493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9pPr>
          </a:lstStyle>
          <a:p>
            <a:pPr marL="411545" indent="-411545" defTabSz="653664">
              <a:spcAft>
                <a:spcPts val="127"/>
              </a:spcAft>
              <a:buNone/>
              <a:tabLst>
                <a:tab pos="388469" algn="l"/>
              </a:tabLst>
            </a:pPr>
            <a:r>
              <a:rPr lang="en-GB" sz="1200" b="1" kern="0">
                <a:solidFill>
                  <a:srgbClr val="001965"/>
                </a:solidFill>
                <a:latin typeface="Arial" panose="020B0604020202020204" pitchFamily="34" charset="0"/>
                <a:cs typeface="Arial" panose="020B0604020202020204" pitchFamily="34" charset="0"/>
              </a:rPr>
              <a:t>Figure 1. </a:t>
            </a:r>
            <a:r>
              <a:rPr lang="en-US" sz="1200">
                <a:solidFill>
                  <a:srgbClr val="001965"/>
                </a:solidFill>
                <a:latin typeface="Arial" panose="020B0604020202020204" pitchFamily="34" charset="0"/>
                <a:cs typeface="Arial" panose="020B0604020202020204" pitchFamily="34" charset="0"/>
              </a:rPr>
              <a:t>Responder concordance between </a:t>
            </a:r>
            <a:r>
              <a:rPr lang="en-US" sz="1200">
                <a:solidFill>
                  <a:srgbClr val="3B97DE"/>
                </a:solidFill>
                <a:latin typeface="Arial" panose="020B0604020202020204" pitchFamily="34" charset="0"/>
                <a:cs typeface="Arial" panose="020B0604020202020204" pitchFamily="34" charset="0"/>
              </a:rPr>
              <a:t>histology for MASH resolution</a:t>
            </a:r>
            <a:r>
              <a:rPr lang="en-US" sz="1200">
                <a:solidFill>
                  <a:srgbClr val="001965"/>
                </a:solidFill>
                <a:latin typeface="Arial" panose="020B0604020202020204" pitchFamily="34" charset="0"/>
                <a:cs typeface="Arial" panose="020B0604020202020204" pitchFamily="34" charset="0"/>
              </a:rPr>
              <a:t>, </a:t>
            </a:r>
            <a:r>
              <a:rPr lang="en-US" sz="1200">
                <a:solidFill>
                  <a:srgbClr val="EEA7BF">
                    <a:lumMod val="75000"/>
                  </a:srgbClr>
                </a:solidFill>
                <a:latin typeface="Arial" panose="020B0604020202020204" pitchFamily="34" charset="0"/>
                <a:cs typeface="Arial" panose="020B0604020202020204" pitchFamily="34" charset="0"/>
              </a:rPr>
              <a:t>ALT</a:t>
            </a:r>
            <a:r>
              <a:rPr lang="en-US" sz="1200">
                <a:solidFill>
                  <a:srgbClr val="001965"/>
                </a:solidFill>
                <a:latin typeface="Arial" panose="020B0604020202020204" pitchFamily="34" charset="0"/>
                <a:cs typeface="Arial" panose="020B0604020202020204" pitchFamily="34" charset="0"/>
              </a:rPr>
              <a:t> and </a:t>
            </a:r>
            <a:r>
              <a:rPr lang="en-US" sz="1200">
                <a:solidFill>
                  <a:srgbClr val="005AD2"/>
                </a:solidFill>
                <a:latin typeface="Arial" panose="020B0604020202020204" pitchFamily="34" charset="0"/>
                <a:cs typeface="Arial" panose="020B0604020202020204" pitchFamily="34" charset="0"/>
              </a:rPr>
              <a:t>FAST</a:t>
            </a:r>
            <a:endParaRPr lang="en-GB" sz="1200" kern="0">
              <a:solidFill>
                <a:srgbClr val="3B97DE"/>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3C7717D9-FF6B-776A-7674-CCE496C8985F}"/>
              </a:ext>
            </a:extLst>
          </p:cNvPr>
          <p:cNvSpPr txBox="1"/>
          <p:nvPr/>
        </p:nvSpPr>
        <p:spPr>
          <a:xfrm>
            <a:off x="1669565" y="1894541"/>
            <a:ext cx="1010280" cy="215444"/>
          </a:xfrm>
          <a:prstGeom prst="rect">
            <a:avLst/>
          </a:prstGeom>
          <a:noFill/>
        </p:spPr>
        <p:txBody>
          <a:bodyPr wrap="square" lIns="0" tIns="0" rIns="0" bIns="0" rtlCol="0">
            <a:spAutoFit/>
          </a:bodyPr>
          <a:lstStyle/>
          <a:p>
            <a:pPr algn="ctr" defTabSz="1271674"/>
            <a:r>
              <a:rPr lang="en-US" sz="700" b="1">
                <a:solidFill>
                  <a:srgbClr val="001965"/>
                </a:solidFill>
                <a:latin typeface="Arial" panose="020B0604020202020204" pitchFamily="34" charset="0"/>
                <a:cs typeface="Arial" panose="020B0604020202020204" pitchFamily="34" charset="0"/>
              </a:rPr>
              <a:t>Semaglutide 2.4 mg</a:t>
            </a:r>
          </a:p>
          <a:p>
            <a:pPr algn="ctr" defTabSz="1271674"/>
            <a:r>
              <a:rPr lang="en-US" sz="700">
                <a:solidFill>
                  <a:srgbClr val="001965"/>
                </a:solidFill>
                <a:latin typeface="Arial" panose="020B0604020202020204" pitchFamily="34" charset="0"/>
                <a:cs typeface="Arial" panose="020B0604020202020204" pitchFamily="34" charset="0"/>
              </a:rPr>
              <a:t>N=269</a:t>
            </a:r>
            <a:endParaRPr lang="en-GB" sz="700">
              <a:solidFill>
                <a:srgbClr val="001965"/>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F04AF107-7B32-C48C-7263-189D642EAE04}"/>
              </a:ext>
            </a:extLst>
          </p:cNvPr>
          <p:cNvSpPr txBox="1"/>
          <p:nvPr/>
        </p:nvSpPr>
        <p:spPr>
          <a:xfrm>
            <a:off x="4220246" y="1893987"/>
            <a:ext cx="611543" cy="215444"/>
          </a:xfrm>
          <a:prstGeom prst="rect">
            <a:avLst/>
          </a:prstGeom>
          <a:noFill/>
        </p:spPr>
        <p:txBody>
          <a:bodyPr wrap="square" lIns="0" tIns="0" rIns="0" bIns="0" rtlCol="0">
            <a:spAutoFit/>
          </a:bodyPr>
          <a:lstStyle/>
          <a:p>
            <a:pPr algn="ctr" defTabSz="1271674"/>
            <a:r>
              <a:rPr lang="en-US" sz="700" b="1">
                <a:solidFill>
                  <a:srgbClr val="939AA7">
                    <a:lumMod val="75000"/>
                  </a:srgbClr>
                </a:solidFill>
                <a:latin typeface="Arial" panose="020B0604020202020204" pitchFamily="34" charset="0"/>
                <a:cs typeface="Arial" panose="020B0604020202020204" pitchFamily="34" charset="0"/>
              </a:rPr>
              <a:t>Placebo</a:t>
            </a:r>
          </a:p>
          <a:p>
            <a:pPr algn="ctr" defTabSz="1271674"/>
            <a:r>
              <a:rPr lang="en-US" sz="700">
                <a:solidFill>
                  <a:srgbClr val="939AA7">
                    <a:lumMod val="75000"/>
                  </a:srgbClr>
                </a:solidFill>
                <a:latin typeface="Arial" panose="020B0604020202020204" pitchFamily="34" charset="0"/>
                <a:cs typeface="Arial" panose="020B0604020202020204" pitchFamily="34" charset="0"/>
              </a:rPr>
              <a:t>N=125</a:t>
            </a:r>
            <a:endParaRPr lang="en-GB" sz="700">
              <a:solidFill>
                <a:srgbClr val="939AA7">
                  <a:lumMod val="75000"/>
                </a:srgbClr>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715FBD11-38EA-8616-06C6-D80C569C0F73}"/>
              </a:ext>
            </a:extLst>
          </p:cNvPr>
          <p:cNvSpPr txBox="1"/>
          <p:nvPr/>
        </p:nvSpPr>
        <p:spPr>
          <a:xfrm>
            <a:off x="1879940" y="3507648"/>
            <a:ext cx="1336303" cy="184666"/>
          </a:xfrm>
          <a:prstGeom prst="rect">
            <a:avLst/>
          </a:prstGeom>
          <a:noFill/>
        </p:spPr>
        <p:txBody>
          <a:bodyPr wrap="square" lIns="0" tIns="0" rIns="0" bIns="0" rtlCol="0">
            <a:spAutoFit/>
          </a:bodyPr>
          <a:lstStyle/>
          <a:p>
            <a:pPr algn="just" defTabSz="1271674"/>
            <a:r>
              <a:rPr lang="en-US" sz="600">
                <a:solidFill>
                  <a:srgbClr val="001965"/>
                </a:solidFill>
                <a:latin typeface="Arial" panose="020B0604020202020204" pitchFamily="34" charset="0"/>
                <a:cs typeface="Arial" panose="020B0604020202020204" pitchFamily="34" charset="0"/>
              </a:rPr>
              <a:t>Any two criteria: 75.1% (n=202)</a:t>
            </a:r>
          </a:p>
          <a:p>
            <a:pPr algn="just" defTabSz="1271674"/>
            <a:r>
              <a:rPr lang="en-US" sz="600">
                <a:solidFill>
                  <a:srgbClr val="001965"/>
                </a:solidFill>
                <a:latin typeface="Arial" panose="020B0604020202020204" pitchFamily="34" charset="0"/>
                <a:cs typeface="Arial" panose="020B0604020202020204" pitchFamily="34" charset="0"/>
              </a:rPr>
              <a:t>All three criteria: 45.7% (n=123)</a:t>
            </a:r>
            <a:endParaRPr lang="en-GB" sz="600">
              <a:solidFill>
                <a:srgbClr val="001965"/>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C694D493-DBF0-561C-6229-656B6A98E536}"/>
              </a:ext>
            </a:extLst>
          </p:cNvPr>
          <p:cNvSpPr txBox="1"/>
          <p:nvPr/>
        </p:nvSpPr>
        <p:spPr>
          <a:xfrm>
            <a:off x="4295641" y="3508935"/>
            <a:ext cx="1257211" cy="184666"/>
          </a:xfrm>
          <a:prstGeom prst="rect">
            <a:avLst/>
          </a:prstGeom>
          <a:noFill/>
        </p:spPr>
        <p:txBody>
          <a:bodyPr wrap="square" lIns="0" tIns="0" rIns="0" bIns="0" rtlCol="0">
            <a:spAutoFit/>
          </a:bodyPr>
          <a:lstStyle/>
          <a:p>
            <a:pPr algn="just" defTabSz="1271674"/>
            <a:r>
              <a:rPr lang="en-US" sz="600">
                <a:solidFill>
                  <a:srgbClr val="001965"/>
                </a:solidFill>
                <a:latin typeface="Arial" panose="020B0604020202020204" pitchFamily="34" charset="0"/>
                <a:cs typeface="Arial" panose="020B0604020202020204" pitchFamily="34" charset="0"/>
              </a:rPr>
              <a:t>Any two criteria: 30.4% (n=38) </a:t>
            </a:r>
          </a:p>
          <a:p>
            <a:pPr algn="just" defTabSz="1271674"/>
            <a:r>
              <a:rPr lang="en-US" sz="600">
                <a:solidFill>
                  <a:srgbClr val="001965"/>
                </a:solidFill>
                <a:latin typeface="Arial" panose="020B0604020202020204" pitchFamily="34" charset="0"/>
                <a:cs typeface="Arial" panose="020B0604020202020204" pitchFamily="34" charset="0"/>
              </a:rPr>
              <a:t>All three criteria: 10.4% (n=13) </a:t>
            </a:r>
            <a:endParaRPr lang="en-GB" sz="600">
              <a:solidFill>
                <a:srgbClr val="001965"/>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78266B1-28B9-1772-AEE8-A61D8B2874F3}"/>
              </a:ext>
            </a:extLst>
          </p:cNvPr>
          <p:cNvSpPr txBox="1"/>
          <p:nvPr/>
        </p:nvSpPr>
        <p:spPr>
          <a:xfrm>
            <a:off x="3262803" y="2058961"/>
            <a:ext cx="889554" cy="92333"/>
          </a:xfrm>
          <a:prstGeom prst="rect">
            <a:avLst/>
          </a:prstGeom>
          <a:noFill/>
          <a:ln>
            <a:noFill/>
          </a:ln>
        </p:spPr>
        <p:txBody>
          <a:bodyPr wrap="square" lIns="0" tIns="0" rIns="0" bIns="0" rtlCol="0">
            <a:spAutoFit/>
          </a:bodyPr>
          <a:lstStyle/>
          <a:p>
            <a:pPr defTabSz="1271674"/>
            <a:r>
              <a:rPr lang="en-US" sz="600" b="1">
                <a:solidFill>
                  <a:srgbClr val="939AA7">
                    <a:lumMod val="75000"/>
                  </a:srgbClr>
                </a:solidFill>
                <a:latin typeface="Arial" panose="020B0604020202020204" pitchFamily="34" charset="0"/>
                <a:cs typeface="Arial" panose="020B0604020202020204" pitchFamily="34" charset="0"/>
              </a:rPr>
              <a:t>Total responders: 59.2%</a:t>
            </a:r>
            <a:endParaRPr lang="en-GB" sz="600" b="1">
              <a:solidFill>
                <a:srgbClr val="939AA7">
                  <a:lumMod val="75000"/>
                </a:srgbClr>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64A7183D-374A-F52A-DB62-7BD094676B02}"/>
              </a:ext>
            </a:extLst>
          </p:cNvPr>
          <p:cNvSpPr txBox="1"/>
          <p:nvPr/>
        </p:nvSpPr>
        <p:spPr>
          <a:xfrm>
            <a:off x="651751" y="2058961"/>
            <a:ext cx="1023836" cy="92333"/>
          </a:xfrm>
          <a:prstGeom prst="rect">
            <a:avLst/>
          </a:prstGeom>
          <a:noFill/>
          <a:ln>
            <a:noFill/>
          </a:ln>
        </p:spPr>
        <p:txBody>
          <a:bodyPr wrap="square" lIns="0" tIns="0" rIns="0" bIns="0" rtlCol="0">
            <a:spAutoFit/>
          </a:bodyPr>
          <a:lstStyle/>
          <a:p>
            <a:pPr defTabSz="1271674"/>
            <a:r>
              <a:rPr lang="en-US" sz="600" b="1">
                <a:solidFill>
                  <a:srgbClr val="001965"/>
                </a:solidFill>
                <a:latin typeface="Arial" panose="020B0604020202020204" pitchFamily="34" charset="0"/>
                <a:cs typeface="Arial" panose="020B0604020202020204" pitchFamily="34" charset="0"/>
              </a:rPr>
              <a:t>Total responders: 90.3%</a:t>
            </a:r>
            <a:endParaRPr lang="en-GB" sz="600" b="1">
              <a:solidFill>
                <a:srgbClr val="001965"/>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AB13EF3E-25F2-2D52-9980-904CA02F5B95}"/>
              </a:ext>
            </a:extLst>
          </p:cNvPr>
          <p:cNvSpPr txBox="1"/>
          <p:nvPr/>
        </p:nvSpPr>
        <p:spPr>
          <a:xfrm>
            <a:off x="4507279" y="2193684"/>
            <a:ext cx="1120209" cy="184666"/>
          </a:xfrm>
          <a:prstGeom prst="rect">
            <a:avLst/>
          </a:prstGeom>
          <a:noFill/>
          <a:ln>
            <a:noFill/>
          </a:ln>
        </p:spPr>
        <p:txBody>
          <a:bodyPr wrap="square" lIns="0" tIns="0" rIns="0" bIns="0" rtlCol="0">
            <a:spAutoFit/>
          </a:bodyPr>
          <a:lstStyle/>
          <a:p>
            <a:pPr defTabSz="1271674"/>
            <a:r>
              <a:rPr lang="en-US" sz="600">
                <a:solidFill>
                  <a:srgbClr val="3B97DE"/>
                </a:solidFill>
                <a:latin typeface="Arial" panose="020B0604020202020204" pitchFamily="34" charset="0"/>
                <a:cs typeface="Arial" panose="020B0604020202020204" pitchFamily="34" charset="0"/>
              </a:rPr>
              <a:t>MASH resolution (histology), 67.7% (n=48)</a:t>
            </a:r>
            <a:endParaRPr lang="en-GB" sz="600">
              <a:solidFill>
                <a:srgbClr val="3B97DE"/>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AB10AAAE-A07E-1B90-52BC-E43209ED4778}"/>
              </a:ext>
            </a:extLst>
          </p:cNvPr>
          <p:cNvSpPr txBox="1"/>
          <p:nvPr/>
        </p:nvSpPr>
        <p:spPr>
          <a:xfrm>
            <a:off x="696635" y="2258985"/>
            <a:ext cx="486024" cy="184666"/>
          </a:xfrm>
          <a:prstGeom prst="rect">
            <a:avLst/>
          </a:prstGeom>
          <a:noFill/>
          <a:ln>
            <a:noFill/>
          </a:ln>
        </p:spPr>
        <p:txBody>
          <a:bodyPr wrap="square" lIns="0" tIns="0" rIns="0" bIns="0" rtlCol="0">
            <a:spAutoFit/>
          </a:bodyPr>
          <a:lstStyle/>
          <a:p>
            <a:pPr defTabSz="1271674"/>
            <a:r>
              <a:rPr lang="en-US" sz="600">
                <a:solidFill>
                  <a:srgbClr val="005AD2"/>
                </a:solidFill>
                <a:latin typeface="Arial" panose="020B0604020202020204" pitchFamily="34" charset="0"/>
                <a:cs typeface="Arial" panose="020B0604020202020204" pitchFamily="34" charset="0"/>
              </a:rPr>
              <a:t>FAST, 67.7%</a:t>
            </a:r>
          </a:p>
          <a:p>
            <a:pPr defTabSz="1271674"/>
            <a:r>
              <a:rPr lang="en-US" sz="600">
                <a:solidFill>
                  <a:srgbClr val="005AD2"/>
                </a:solidFill>
                <a:latin typeface="Arial" panose="020B0604020202020204" pitchFamily="34" charset="0"/>
                <a:cs typeface="Arial" panose="020B0604020202020204" pitchFamily="34" charset="0"/>
              </a:rPr>
              <a:t>(n=182)</a:t>
            </a:r>
            <a:endParaRPr lang="en-GB" sz="600">
              <a:solidFill>
                <a:srgbClr val="005AD2"/>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662751D4-EDD5-8C6A-1132-117A1D67A714}"/>
              </a:ext>
            </a:extLst>
          </p:cNvPr>
          <p:cNvSpPr txBox="1"/>
          <p:nvPr/>
        </p:nvSpPr>
        <p:spPr>
          <a:xfrm>
            <a:off x="3110667" y="2475901"/>
            <a:ext cx="553377" cy="184666"/>
          </a:xfrm>
          <a:prstGeom prst="rect">
            <a:avLst/>
          </a:prstGeom>
          <a:noFill/>
          <a:ln>
            <a:noFill/>
          </a:ln>
        </p:spPr>
        <p:txBody>
          <a:bodyPr wrap="square" lIns="0" tIns="0" rIns="0" bIns="0" rtlCol="0">
            <a:spAutoFit/>
          </a:bodyPr>
          <a:lstStyle/>
          <a:p>
            <a:pPr defTabSz="1271674"/>
            <a:r>
              <a:rPr lang="en-US" sz="600">
                <a:solidFill>
                  <a:srgbClr val="005AD2"/>
                </a:solidFill>
                <a:latin typeface="Arial" panose="020B0604020202020204" pitchFamily="34" charset="0"/>
                <a:cs typeface="Arial" panose="020B0604020202020204" pitchFamily="34" charset="0"/>
              </a:rPr>
              <a:t>FAST, 24.0%</a:t>
            </a:r>
          </a:p>
          <a:p>
            <a:pPr defTabSz="1271674"/>
            <a:r>
              <a:rPr lang="en-US" sz="600">
                <a:solidFill>
                  <a:srgbClr val="005AD2"/>
                </a:solidFill>
                <a:latin typeface="Arial" panose="020B0604020202020204" pitchFamily="34" charset="0"/>
                <a:cs typeface="Arial" panose="020B0604020202020204" pitchFamily="34" charset="0"/>
              </a:rPr>
              <a:t>(n=30)</a:t>
            </a:r>
            <a:endParaRPr lang="en-GB" sz="600">
              <a:solidFill>
                <a:srgbClr val="005AD2"/>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AC7BD710-C790-ACD1-E938-D67111FEAAA5}"/>
              </a:ext>
            </a:extLst>
          </p:cNvPr>
          <p:cNvSpPr txBox="1"/>
          <p:nvPr/>
        </p:nvSpPr>
        <p:spPr>
          <a:xfrm>
            <a:off x="4419192" y="3181891"/>
            <a:ext cx="415206" cy="184666"/>
          </a:xfrm>
          <a:prstGeom prst="rect">
            <a:avLst/>
          </a:prstGeom>
          <a:noFill/>
          <a:ln>
            <a:noFill/>
          </a:ln>
        </p:spPr>
        <p:txBody>
          <a:bodyPr wrap="square" lIns="0" tIns="0" rIns="0" bIns="0" rtlCol="0">
            <a:spAutoFit/>
          </a:bodyPr>
          <a:lstStyle/>
          <a:p>
            <a:pPr defTabSz="1271674"/>
            <a:r>
              <a:rPr lang="en-US" sz="600">
                <a:solidFill>
                  <a:srgbClr val="EEA7BF">
                    <a:lumMod val="75000"/>
                  </a:srgbClr>
                </a:solidFill>
                <a:latin typeface="Arial" panose="020B0604020202020204" pitchFamily="34" charset="0"/>
                <a:cs typeface="Arial" panose="020B0604020202020204" pitchFamily="34" charset="0"/>
              </a:rPr>
              <a:t>ALT, 37.6%</a:t>
            </a:r>
          </a:p>
          <a:p>
            <a:pPr defTabSz="1271674"/>
            <a:r>
              <a:rPr lang="en-US" sz="600">
                <a:solidFill>
                  <a:srgbClr val="EEA7BF">
                    <a:lumMod val="75000"/>
                  </a:srgbClr>
                </a:solidFill>
                <a:latin typeface="Arial" panose="020B0604020202020204" pitchFamily="34" charset="0"/>
                <a:cs typeface="Arial" panose="020B0604020202020204" pitchFamily="34" charset="0"/>
              </a:rPr>
              <a:t>(n=47)</a:t>
            </a:r>
            <a:endParaRPr lang="en-GB" sz="600">
              <a:solidFill>
                <a:srgbClr val="EEA7BF">
                  <a:lumMod val="75000"/>
                </a:srgbClr>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ACA8D395-4ADC-1869-E777-2FD8A0DC9004}"/>
              </a:ext>
            </a:extLst>
          </p:cNvPr>
          <p:cNvSpPr txBox="1"/>
          <p:nvPr/>
        </p:nvSpPr>
        <p:spPr>
          <a:xfrm>
            <a:off x="2261193" y="3143449"/>
            <a:ext cx="556463" cy="100605"/>
          </a:xfrm>
          <a:prstGeom prst="rect">
            <a:avLst/>
          </a:prstGeom>
          <a:noFill/>
          <a:ln>
            <a:solidFill>
              <a:schemeClr val="bg1"/>
            </a:solidFill>
          </a:ln>
        </p:spPr>
        <p:txBody>
          <a:bodyPr wrap="square" lIns="0" tIns="0" rIns="0" bIns="0" rtlCol="0">
            <a:spAutoFit/>
          </a:bodyPr>
          <a:lstStyle/>
          <a:p>
            <a:pPr algn="ctr" defTabSz="1271674">
              <a:lnSpc>
                <a:spcPct val="120000"/>
              </a:lnSpc>
            </a:pPr>
            <a:r>
              <a:rPr lang="en-US" sz="600">
                <a:solidFill>
                  <a:prstClr val="black">
                    <a:lumMod val="75000"/>
                    <a:lumOff val="25000"/>
                  </a:prstClr>
                </a:solidFill>
                <a:latin typeface="Arial" panose="020B0604020202020204" pitchFamily="34" charset="0"/>
                <a:cs typeface="Arial" panose="020B0604020202020204" pitchFamily="34" charset="0"/>
              </a:rPr>
              <a:t>Non-responders</a:t>
            </a:r>
            <a:endParaRPr lang="en-GB" sz="600">
              <a:solidFill>
                <a:prstClr val="black">
                  <a:lumMod val="75000"/>
                  <a:lumOff val="25000"/>
                </a:prstClr>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C27F55AD-4A72-86D9-2DFE-968975202857}"/>
              </a:ext>
            </a:extLst>
          </p:cNvPr>
          <p:cNvSpPr txBox="1"/>
          <p:nvPr/>
        </p:nvSpPr>
        <p:spPr>
          <a:xfrm>
            <a:off x="3984714" y="2600643"/>
            <a:ext cx="198526" cy="83869"/>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10.4%</a:t>
            </a:r>
            <a:endParaRPr lang="en-GB" sz="500">
              <a:solidFill>
                <a:srgbClr val="FFFFFF"/>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0E888764-1984-5C9D-4D18-7244B741DCB8}"/>
              </a:ext>
            </a:extLst>
          </p:cNvPr>
          <p:cNvSpPr txBox="1"/>
          <p:nvPr/>
        </p:nvSpPr>
        <p:spPr>
          <a:xfrm>
            <a:off x="4117168" y="2468503"/>
            <a:ext cx="198526" cy="83869"/>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7.2%</a:t>
            </a:r>
            <a:endParaRPr lang="en-GB" sz="500">
              <a:solidFill>
                <a:srgbClr val="FFFFFF"/>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17C5F59C-B798-6FD7-61B6-CE69E3547341}"/>
              </a:ext>
            </a:extLst>
          </p:cNvPr>
          <p:cNvSpPr txBox="1"/>
          <p:nvPr/>
        </p:nvSpPr>
        <p:spPr>
          <a:xfrm>
            <a:off x="4006883" y="2764725"/>
            <a:ext cx="198526" cy="83869"/>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9.6%</a:t>
            </a:r>
            <a:endParaRPr lang="en-GB" sz="500" err="1">
              <a:solidFill>
                <a:srgbClr val="FFFFFF"/>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5FF1E0F9-10C9-1ED4-242F-F9F70C17AB3C}"/>
              </a:ext>
            </a:extLst>
          </p:cNvPr>
          <p:cNvSpPr txBox="1"/>
          <p:nvPr/>
        </p:nvSpPr>
        <p:spPr>
          <a:xfrm>
            <a:off x="3908416" y="2379392"/>
            <a:ext cx="198526" cy="83869"/>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17.6%</a:t>
            </a:r>
            <a:endParaRPr lang="en-GB" sz="500" err="1">
              <a:solidFill>
                <a:srgbClr val="FFFFFF"/>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9DBD3AFD-1F14-4E28-8E4D-E98C18389FE5}"/>
              </a:ext>
            </a:extLst>
          </p:cNvPr>
          <p:cNvSpPr txBox="1"/>
          <p:nvPr/>
        </p:nvSpPr>
        <p:spPr>
          <a:xfrm>
            <a:off x="3824394" y="2586131"/>
            <a:ext cx="198526" cy="83869"/>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3.2%</a:t>
            </a:r>
            <a:endParaRPr lang="en-GB" sz="500" err="1">
              <a:solidFill>
                <a:srgbClr val="FFFFFF"/>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CDA872D0-C04B-DFAA-6528-2F47ACAFFF74}"/>
              </a:ext>
            </a:extLst>
          </p:cNvPr>
          <p:cNvSpPr txBox="1"/>
          <p:nvPr/>
        </p:nvSpPr>
        <p:spPr>
          <a:xfrm>
            <a:off x="1617624" y="2578608"/>
            <a:ext cx="167099" cy="176202"/>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45.7%</a:t>
            </a:r>
            <a:endParaRPr lang="en-GB" sz="500" err="1">
              <a:solidFill>
                <a:srgbClr val="FFFFFF"/>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2BD2328D-9392-91F5-59BA-DC8EE951C1C2}"/>
              </a:ext>
            </a:extLst>
          </p:cNvPr>
          <p:cNvSpPr txBox="1"/>
          <p:nvPr/>
        </p:nvSpPr>
        <p:spPr>
          <a:xfrm>
            <a:off x="1509311" y="2859214"/>
            <a:ext cx="167099" cy="176202"/>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16.7%</a:t>
            </a:r>
            <a:endParaRPr lang="en-GB" sz="500" err="1">
              <a:solidFill>
                <a:srgbClr val="FFFFFF"/>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ECE342E5-C3B6-0F9E-35BA-53A6950BBB88}"/>
              </a:ext>
            </a:extLst>
          </p:cNvPr>
          <p:cNvSpPr txBox="1"/>
          <p:nvPr/>
        </p:nvSpPr>
        <p:spPr>
          <a:xfrm>
            <a:off x="1901945" y="2512417"/>
            <a:ext cx="167099" cy="83869"/>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9.7%</a:t>
            </a:r>
            <a:endParaRPr lang="en-GB" sz="500">
              <a:solidFill>
                <a:srgbClr val="FFFFFF"/>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10EA3C45-333C-130C-3BD4-810C85E0E173}"/>
              </a:ext>
            </a:extLst>
          </p:cNvPr>
          <p:cNvSpPr txBox="1"/>
          <p:nvPr/>
        </p:nvSpPr>
        <p:spPr>
          <a:xfrm>
            <a:off x="1654809" y="2267331"/>
            <a:ext cx="167099" cy="83869"/>
          </a:xfrm>
          <a:prstGeom prst="rect">
            <a:avLst/>
          </a:prstGeom>
          <a:noFill/>
          <a:ln>
            <a:noFill/>
          </a:ln>
        </p:spPr>
        <p:txBody>
          <a:bodyPr wrap="square" lIns="0" tIns="0" rIns="0" bIns="0" rtlCol="0">
            <a:spAutoFit/>
          </a:bodyPr>
          <a:lstStyle/>
          <a:p>
            <a:pPr algn="ctr" defTabSz="1271674">
              <a:lnSpc>
                <a:spcPct val="120000"/>
              </a:lnSpc>
            </a:pPr>
            <a:r>
              <a:rPr lang="en-US" sz="500">
                <a:solidFill>
                  <a:srgbClr val="FFFFFF"/>
                </a:solidFill>
                <a:latin typeface="Arial" panose="020B0604020202020204" pitchFamily="34" charset="0"/>
                <a:cs typeface="Arial" panose="020B0604020202020204" pitchFamily="34" charset="0"/>
              </a:rPr>
              <a:t>9.3%</a:t>
            </a:r>
            <a:endParaRPr lang="en-GB" sz="500" err="1">
              <a:solidFill>
                <a:srgbClr val="FFFFFF"/>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9B7F60A8-285E-627E-BA87-73CFFB9DA8E2}"/>
              </a:ext>
            </a:extLst>
          </p:cNvPr>
          <p:cNvSpPr txBox="1"/>
          <p:nvPr/>
        </p:nvSpPr>
        <p:spPr>
          <a:xfrm>
            <a:off x="1998967" y="3215002"/>
            <a:ext cx="241030" cy="100605"/>
          </a:xfrm>
          <a:prstGeom prst="rect">
            <a:avLst/>
          </a:prstGeom>
          <a:noFill/>
          <a:ln>
            <a:noFill/>
          </a:ln>
        </p:spPr>
        <p:txBody>
          <a:bodyPr wrap="square" lIns="0" tIns="0" rIns="0" bIns="0" rtlCol="0">
            <a:spAutoFit/>
          </a:bodyPr>
          <a:lstStyle/>
          <a:p>
            <a:pPr algn="ctr" defTabSz="1271674">
              <a:lnSpc>
                <a:spcPct val="120000"/>
              </a:lnSpc>
            </a:pPr>
            <a:r>
              <a:rPr lang="en-US" sz="600">
                <a:solidFill>
                  <a:prstClr val="black">
                    <a:lumMod val="75000"/>
                    <a:lumOff val="25000"/>
                  </a:prstClr>
                </a:solidFill>
                <a:latin typeface="Arial" panose="020B0604020202020204" pitchFamily="34" charset="0"/>
                <a:cs typeface="Arial" panose="020B0604020202020204" pitchFamily="34" charset="0"/>
              </a:rPr>
              <a:t>3.7% </a:t>
            </a:r>
            <a:endParaRPr lang="en-GB" sz="600">
              <a:solidFill>
                <a:prstClr val="black">
                  <a:lumMod val="75000"/>
                  <a:lumOff val="25000"/>
                </a:prstClr>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F301EDB5-C9BB-1D33-4CFE-28F4AABF5D87}"/>
              </a:ext>
            </a:extLst>
          </p:cNvPr>
          <p:cNvSpPr txBox="1"/>
          <p:nvPr/>
        </p:nvSpPr>
        <p:spPr>
          <a:xfrm>
            <a:off x="2228616" y="2500972"/>
            <a:ext cx="463227" cy="184666"/>
          </a:xfrm>
          <a:prstGeom prst="rect">
            <a:avLst/>
          </a:prstGeom>
          <a:noFill/>
          <a:ln>
            <a:noFill/>
          </a:ln>
        </p:spPr>
        <p:txBody>
          <a:bodyPr wrap="square" lIns="0" tIns="0" rIns="0" bIns="0" rtlCol="0">
            <a:spAutoFit/>
          </a:bodyPr>
          <a:lstStyle/>
          <a:p>
            <a:pPr defTabSz="1271674"/>
            <a:r>
              <a:rPr lang="en-US" sz="600">
                <a:solidFill>
                  <a:srgbClr val="EEA7BF">
                    <a:lumMod val="75000"/>
                  </a:srgbClr>
                </a:solidFill>
                <a:latin typeface="Arial" panose="020B0604020202020204" pitchFamily="34" charset="0"/>
                <a:cs typeface="Arial" panose="020B0604020202020204" pitchFamily="34" charset="0"/>
              </a:rPr>
              <a:t>ALT, 75.8%</a:t>
            </a:r>
          </a:p>
          <a:p>
            <a:pPr defTabSz="1271674"/>
            <a:r>
              <a:rPr lang="en-US" sz="600">
                <a:solidFill>
                  <a:srgbClr val="EEA7BF">
                    <a:lumMod val="75000"/>
                  </a:srgbClr>
                </a:solidFill>
                <a:latin typeface="Arial" panose="020B0604020202020204" pitchFamily="34" charset="0"/>
                <a:cs typeface="Arial" panose="020B0604020202020204" pitchFamily="34" charset="0"/>
              </a:rPr>
              <a:t>(n=204)</a:t>
            </a:r>
            <a:endParaRPr lang="en-GB" sz="600">
              <a:solidFill>
                <a:srgbClr val="EEA7BF">
                  <a:lumMod val="75000"/>
                </a:srgbClr>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6C6D0680-A9B9-37BF-3E37-1A4082F6F0F3}"/>
              </a:ext>
            </a:extLst>
          </p:cNvPr>
          <p:cNvSpPr txBox="1"/>
          <p:nvPr/>
        </p:nvSpPr>
        <p:spPr>
          <a:xfrm>
            <a:off x="2094896" y="2219653"/>
            <a:ext cx="1010280" cy="184666"/>
          </a:xfrm>
          <a:prstGeom prst="rect">
            <a:avLst/>
          </a:prstGeom>
          <a:noFill/>
          <a:ln>
            <a:noFill/>
          </a:ln>
        </p:spPr>
        <p:txBody>
          <a:bodyPr wrap="square" lIns="0" tIns="0" rIns="0" bIns="0" rtlCol="0">
            <a:spAutoFit/>
          </a:bodyPr>
          <a:lstStyle/>
          <a:p>
            <a:pPr defTabSz="1271674"/>
            <a:r>
              <a:rPr lang="en-US" sz="600">
                <a:solidFill>
                  <a:srgbClr val="3B97DE"/>
                </a:solidFill>
                <a:latin typeface="Arial" panose="020B0604020202020204" pitchFamily="34" charset="0"/>
                <a:cs typeface="Arial" panose="020B0604020202020204" pitchFamily="34" charset="0"/>
              </a:rPr>
              <a:t>MASH resolution (histology), 67.7% (n=182)</a:t>
            </a:r>
            <a:endParaRPr lang="en-GB" sz="600">
              <a:solidFill>
                <a:srgbClr val="3B97DE"/>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4FDF1A2D-3752-71BA-71EA-F77A2031A38A}"/>
              </a:ext>
            </a:extLst>
          </p:cNvPr>
          <p:cNvGrpSpPr/>
          <p:nvPr/>
        </p:nvGrpSpPr>
        <p:grpSpPr>
          <a:xfrm>
            <a:off x="774669" y="2188557"/>
            <a:ext cx="1604547" cy="1253562"/>
            <a:chOff x="10218854" y="15001430"/>
            <a:chExt cx="6757748" cy="5638804"/>
          </a:xfrm>
        </p:grpSpPr>
        <p:sp>
          <p:nvSpPr>
            <p:cNvPr id="121" name="TextBox 120">
              <a:extLst>
                <a:ext uri="{FF2B5EF4-FFF2-40B4-BE49-F238E27FC236}">
                  <a16:creationId xmlns:a16="http://schemas.microsoft.com/office/drawing/2014/main" id="{E1DFE852-99BC-958F-5500-2F051CCB613D}"/>
                </a:ext>
              </a:extLst>
            </p:cNvPr>
            <p:cNvSpPr txBox="1"/>
            <p:nvPr/>
          </p:nvSpPr>
          <p:spPr>
            <a:xfrm>
              <a:off x="10621186" y="17152868"/>
              <a:ext cx="789427" cy="452544"/>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2.2%</a:t>
              </a:r>
              <a:endParaRPr lang="en-GB" sz="600">
                <a:solidFill>
                  <a:srgbClr val="001965"/>
                </a:solidFill>
                <a:latin typeface="Arial" panose="020B0604020202020204" pitchFamily="34" charset="0"/>
                <a:cs typeface="Arial" panose="020B0604020202020204" pitchFamily="34" charset="0"/>
              </a:endParaRPr>
            </a:p>
          </p:txBody>
        </p:sp>
        <p:pic>
          <p:nvPicPr>
            <p:cNvPr id="122" name="Picture 121" descr="A black background with blue circles&#10;&#10;AI-generated content may be incorrect.">
              <a:extLst>
                <a:ext uri="{FF2B5EF4-FFF2-40B4-BE49-F238E27FC236}">
                  <a16:creationId xmlns:a16="http://schemas.microsoft.com/office/drawing/2014/main" id="{DD196C35-4135-3CC3-D965-AF5E73F21DD7}"/>
                </a:ext>
              </a:extLst>
            </p:cNvPr>
            <p:cNvPicPr>
              <a:picLocks noChangeAspect="1"/>
            </p:cNvPicPr>
            <p:nvPr/>
          </p:nvPicPr>
          <p:blipFill>
            <a:blip r:embed="rId3">
              <a:extLst>
                <a:ext uri="{28A0092B-C50C-407E-A947-70E740481C1C}">
                  <a14:useLocalDpi xmlns:a14="http://schemas.microsoft.com/office/drawing/2010/main" val="0"/>
                </a:ext>
              </a:extLst>
            </a:blip>
            <a:srcRect l="11424" t="13900" r="69717" b="9567"/>
            <a:stretch/>
          </p:blipFill>
          <p:spPr>
            <a:xfrm>
              <a:off x="11187156" y="15001430"/>
              <a:ext cx="5314956" cy="5638804"/>
            </a:xfrm>
            <a:prstGeom prst="rect">
              <a:avLst/>
            </a:prstGeom>
          </p:spPr>
        </p:pic>
        <p:sp>
          <p:nvSpPr>
            <p:cNvPr id="123" name="TextBox 122">
              <a:extLst>
                <a:ext uri="{FF2B5EF4-FFF2-40B4-BE49-F238E27FC236}">
                  <a16:creationId xmlns:a16="http://schemas.microsoft.com/office/drawing/2014/main" id="{4C880699-69E5-FC6F-9D14-60CBB9E1AA76}"/>
                </a:ext>
              </a:extLst>
            </p:cNvPr>
            <p:cNvSpPr txBox="1"/>
            <p:nvPr/>
          </p:nvSpPr>
          <p:spPr>
            <a:xfrm>
              <a:off x="14347698" y="16991764"/>
              <a:ext cx="2628904" cy="452544"/>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9.7%</a:t>
              </a:r>
              <a:endParaRPr lang="en-GB" sz="600">
                <a:solidFill>
                  <a:srgbClr val="001965"/>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7E02745F-16D5-C550-1857-76F02B8F8A8B}"/>
                </a:ext>
              </a:extLst>
            </p:cNvPr>
            <p:cNvSpPr txBox="1"/>
            <p:nvPr/>
          </p:nvSpPr>
          <p:spPr>
            <a:xfrm>
              <a:off x="13222517" y="17852580"/>
              <a:ext cx="1160538" cy="452544"/>
            </a:xfrm>
            <a:prstGeom prst="rect">
              <a:avLst/>
            </a:prstGeom>
            <a:noFill/>
          </p:spPr>
          <p:txBody>
            <a:bodyPr wrap="square" lIns="0" tIns="0" rIns="0" bIns="0" rtlCol="0">
              <a:spAutoFit/>
            </a:bodyPr>
            <a:lstStyle/>
            <a:p>
              <a:pPr defTabSz="1271674">
                <a:lnSpc>
                  <a:spcPct val="120000"/>
                </a:lnSpc>
              </a:pPr>
              <a:r>
                <a:rPr lang="en-US" sz="600">
                  <a:solidFill>
                    <a:srgbClr val="001965"/>
                  </a:solidFill>
                  <a:latin typeface="Arial" panose="020B0604020202020204" pitchFamily="34" charset="0"/>
                  <a:cs typeface="Arial" panose="020B0604020202020204" pitchFamily="34" charset="0"/>
                </a:rPr>
                <a:t>45.7%</a:t>
              </a:r>
              <a:endParaRPr lang="en-GB" sz="600">
                <a:solidFill>
                  <a:srgbClr val="001965"/>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E5084DB6-02B5-9A31-83BB-7357D45798E3}"/>
                </a:ext>
              </a:extLst>
            </p:cNvPr>
            <p:cNvSpPr txBox="1"/>
            <p:nvPr/>
          </p:nvSpPr>
          <p:spPr>
            <a:xfrm>
              <a:off x="10218854" y="16144096"/>
              <a:ext cx="2764556" cy="452544"/>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3.0%</a:t>
              </a:r>
              <a:endParaRPr lang="en-GB" sz="600">
                <a:solidFill>
                  <a:srgbClr val="001965"/>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A860681C-B124-BDEC-5DDD-57B472F66654}"/>
                </a:ext>
              </a:extLst>
            </p:cNvPr>
            <p:cNvSpPr txBox="1"/>
            <p:nvPr/>
          </p:nvSpPr>
          <p:spPr>
            <a:xfrm>
              <a:off x="13229773" y="19703155"/>
              <a:ext cx="1088081" cy="452544"/>
            </a:xfrm>
            <a:prstGeom prst="rect">
              <a:avLst/>
            </a:prstGeom>
            <a:noFill/>
          </p:spPr>
          <p:txBody>
            <a:bodyPr wrap="square" lIns="0" tIns="0" rIns="0" bIns="0" rtlCol="0">
              <a:spAutoFit/>
            </a:bodyPr>
            <a:lstStyle/>
            <a:p>
              <a:pPr defTabSz="1271674">
                <a:lnSpc>
                  <a:spcPct val="120000"/>
                </a:lnSpc>
              </a:pPr>
              <a:r>
                <a:rPr lang="en-US" sz="600">
                  <a:solidFill>
                    <a:srgbClr val="001965"/>
                  </a:solidFill>
                  <a:latin typeface="Arial" panose="020B0604020202020204" pitchFamily="34" charset="0"/>
                  <a:cs typeface="Arial" panose="020B0604020202020204" pitchFamily="34" charset="0"/>
                </a:rPr>
                <a:t>16.7%</a:t>
              </a:r>
              <a:endParaRPr lang="en-GB" sz="600">
                <a:solidFill>
                  <a:srgbClr val="001965"/>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6E046A87-B26F-3781-54D2-D9B5145E770B}"/>
                </a:ext>
              </a:extLst>
            </p:cNvPr>
            <p:cNvSpPr txBox="1"/>
            <p:nvPr/>
          </p:nvSpPr>
          <p:spPr>
            <a:xfrm>
              <a:off x="13774059" y="15501255"/>
              <a:ext cx="870858" cy="452544"/>
            </a:xfrm>
            <a:prstGeom prst="rect">
              <a:avLst/>
            </a:prstGeom>
            <a:noFill/>
          </p:spPr>
          <p:txBody>
            <a:bodyPr wrap="square" lIns="0" tIns="0" rIns="0" bIns="0" rtlCol="0">
              <a:spAutoFit/>
            </a:bodyPr>
            <a:lstStyle/>
            <a:p>
              <a:pPr defTabSz="1271674">
                <a:lnSpc>
                  <a:spcPct val="120000"/>
                </a:lnSpc>
              </a:pPr>
              <a:r>
                <a:rPr lang="en-US" sz="600">
                  <a:solidFill>
                    <a:srgbClr val="001965"/>
                  </a:solidFill>
                  <a:latin typeface="Arial" panose="020B0604020202020204" pitchFamily="34" charset="0"/>
                  <a:cs typeface="Arial" panose="020B0604020202020204" pitchFamily="34" charset="0"/>
                </a:rPr>
                <a:t>9.3%</a:t>
              </a:r>
              <a:endParaRPr lang="en-GB" sz="600">
                <a:solidFill>
                  <a:srgbClr val="001965"/>
                </a:solidFill>
                <a:latin typeface="Arial" panose="020B0604020202020204" pitchFamily="34" charset="0"/>
                <a:cs typeface="Arial" panose="020B0604020202020204" pitchFamily="34" charset="0"/>
              </a:endParaRPr>
            </a:p>
          </p:txBody>
        </p:sp>
      </p:grpSp>
      <p:pic>
        <p:nvPicPr>
          <p:cNvPr id="128" name="Picture 127" descr="A black background with blue circles&#10;&#10;AI-generated content may be incorrect.">
            <a:extLst>
              <a:ext uri="{FF2B5EF4-FFF2-40B4-BE49-F238E27FC236}">
                <a16:creationId xmlns:a16="http://schemas.microsoft.com/office/drawing/2014/main" id="{59781B04-0B49-9647-7342-87D142A0F108}"/>
              </a:ext>
            </a:extLst>
          </p:cNvPr>
          <p:cNvPicPr>
            <a:picLocks noChangeAspect="1"/>
          </p:cNvPicPr>
          <p:nvPr/>
        </p:nvPicPr>
        <p:blipFill>
          <a:blip r:embed="rId3">
            <a:extLst>
              <a:ext uri="{28A0092B-C50C-407E-A947-70E740481C1C}">
                <a14:useLocalDpi xmlns:a14="http://schemas.microsoft.com/office/drawing/2010/main" val="0"/>
              </a:ext>
            </a:extLst>
          </a:blip>
          <a:srcRect l="38463" t="62768" r="54710" b="9567"/>
          <a:stretch/>
        </p:blipFill>
        <p:spPr>
          <a:xfrm>
            <a:off x="2309621" y="2711073"/>
            <a:ext cx="456843" cy="483982"/>
          </a:xfrm>
          <a:prstGeom prst="rect">
            <a:avLst/>
          </a:prstGeom>
        </p:spPr>
      </p:pic>
      <p:sp>
        <p:nvSpPr>
          <p:cNvPr id="129" name="TextBox 128">
            <a:extLst>
              <a:ext uri="{FF2B5EF4-FFF2-40B4-BE49-F238E27FC236}">
                <a16:creationId xmlns:a16="http://schemas.microsoft.com/office/drawing/2014/main" id="{D7C7F5F0-7314-BFC9-33BE-4AE02FC17751}"/>
              </a:ext>
            </a:extLst>
          </p:cNvPr>
          <p:cNvSpPr txBox="1"/>
          <p:nvPr/>
        </p:nvSpPr>
        <p:spPr>
          <a:xfrm>
            <a:off x="2269766" y="2918181"/>
            <a:ext cx="556463"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9.7%</a:t>
            </a:r>
            <a:endParaRPr lang="en-GB" sz="600">
              <a:solidFill>
                <a:srgbClr val="001965"/>
              </a:solidFill>
              <a:latin typeface="Arial" panose="020B0604020202020204" pitchFamily="34" charset="0"/>
              <a:cs typeface="Arial" panose="020B0604020202020204" pitchFamily="34" charset="0"/>
            </a:endParaRPr>
          </a:p>
        </p:txBody>
      </p:sp>
      <p:pic>
        <p:nvPicPr>
          <p:cNvPr id="130" name="Picture 129" descr="A black background with blue circles&#10;&#10;AI-generated content may be incorrect.">
            <a:extLst>
              <a:ext uri="{FF2B5EF4-FFF2-40B4-BE49-F238E27FC236}">
                <a16:creationId xmlns:a16="http://schemas.microsoft.com/office/drawing/2014/main" id="{B4943536-E994-4FF9-6E92-7DB6062D70C7}"/>
              </a:ext>
            </a:extLst>
          </p:cNvPr>
          <p:cNvPicPr>
            <a:picLocks noChangeAspect="1"/>
          </p:cNvPicPr>
          <p:nvPr/>
        </p:nvPicPr>
        <p:blipFill>
          <a:blip r:embed="rId3">
            <a:extLst>
              <a:ext uri="{28A0092B-C50C-407E-A947-70E740481C1C}">
                <a14:useLocalDpi xmlns:a14="http://schemas.microsoft.com/office/drawing/2010/main" val="0"/>
              </a:ext>
            </a:extLst>
          </a:blip>
          <a:srcRect l="59130" t="19230" r="24712" b="9431"/>
          <a:stretch/>
        </p:blipFill>
        <p:spPr>
          <a:xfrm>
            <a:off x="3503176" y="2161884"/>
            <a:ext cx="1120210" cy="1293037"/>
          </a:xfrm>
          <a:prstGeom prst="rect">
            <a:avLst/>
          </a:prstGeom>
        </p:spPr>
      </p:pic>
      <p:sp>
        <p:nvSpPr>
          <p:cNvPr id="131" name="TextBox 130">
            <a:extLst>
              <a:ext uri="{FF2B5EF4-FFF2-40B4-BE49-F238E27FC236}">
                <a16:creationId xmlns:a16="http://schemas.microsoft.com/office/drawing/2014/main" id="{ADF1035D-F866-359E-E9C4-5C0C31DF8FEA}"/>
              </a:ext>
            </a:extLst>
          </p:cNvPr>
          <p:cNvSpPr txBox="1"/>
          <p:nvPr/>
        </p:nvSpPr>
        <p:spPr>
          <a:xfrm>
            <a:off x="3556372" y="3017667"/>
            <a:ext cx="198526"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0.8%</a:t>
            </a:r>
            <a:endParaRPr lang="en-GB" sz="600">
              <a:solidFill>
                <a:srgbClr val="001965"/>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A18C569D-08CC-4ED8-C674-298A979F2222}"/>
              </a:ext>
            </a:extLst>
          </p:cNvPr>
          <p:cNvSpPr txBox="1"/>
          <p:nvPr/>
        </p:nvSpPr>
        <p:spPr>
          <a:xfrm>
            <a:off x="3940184" y="3256806"/>
            <a:ext cx="303742"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10.4%</a:t>
            </a:r>
            <a:endParaRPr lang="en-GB" sz="600">
              <a:solidFill>
                <a:srgbClr val="001965"/>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59936956-1E86-4F4F-4AEA-EB3EC5C826A4}"/>
              </a:ext>
            </a:extLst>
          </p:cNvPr>
          <p:cNvSpPr txBox="1"/>
          <p:nvPr/>
        </p:nvSpPr>
        <p:spPr>
          <a:xfrm>
            <a:off x="4019450" y="3053328"/>
            <a:ext cx="198526"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9.6%</a:t>
            </a:r>
            <a:endParaRPr lang="en-GB" sz="600">
              <a:solidFill>
                <a:srgbClr val="001965"/>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1CCA1861-2988-9557-EA58-5E24B9B0053F}"/>
              </a:ext>
            </a:extLst>
          </p:cNvPr>
          <p:cNvSpPr txBox="1"/>
          <p:nvPr/>
        </p:nvSpPr>
        <p:spPr>
          <a:xfrm>
            <a:off x="3928183" y="2782945"/>
            <a:ext cx="334325"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10.4%</a:t>
            </a:r>
            <a:endParaRPr lang="en-GB" sz="600">
              <a:solidFill>
                <a:srgbClr val="001965"/>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95DA16A8-F2C6-5B67-687C-330F3EAC7EA2}"/>
              </a:ext>
            </a:extLst>
          </p:cNvPr>
          <p:cNvSpPr txBox="1"/>
          <p:nvPr/>
        </p:nvSpPr>
        <p:spPr>
          <a:xfrm>
            <a:off x="3676857" y="2780574"/>
            <a:ext cx="198526"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3.2%</a:t>
            </a:r>
            <a:endParaRPr lang="en-GB" sz="600">
              <a:solidFill>
                <a:srgbClr val="001965"/>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id="{75C8C43E-07E7-FA82-1C9C-86F80F09A252}"/>
              </a:ext>
            </a:extLst>
          </p:cNvPr>
          <p:cNvSpPr txBox="1"/>
          <p:nvPr/>
        </p:nvSpPr>
        <p:spPr>
          <a:xfrm>
            <a:off x="4196378" y="2528933"/>
            <a:ext cx="198526"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7.2%</a:t>
            </a:r>
            <a:endParaRPr lang="en-GB" sz="600">
              <a:solidFill>
                <a:srgbClr val="001965"/>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351E69F2-0BB4-100E-667F-17B13F020937}"/>
              </a:ext>
            </a:extLst>
          </p:cNvPr>
          <p:cNvSpPr txBox="1"/>
          <p:nvPr/>
        </p:nvSpPr>
        <p:spPr>
          <a:xfrm>
            <a:off x="3736782" y="2399573"/>
            <a:ext cx="301313"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17.6%</a:t>
            </a:r>
            <a:endParaRPr lang="en-GB" sz="600">
              <a:solidFill>
                <a:srgbClr val="001965"/>
              </a:solidFill>
              <a:latin typeface="Arial" panose="020B0604020202020204" pitchFamily="34" charset="0"/>
              <a:cs typeface="Arial" panose="020B0604020202020204" pitchFamily="34" charset="0"/>
            </a:endParaRPr>
          </a:p>
        </p:txBody>
      </p:sp>
      <p:pic>
        <p:nvPicPr>
          <p:cNvPr id="138" name="Picture 137" descr="A black background with blue circles&#10;&#10;AI-generated content may be incorrect.">
            <a:extLst>
              <a:ext uri="{FF2B5EF4-FFF2-40B4-BE49-F238E27FC236}">
                <a16:creationId xmlns:a16="http://schemas.microsoft.com/office/drawing/2014/main" id="{11815E19-C1F2-FDC2-E4C4-A025BDF848A7}"/>
              </a:ext>
            </a:extLst>
          </p:cNvPr>
          <p:cNvPicPr>
            <a:picLocks noChangeAspect="1"/>
          </p:cNvPicPr>
          <p:nvPr/>
        </p:nvPicPr>
        <p:blipFill>
          <a:blip r:embed="rId3">
            <a:extLst>
              <a:ext uri="{28A0092B-C50C-407E-A947-70E740481C1C}">
                <a14:useLocalDpi xmlns:a14="http://schemas.microsoft.com/office/drawing/2010/main" val="0"/>
              </a:ext>
            </a:extLst>
          </a:blip>
          <a:srcRect l="85657" t="34945" r="974" b="10429"/>
          <a:stretch/>
        </p:blipFill>
        <p:spPr>
          <a:xfrm>
            <a:off x="4685442" y="2351060"/>
            <a:ext cx="826629" cy="883082"/>
          </a:xfrm>
          <a:prstGeom prst="rect">
            <a:avLst/>
          </a:prstGeom>
        </p:spPr>
      </p:pic>
      <p:sp>
        <p:nvSpPr>
          <p:cNvPr id="139" name="TextBox 138">
            <a:extLst>
              <a:ext uri="{FF2B5EF4-FFF2-40B4-BE49-F238E27FC236}">
                <a16:creationId xmlns:a16="http://schemas.microsoft.com/office/drawing/2014/main" id="{09AFD592-37A0-84CF-EE25-FA19B3CF86EF}"/>
              </a:ext>
            </a:extLst>
          </p:cNvPr>
          <p:cNvSpPr txBox="1"/>
          <p:nvPr/>
        </p:nvSpPr>
        <p:spPr>
          <a:xfrm>
            <a:off x="4859974" y="3240769"/>
            <a:ext cx="556463" cy="100605"/>
          </a:xfrm>
          <a:prstGeom prst="rect">
            <a:avLst/>
          </a:prstGeom>
          <a:noFill/>
          <a:ln>
            <a:solidFill>
              <a:schemeClr val="bg1"/>
            </a:solidFill>
          </a:ln>
        </p:spPr>
        <p:txBody>
          <a:bodyPr wrap="square" lIns="0" tIns="0" rIns="0" bIns="0" rtlCol="0">
            <a:spAutoFit/>
          </a:bodyPr>
          <a:lstStyle/>
          <a:p>
            <a:pPr algn="ctr" defTabSz="1271674">
              <a:lnSpc>
                <a:spcPct val="120000"/>
              </a:lnSpc>
            </a:pPr>
            <a:r>
              <a:rPr lang="en-US" sz="600">
                <a:solidFill>
                  <a:prstClr val="black">
                    <a:lumMod val="75000"/>
                    <a:lumOff val="25000"/>
                  </a:prstClr>
                </a:solidFill>
                <a:latin typeface="Arial" panose="020B0604020202020204" pitchFamily="34" charset="0"/>
                <a:cs typeface="Arial" panose="020B0604020202020204" pitchFamily="34" charset="0"/>
              </a:rPr>
              <a:t>Non-responders</a:t>
            </a:r>
            <a:endParaRPr lang="en-GB" sz="600">
              <a:solidFill>
                <a:prstClr val="black">
                  <a:lumMod val="75000"/>
                  <a:lumOff val="25000"/>
                </a:prstClr>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15001CDA-B03D-0C51-5D1D-0CB7810D661B}"/>
              </a:ext>
            </a:extLst>
          </p:cNvPr>
          <p:cNvSpPr txBox="1"/>
          <p:nvPr/>
        </p:nvSpPr>
        <p:spPr>
          <a:xfrm>
            <a:off x="4833373" y="2771945"/>
            <a:ext cx="556463"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40.8%</a:t>
            </a:r>
            <a:endParaRPr lang="en-GB" sz="600">
              <a:solidFill>
                <a:srgbClr val="001965"/>
              </a:solidFill>
              <a:latin typeface="Arial" panose="020B0604020202020204" pitchFamily="34" charset="0"/>
              <a:cs typeface="Arial" panose="020B0604020202020204" pitchFamily="34" charset="0"/>
            </a:endParaRPr>
          </a:p>
        </p:txBody>
      </p:sp>
      <p:sp>
        <p:nvSpPr>
          <p:cNvPr id="207" name="Text Placeholder 60">
            <a:extLst>
              <a:ext uri="{FF2B5EF4-FFF2-40B4-BE49-F238E27FC236}">
                <a16:creationId xmlns:a16="http://schemas.microsoft.com/office/drawing/2014/main" id="{FA1094BE-55C9-70EF-0702-6A6EBA6B092E}"/>
              </a:ext>
            </a:extLst>
          </p:cNvPr>
          <p:cNvSpPr txBox="1">
            <a:spLocks/>
          </p:cNvSpPr>
          <p:nvPr/>
        </p:nvSpPr>
        <p:spPr>
          <a:xfrm>
            <a:off x="6713696" y="1108645"/>
            <a:ext cx="4005514" cy="178171"/>
          </a:xfrm>
          <a:prstGeom prst="rect">
            <a:avLst/>
          </a:prstGeom>
        </p:spPr>
        <p:txBody>
          <a:bodyPr vert="horz" lIns="0" tIns="0" rIns="0" bIns="0" rtlCol="0">
            <a:noAutofit/>
          </a:bodyPr>
          <a:lstStyle>
            <a:lvl1pPr marL="180975" indent="-180975" algn="l" defTabSz="3087688" rtl="0" eaLnBrk="0" fontAlgn="base" hangingPunct="0">
              <a:spcBef>
                <a:spcPct val="0"/>
              </a:spcBef>
              <a:spcAft>
                <a:spcPts val="600"/>
              </a:spcAft>
              <a:buClr>
                <a:srgbClr val="001965"/>
              </a:buClr>
              <a:buFont typeface="Arial" panose="020B0604020202020204" pitchFamily="34" charset="0"/>
              <a:buChar char="•"/>
              <a:defRPr sz="1800" b="0">
                <a:solidFill>
                  <a:schemeClr val="tx2"/>
                </a:solidFill>
                <a:latin typeface="Frutiger LT 55 Roman" panose="02000503040000020004" pitchFamily="2" charset="0"/>
                <a:ea typeface="Verdana" panose="020B0604030504040204" pitchFamily="34" charset="0"/>
                <a:cs typeface="Frutiger LT 55 Roman" panose="02000503040000020004" pitchFamily="2" charset="0"/>
              </a:defRPr>
            </a:lvl1pPr>
            <a:lvl2pPr marL="358775" indent="-176213" algn="l" defTabSz="3087688" rtl="0" eaLnBrk="0" fontAlgn="base" hangingPunct="0">
              <a:spcBef>
                <a:spcPct val="0"/>
              </a:spcBef>
              <a:spcAft>
                <a:spcPts val="600"/>
              </a:spcAft>
              <a:buClr>
                <a:schemeClr val="tx2"/>
              </a:buClr>
              <a:buFont typeface="Frutiger LT 45 Light" panose="020B0500000000000000" pitchFamily="34" charset="0"/>
              <a:buChar char="–"/>
              <a:defRPr sz="1600" b="0">
                <a:solidFill>
                  <a:schemeClr val="tx1"/>
                </a:solidFill>
                <a:latin typeface="+mn-lt"/>
                <a:ea typeface="Verdana" panose="020B0604030504040204" pitchFamily="34" charset="0"/>
                <a:cs typeface="Frutiger LT 55 Roman" panose="02000503040000020004" pitchFamily="2" charset="0"/>
              </a:defRPr>
            </a:lvl2pPr>
            <a:lvl3pPr marL="541338"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Frutiger LT 55 Roman" panose="02000503040000020004" pitchFamily="2" charset="0"/>
              </a:defRPr>
            </a:lvl3pPr>
            <a:lvl4pPr marL="715963" indent="-174625" algn="l" defTabSz="3087688" rtl="0" eaLnBrk="0" fontAlgn="base" hangingPunct="0">
              <a:spcBef>
                <a:spcPct val="0"/>
              </a:spcBef>
              <a:spcAft>
                <a:spcPts val="600"/>
              </a:spcAft>
              <a:buClr>
                <a:srgbClr val="001965"/>
              </a:buClr>
              <a:buFont typeface="TrueFrutiger" charset="0"/>
              <a:buChar char="–"/>
              <a:tabLst/>
              <a:defRPr sz="1600" b="0">
                <a:solidFill>
                  <a:schemeClr val="tx1"/>
                </a:solidFill>
                <a:latin typeface="+mn-lt"/>
                <a:ea typeface="Verdana" panose="020B0604030504040204" pitchFamily="34" charset="0"/>
                <a:cs typeface="Verdana" panose="020B0604030504040204" pitchFamily="34" charset="0"/>
              </a:defRPr>
            </a:lvl4pPr>
            <a:lvl5pPr marL="898525"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Verdana" panose="020B0604030504040204" pitchFamily="34" charset="0"/>
              </a:defRPr>
            </a:lvl5pPr>
            <a:lvl6pPr marL="4064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6pPr>
            <a:lvl7pPr marL="5207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7pPr>
            <a:lvl8pPr marL="6350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8pPr>
            <a:lvl9pPr marL="7493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9pPr>
          </a:lstStyle>
          <a:p>
            <a:pPr marL="388469" indent="-388469" defTabSz="653664">
              <a:spcAft>
                <a:spcPts val="127"/>
              </a:spcAft>
              <a:buNone/>
              <a:tabLst>
                <a:tab pos="388469" algn="l"/>
              </a:tabLst>
            </a:pPr>
            <a:r>
              <a:rPr lang="en-GB" sz="1200" b="1" kern="0">
                <a:solidFill>
                  <a:srgbClr val="001965"/>
                </a:solidFill>
                <a:latin typeface="Arial" panose="020B0604020202020204" pitchFamily="34" charset="0"/>
                <a:cs typeface="Arial" panose="020B0604020202020204" pitchFamily="34" charset="0"/>
              </a:rPr>
              <a:t>Figure 2. </a:t>
            </a:r>
            <a:r>
              <a:rPr lang="en-US" sz="1200">
                <a:solidFill>
                  <a:srgbClr val="001965"/>
                </a:solidFill>
                <a:latin typeface="Arial" panose="020B0604020202020204" pitchFamily="34" charset="0"/>
                <a:cs typeface="Arial" panose="020B0604020202020204" pitchFamily="34" charset="0"/>
              </a:rPr>
              <a:t>Responder concordance between </a:t>
            </a:r>
            <a:r>
              <a:rPr lang="en-US" sz="1200">
                <a:solidFill>
                  <a:srgbClr val="3B97DE"/>
                </a:solidFill>
                <a:latin typeface="Arial" panose="020B0604020202020204" pitchFamily="34" charset="0"/>
                <a:cs typeface="Arial" panose="020B0604020202020204" pitchFamily="34" charset="0"/>
              </a:rPr>
              <a:t>histology for fibrosis improvement</a:t>
            </a:r>
            <a:r>
              <a:rPr lang="en-US" sz="1200">
                <a:solidFill>
                  <a:srgbClr val="001965"/>
                </a:solidFill>
                <a:latin typeface="Arial" panose="020B0604020202020204" pitchFamily="34" charset="0"/>
                <a:cs typeface="Arial" panose="020B0604020202020204" pitchFamily="34" charset="0"/>
              </a:rPr>
              <a:t>,</a:t>
            </a:r>
            <a:r>
              <a:rPr lang="en-US" sz="1200">
                <a:solidFill>
                  <a:srgbClr val="3B97DE"/>
                </a:solidFill>
                <a:latin typeface="Arial" panose="020B0604020202020204" pitchFamily="34" charset="0"/>
                <a:cs typeface="Arial" panose="020B0604020202020204" pitchFamily="34" charset="0"/>
              </a:rPr>
              <a:t> </a:t>
            </a:r>
            <a:r>
              <a:rPr lang="en-US" sz="1200">
                <a:solidFill>
                  <a:srgbClr val="005AD2"/>
                </a:solidFill>
                <a:latin typeface="Arial" panose="020B0604020202020204" pitchFamily="34" charset="0"/>
                <a:cs typeface="Arial" panose="020B0604020202020204" pitchFamily="34" charset="0"/>
              </a:rPr>
              <a:t>VCTE LSM </a:t>
            </a:r>
            <a:r>
              <a:rPr lang="en-US" sz="1200">
                <a:solidFill>
                  <a:srgbClr val="001965"/>
                </a:solidFill>
                <a:latin typeface="Arial" panose="020B0604020202020204" pitchFamily="34" charset="0"/>
                <a:cs typeface="Arial" panose="020B0604020202020204" pitchFamily="34" charset="0"/>
              </a:rPr>
              <a:t>and</a:t>
            </a:r>
            <a:r>
              <a:rPr lang="en-US" sz="1200">
                <a:solidFill>
                  <a:srgbClr val="005AD2"/>
                </a:solidFill>
                <a:latin typeface="Arial" panose="020B0604020202020204" pitchFamily="34" charset="0"/>
                <a:cs typeface="Arial" panose="020B0604020202020204" pitchFamily="34" charset="0"/>
              </a:rPr>
              <a:t> </a:t>
            </a:r>
            <a:r>
              <a:rPr lang="en-US" sz="1200">
                <a:solidFill>
                  <a:srgbClr val="EEA7BF">
                    <a:lumMod val="75000"/>
                  </a:srgbClr>
                </a:solidFill>
                <a:latin typeface="Arial" panose="020B0604020202020204" pitchFamily="34" charset="0"/>
                <a:cs typeface="Arial" panose="020B0604020202020204" pitchFamily="34" charset="0"/>
              </a:rPr>
              <a:t>ELF</a:t>
            </a:r>
            <a:endParaRPr lang="en-GB" sz="1200" kern="0">
              <a:solidFill>
                <a:srgbClr val="3B97DE"/>
              </a:solidFill>
              <a:latin typeface="Arial" panose="020B0604020202020204" pitchFamily="34" charset="0"/>
              <a:cs typeface="Arial" panose="020B0604020202020204" pitchFamily="34" charset="0"/>
            </a:endParaRPr>
          </a:p>
        </p:txBody>
      </p:sp>
      <p:sp>
        <p:nvSpPr>
          <p:cNvPr id="208" name="Text Placeholder 60">
            <a:extLst>
              <a:ext uri="{FF2B5EF4-FFF2-40B4-BE49-F238E27FC236}">
                <a16:creationId xmlns:a16="http://schemas.microsoft.com/office/drawing/2014/main" id="{F89A25C5-916B-08C2-8E4A-A053AF3ABDD9}"/>
              </a:ext>
            </a:extLst>
          </p:cNvPr>
          <p:cNvSpPr txBox="1">
            <a:spLocks/>
          </p:cNvSpPr>
          <p:nvPr/>
        </p:nvSpPr>
        <p:spPr>
          <a:xfrm>
            <a:off x="6311358" y="3705313"/>
            <a:ext cx="5048951" cy="683494"/>
          </a:xfrm>
          <a:prstGeom prst="rect">
            <a:avLst/>
          </a:prstGeom>
        </p:spPr>
        <p:txBody>
          <a:bodyPr vert="horz" lIns="0" tIns="0" rIns="0" bIns="0" rtlCol="0" anchor="ctr">
            <a:noAutofit/>
          </a:bodyPr>
          <a:lstStyle>
            <a:lvl1pPr marL="180975" indent="-180975" algn="l" defTabSz="3087688" rtl="0" eaLnBrk="0" fontAlgn="base" hangingPunct="0">
              <a:spcBef>
                <a:spcPct val="0"/>
              </a:spcBef>
              <a:spcAft>
                <a:spcPts val="600"/>
              </a:spcAft>
              <a:buClr>
                <a:srgbClr val="001965"/>
              </a:buClr>
              <a:buFont typeface="Arial" panose="020B0604020202020204" pitchFamily="34" charset="0"/>
              <a:buChar char="•"/>
              <a:defRPr sz="1800" b="0">
                <a:solidFill>
                  <a:schemeClr val="tx2"/>
                </a:solidFill>
                <a:latin typeface="Frutiger LT 55 Roman" panose="02000503040000020004" pitchFamily="2" charset="0"/>
                <a:ea typeface="Verdana" panose="020B0604030504040204" pitchFamily="34" charset="0"/>
                <a:cs typeface="Frutiger LT 55 Roman" panose="02000503040000020004" pitchFamily="2" charset="0"/>
              </a:defRPr>
            </a:lvl1pPr>
            <a:lvl2pPr marL="358775" indent="-176213" algn="l" defTabSz="3087688" rtl="0" eaLnBrk="0" fontAlgn="base" hangingPunct="0">
              <a:spcBef>
                <a:spcPct val="0"/>
              </a:spcBef>
              <a:spcAft>
                <a:spcPts val="600"/>
              </a:spcAft>
              <a:buClr>
                <a:schemeClr val="tx2"/>
              </a:buClr>
              <a:buFont typeface="Frutiger LT 45 Light" panose="020B0500000000000000" pitchFamily="34" charset="0"/>
              <a:buChar char="–"/>
              <a:defRPr sz="1600" b="0">
                <a:solidFill>
                  <a:schemeClr val="tx1"/>
                </a:solidFill>
                <a:latin typeface="+mn-lt"/>
                <a:ea typeface="Verdana" panose="020B0604030504040204" pitchFamily="34" charset="0"/>
                <a:cs typeface="Frutiger LT 55 Roman" panose="02000503040000020004" pitchFamily="2" charset="0"/>
              </a:defRPr>
            </a:lvl2pPr>
            <a:lvl3pPr marL="541338"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Frutiger LT 55 Roman" panose="02000503040000020004" pitchFamily="2" charset="0"/>
              </a:defRPr>
            </a:lvl3pPr>
            <a:lvl4pPr marL="715963" indent="-174625" algn="l" defTabSz="3087688" rtl="0" eaLnBrk="0" fontAlgn="base" hangingPunct="0">
              <a:spcBef>
                <a:spcPct val="0"/>
              </a:spcBef>
              <a:spcAft>
                <a:spcPts val="600"/>
              </a:spcAft>
              <a:buClr>
                <a:srgbClr val="001965"/>
              </a:buClr>
              <a:buFont typeface="TrueFrutiger" charset="0"/>
              <a:buChar char="–"/>
              <a:tabLst/>
              <a:defRPr sz="1600" b="0">
                <a:solidFill>
                  <a:schemeClr val="tx1"/>
                </a:solidFill>
                <a:latin typeface="+mn-lt"/>
                <a:ea typeface="Verdana" panose="020B0604030504040204" pitchFamily="34" charset="0"/>
                <a:cs typeface="Verdana" panose="020B0604030504040204" pitchFamily="34" charset="0"/>
              </a:defRPr>
            </a:lvl4pPr>
            <a:lvl5pPr marL="898525" indent="-182563" algn="l" defTabSz="3087688" rtl="0" eaLnBrk="0" fontAlgn="base" hangingPunct="0">
              <a:spcBef>
                <a:spcPct val="0"/>
              </a:spcBef>
              <a:spcAft>
                <a:spcPts val="600"/>
              </a:spcAft>
              <a:buClr>
                <a:srgbClr val="001965"/>
              </a:buClr>
              <a:buFont typeface="TrueFrutiger" charset="0"/>
              <a:buChar char="–"/>
              <a:defRPr sz="1600" b="0">
                <a:solidFill>
                  <a:schemeClr val="tx1"/>
                </a:solidFill>
                <a:latin typeface="+mn-lt"/>
                <a:ea typeface="Verdana" panose="020B0604030504040204" pitchFamily="34" charset="0"/>
                <a:cs typeface="Verdana" panose="020B0604030504040204" pitchFamily="34" charset="0"/>
              </a:defRPr>
            </a:lvl5pPr>
            <a:lvl6pPr marL="4064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6pPr>
            <a:lvl7pPr marL="5207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7pPr>
            <a:lvl8pPr marL="6350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8pPr>
            <a:lvl9pPr marL="7493000" indent="-222250" algn="l" defTabSz="3087688" rtl="0" fontAlgn="base">
              <a:spcBef>
                <a:spcPct val="0"/>
              </a:spcBef>
              <a:spcAft>
                <a:spcPct val="15000"/>
              </a:spcAft>
              <a:buClr>
                <a:srgbClr val="001965"/>
              </a:buClr>
              <a:buFont typeface="TrueFrutiger" charset="0"/>
              <a:buChar char="–"/>
              <a:defRPr sz="2000" b="1">
                <a:solidFill>
                  <a:schemeClr val="tx1"/>
                </a:solidFill>
                <a:latin typeface="+mn-lt"/>
              </a:defRPr>
            </a:lvl9pPr>
          </a:lstStyle>
          <a:p>
            <a:pPr marL="0" indent="0" defTabSz="653664">
              <a:spcAft>
                <a:spcPts val="127"/>
              </a:spcAft>
              <a:buNone/>
            </a:pPr>
            <a:r>
              <a:rPr lang="en-GB" sz="900" kern="0">
                <a:solidFill>
                  <a:srgbClr val="004B87"/>
                </a:solidFill>
                <a:latin typeface="Arial" panose="020B0604020202020204" pitchFamily="34" charset="0"/>
                <a:cs typeface="Arial" panose="020B0604020202020204" pitchFamily="34" charset="0"/>
              </a:rPr>
              <a:t>Descriptive statistics for responders with ≥30% reduction in VCTE LSM and ≥0.5 score reduction in ELF. Total responders had a response in at least 1 criterion. ELF, enhanced liver fibrosis; NIT, non-invasive test; VCTE LSM, vibration-controlled transient elastography liver stiffness measurement.</a:t>
            </a:r>
          </a:p>
        </p:txBody>
      </p:sp>
      <p:sp>
        <p:nvSpPr>
          <p:cNvPr id="209" name="TextBox 208">
            <a:extLst>
              <a:ext uri="{FF2B5EF4-FFF2-40B4-BE49-F238E27FC236}">
                <a16:creationId xmlns:a16="http://schemas.microsoft.com/office/drawing/2014/main" id="{25FE5FA7-220C-58CA-5985-7FA8C9DE6126}"/>
              </a:ext>
            </a:extLst>
          </p:cNvPr>
          <p:cNvSpPr txBox="1"/>
          <p:nvPr/>
        </p:nvSpPr>
        <p:spPr>
          <a:xfrm>
            <a:off x="7187399" y="1616196"/>
            <a:ext cx="932131" cy="215444"/>
          </a:xfrm>
          <a:prstGeom prst="rect">
            <a:avLst/>
          </a:prstGeom>
          <a:noFill/>
        </p:spPr>
        <p:txBody>
          <a:bodyPr wrap="square" lIns="0" tIns="0" rIns="0" bIns="0" rtlCol="0">
            <a:spAutoFit/>
          </a:bodyPr>
          <a:lstStyle/>
          <a:p>
            <a:pPr algn="ctr" defTabSz="1271674"/>
            <a:r>
              <a:rPr lang="en-US" sz="700" b="1">
                <a:solidFill>
                  <a:srgbClr val="001965"/>
                </a:solidFill>
                <a:latin typeface="Arial" panose="020B0604020202020204" pitchFamily="34" charset="0"/>
                <a:cs typeface="Arial" panose="020B0604020202020204" pitchFamily="34" charset="0"/>
              </a:rPr>
              <a:t>Semaglutide 2.4 mg</a:t>
            </a:r>
          </a:p>
          <a:p>
            <a:pPr algn="ctr" defTabSz="1271674"/>
            <a:r>
              <a:rPr lang="en-US" sz="700">
                <a:solidFill>
                  <a:srgbClr val="001965"/>
                </a:solidFill>
                <a:latin typeface="Arial" panose="020B0604020202020204" pitchFamily="34" charset="0"/>
                <a:cs typeface="Arial" panose="020B0604020202020204" pitchFamily="34" charset="0"/>
              </a:rPr>
              <a:t>N=332</a:t>
            </a:r>
            <a:endParaRPr lang="en-GB" sz="700">
              <a:solidFill>
                <a:srgbClr val="001965"/>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6635489E-D7C4-D7C5-CB37-CE664A9CDF58}"/>
              </a:ext>
            </a:extLst>
          </p:cNvPr>
          <p:cNvSpPr txBox="1"/>
          <p:nvPr/>
        </p:nvSpPr>
        <p:spPr>
          <a:xfrm>
            <a:off x="9459961" y="1615848"/>
            <a:ext cx="611543" cy="215444"/>
          </a:xfrm>
          <a:prstGeom prst="rect">
            <a:avLst/>
          </a:prstGeom>
          <a:noFill/>
        </p:spPr>
        <p:txBody>
          <a:bodyPr wrap="square" lIns="0" tIns="0" rIns="0" bIns="0" rtlCol="0">
            <a:spAutoFit/>
          </a:bodyPr>
          <a:lstStyle/>
          <a:p>
            <a:pPr algn="ctr" defTabSz="1271674"/>
            <a:r>
              <a:rPr lang="en-US" sz="700" b="1">
                <a:solidFill>
                  <a:srgbClr val="939AA7">
                    <a:lumMod val="75000"/>
                  </a:srgbClr>
                </a:solidFill>
                <a:latin typeface="Arial" panose="020B0604020202020204" pitchFamily="34" charset="0"/>
                <a:cs typeface="Arial" panose="020B0604020202020204" pitchFamily="34" charset="0"/>
              </a:rPr>
              <a:t>Placebo</a:t>
            </a:r>
          </a:p>
          <a:p>
            <a:pPr algn="ctr" defTabSz="1271674"/>
            <a:r>
              <a:rPr lang="en-US" sz="700">
                <a:solidFill>
                  <a:srgbClr val="939AA7">
                    <a:lumMod val="75000"/>
                  </a:srgbClr>
                </a:solidFill>
                <a:latin typeface="Arial" panose="020B0604020202020204" pitchFamily="34" charset="0"/>
                <a:cs typeface="Arial" panose="020B0604020202020204" pitchFamily="34" charset="0"/>
              </a:rPr>
              <a:t>N=162</a:t>
            </a:r>
            <a:endParaRPr lang="en-GB" sz="700">
              <a:solidFill>
                <a:srgbClr val="939AA7">
                  <a:lumMod val="75000"/>
                </a:srgbClr>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55B437EE-902E-3CE6-8F05-976823D81A77}"/>
              </a:ext>
            </a:extLst>
          </p:cNvPr>
          <p:cNvSpPr txBox="1"/>
          <p:nvPr/>
        </p:nvSpPr>
        <p:spPr>
          <a:xfrm>
            <a:off x="7456897" y="3360562"/>
            <a:ext cx="1153191" cy="184666"/>
          </a:xfrm>
          <a:prstGeom prst="rect">
            <a:avLst/>
          </a:prstGeom>
          <a:noFill/>
        </p:spPr>
        <p:txBody>
          <a:bodyPr wrap="square" lIns="0" tIns="0" rIns="0" bIns="0" rtlCol="0">
            <a:spAutoFit/>
          </a:bodyPr>
          <a:lstStyle/>
          <a:p>
            <a:pPr algn="just" defTabSz="1271674"/>
            <a:r>
              <a:rPr lang="en-US" sz="600">
                <a:solidFill>
                  <a:srgbClr val="001965"/>
                </a:solidFill>
                <a:latin typeface="Arial" panose="020B0604020202020204" pitchFamily="34" charset="0"/>
                <a:cs typeface="Arial" panose="020B0604020202020204" pitchFamily="34" charset="0"/>
              </a:rPr>
              <a:t>Any two criteria: 53.9% (n=179) </a:t>
            </a:r>
          </a:p>
          <a:p>
            <a:pPr algn="just" defTabSz="1271674"/>
            <a:r>
              <a:rPr lang="en-US" sz="600">
                <a:solidFill>
                  <a:srgbClr val="001965"/>
                </a:solidFill>
                <a:latin typeface="Arial" panose="020B0604020202020204" pitchFamily="34" charset="0"/>
                <a:cs typeface="Arial" panose="020B0604020202020204" pitchFamily="34" charset="0"/>
              </a:rPr>
              <a:t>All three criteria: 16.0% (n=53) </a:t>
            </a:r>
            <a:endParaRPr lang="en-GB" sz="600">
              <a:solidFill>
                <a:srgbClr val="001965"/>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A5E7EF35-D0BC-55BF-A406-5EACCC2F2FC2}"/>
              </a:ext>
            </a:extLst>
          </p:cNvPr>
          <p:cNvSpPr txBox="1"/>
          <p:nvPr/>
        </p:nvSpPr>
        <p:spPr>
          <a:xfrm>
            <a:off x="6300518" y="2794542"/>
            <a:ext cx="599206" cy="369332"/>
          </a:xfrm>
          <a:prstGeom prst="rect">
            <a:avLst/>
          </a:prstGeom>
          <a:noFill/>
          <a:ln>
            <a:noFill/>
          </a:ln>
        </p:spPr>
        <p:txBody>
          <a:bodyPr wrap="square" lIns="0" tIns="0" rIns="0" bIns="0" rtlCol="0">
            <a:spAutoFit/>
          </a:bodyPr>
          <a:lstStyle/>
          <a:p>
            <a:pPr defTabSz="1271674"/>
            <a:r>
              <a:rPr lang="en-US" sz="600">
                <a:solidFill>
                  <a:srgbClr val="3B97DE"/>
                </a:solidFill>
                <a:latin typeface="Arial" panose="020B0604020202020204" pitchFamily="34" charset="0"/>
                <a:cs typeface="Arial" panose="020B0604020202020204" pitchFamily="34" charset="0"/>
              </a:rPr>
              <a:t>Fibrosis improvement</a:t>
            </a:r>
            <a:br>
              <a:rPr lang="en-US" sz="600">
                <a:solidFill>
                  <a:srgbClr val="3B97DE"/>
                </a:solidFill>
                <a:latin typeface="Arial" panose="020B0604020202020204" pitchFamily="34" charset="0"/>
                <a:cs typeface="Arial" panose="020B0604020202020204" pitchFamily="34" charset="0"/>
              </a:rPr>
            </a:br>
            <a:r>
              <a:rPr lang="en-US" sz="600">
                <a:solidFill>
                  <a:srgbClr val="3B97DE"/>
                </a:solidFill>
                <a:latin typeface="Arial" panose="020B0604020202020204" pitchFamily="34" charset="0"/>
                <a:cs typeface="Arial" panose="020B0604020202020204" pitchFamily="34" charset="0"/>
              </a:rPr>
              <a:t>(histology),</a:t>
            </a:r>
            <a:br>
              <a:rPr lang="en-US" sz="600">
                <a:solidFill>
                  <a:srgbClr val="3B97DE"/>
                </a:solidFill>
                <a:latin typeface="Arial" panose="020B0604020202020204" pitchFamily="34" charset="0"/>
                <a:cs typeface="Arial" panose="020B0604020202020204" pitchFamily="34" charset="0"/>
              </a:rPr>
            </a:br>
            <a:r>
              <a:rPr lang="en-US" sz="600">
                <a:solidFill>
                  <a:srgbClr val="3B97DE"/>
                </a:solidFill>
                <a:latin typeface="Arial" panose="020B0604020202020204" pitchFamily="34" charset="0"/>
                <a:cs typeface="Arial" panose="020B0604020202020204" pitchFamily="34" charset="0"/>
              </a:rPr>
              <a:t>39.8% (n=132)</a:t>
            </a:r>
            <a:endParaRPr lang="en-GB" sz="600">
              <a:solidFill>
                <a:srgbClr val="3B97DE"/>
              </a:solidFill>
              <a:latin typeface="Arial" panose="020B0604020202020204" pitchFamily="34" charset="0"/>
              <a:cs typeface="Arial" panose="020B0604020202020204" pitchFamily="34" charset="0"/>
            </a:endParaRPr>
          </a:p>
        </p:txBody>
      </p:sp>
      <p:pic>
        <p:nvPicPr>
          <p:cNvPr id="213" name="Picture 212" descr="A group of circles on a black background&#10;&#10;AI-generated content may be incorrect.">
            <a:extLst>
              <a:ext uri="{FF2B5EF4-FFF2-40B4-BE49-F238E27FC236}">
                <a16:creationId xmlns:a16="http://schemas.microsoft.com/office/drawing/2014/main" id="{D5BA2C39-AB03-5E3E-B38F-754903D2ED17}"/>
              </a:ext>
            </a:extLst>
          </p:cNvPr>
          <p:cNvPicPr>
            <a:picLocks noChangeAspect="1"/>
          </p:cNvPicPr>
          <p:nvPr/>
        </p:nvPicPr>
        <p:blipFill>
          <a:blip r:embed="rId4">
            <a:extLst>
              <a:ext uri="{28A0092B-C50C-407E-A947-70E740481C1C}">
                <a14:useLocalDpi xmlns:a14="http://schemas.microsoft.com/office/drawing/2010/main" val="0"/>
              </a:ext>
            </a:extLst>
          </a:blip>
          <a:srcRect l="13408" t="21798" r="69066" b="8243"/>
          <a:stretch/>
        </p:blipFill>
        <p:spPr>
          <a:xfrm>
            <a:off x="6640106" y="1988733"/>
            <a:ext cx="1198216" cy="1262993"/>
          </a:xfrm>
          <a:prstGeom prst="rect">
            <a:avLst/>
          </a:prstGeom>
        </p:spPr>
      </p:pic>
      <p:sp>
        <p:nvSpPr>
          <p:cNvPr id="214" name="TextBox 213">
            <a:extLst>
              <a:ext uri="{FF2B5EF4-FFF2-40B4-BE49-F238E27FC236}">
                <a16:creationId xmlns:a16="http://schemas.microsoft.com/office/drawing/2014/main" id="{42F67C0F-78E6-557D-0E4C-1B5223C58E00}"/>
              </a:ext>
            </a:extLst>
          </p:cNvPr>
          <p:cNvSpPr txBox="1"/>
          <p:nvPr/>
        </p:nvSpPr>
        <p:spPr>
          <a:xfrm>
            <a:off x="7809534" y="2262361"/>
            <a:ext cx="268150" cy="276999"/>
          </a:xfrm>
          <a:prstGeom prst="rect">
            <a:avLst/>
          </a:prstGeom>
          <a:noFill/>
          <a:ln>
            <a:noFill/>
          </a:ln>
        </p:spPr>
        <p:txBody>
          <a:bodyPr wrap="square" lIns="0" tIns="0" rIns="0" bIns="0" rtlCol="0">
            <a:spAutoFit/>
          </a:bodyPr>
          <a:lstStyle/>
          <a:p>
            <a:pPr defTabSz="1271674"/>
            <a:r>
              <a:rPr lang="en-US" sz="600">
                <a:solidFill>
                  <a:srgbClr val="EEA7BF">
                    <a:lumMod val="75000"/>
                  </a:srgbClr>
                </a:solidFill>
                <a:latin typeface="Arial" panose="020B0604020202020204" pitchFamily="34" charset="0"/>
                <a:cs typeface="Arial" panose="020B0604020202020204" pitchFamily="34" charset="0"/>
              </a:rPr>
              <a:t>ELF, 60.9%</a:t>
            </a:r>
          </a:p>
          <a:p>
            <a:pPr defTabSz="1271674"/>
            <a:r>
              <a:rPr lang="en-US" sz="600">
                <a:solidFill>
                  <a:srgbClr val="EEA7BF">
                    <a:lumMod val="75000"/>
                  </a:srgbClr>
                </a:solidFill>
                <a:latin typeface="Arial" panose="020B0604020202020204" pitchFamily="34" charset="0"/>
                <a:cs typeface="Arial" panose="020B0604020202020204" pitchFamily="34" charset="0"/>
              </a:rPr>
              <a:t>(n=202)</a:t>
            </a:r>
            <a:endParaRPr lang="en-GB" sz="600">
              <a:solidFill>
                <a:srgbClr val="EEA7BF">
                  <a:lumMod val="75000"/>
                </a:srgbClr>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D623DD0D-137F-2D09-CD0D-4734150702CA}"/>
              </a:ext>
            </a:extLst>
          </p:cNvPr>
          <p:cNvSpPr txBox="1"/>
          <p:nvPr/>
        </p:nvSpPr>
        <p:spPr>
          <a:xfrm>
            <a:off x="6140988" y="1934201"/>
            <a:ext cx="949216" cy="92333"/>
          </a:xfrm>
          <a:prstGeom prst="rect">
            <a:avLst/>
          </a:prstGeom>
          <a:noFill/>
          <a:ln>
            <a:noFill/>
          </a:ln>
        </p:spPr>
        <p:txBody>
          <a:bodyPr wrap="square" lIns="0" tIns="0" rIns="0" bIns="0" rtlCol="0">
            <a:spAutoFit/>
          </a:bodyPr>
          <a:lstStyle/>
          <a:p>
            <a:pPr defTabSz="1271674"/>
            <a:r>
              <a:rPr lang="en-US" sz="600" b="1">
                <a:solidFill>
                  <a:srgbClr val="001965"/>
                </a:solidFill>
                <a:latin typeface="Arial" panose="020B0604020202020204" pitchFamily="34" charset="0"/>
                <a:cs typeface="Arial" panose="020B0604020202020204" pitchFamily="34" charset="0"/>
              </a:rPr>
              <a:t>Total responders: 84.3%</a:t>
            </a:r>
            <a:endParaRPr lang="en-GB" sz="600" b="1">
              <a:solidFill>
                <a:srgbClr val="001965"/>
              </a:solidFill>
              <a:latin typeface="Arial" panose="020B0604020202020204" pitchFamily="34" charset="0"/>
              <a:cs typeface="Arial" panose="020B0604020202020204" pitchFamily="34" charset="0"/>
            </a:endParaRPr>
          </a:p>
        </p:txBody>
      </p:sp>
      <p:sp>
        <p:nvSpPr>
          <p:cNvPr id="216" name="TextBox 215">
            <a:extLst>
              <a:ext uri="{FF2B5EF4-FFF2-40B4-BE49-F238E27FC236}">
                <a16:creationId xmlns:a16="http://schemas.microsoft.com/office/drawing/2014/main" id="{61EE5C13-DB38-B179-E1C0-2A9F1E196BCC}"/>
              </a:ext>
            </a:extLst>
          </p:cNvPr>
          <p:cNvSpPr txBox="1"/>
          <p:nvPr/>
        </p:nvSpPr>
        <p:spPr>
          <a:xfrm>
            <a:off x="7560465" y="1966628"/>
            <a:ext cx="601555" cy="184666"/>
          </a:xfrm>
          <a:prstGeom prst="rect">
            <a:avLst/>
          </a:prstGeom>
          <a:noFill/>
          <a:ln>
            <a:noFill/>
          </a:ln>
        </p:spPr>
        <p:txBody>
          <a:bodyPr wrap="square" lIns="0" tIns="0" rIns="0" bIns="0" rtlCol="0">
            <a:spAutoFit/>
          </a:bodyPr>
          <a:lstStyle/>
          <a:p>
            <a:pPr defTabSz="1271674"/>
            <a:r>
              <a:rPr lang="en-US" sz="600">
                <a:solidFill>
                  <a:srgbClr val="005AD2"/>
                </a:solidFill>
                <a:latin typeface="Arial" panose="020B0604020202020204" pitchFamily="34" charset="0"/>
                <a:cs typeface="Arial" panose="020B0604020202020204" pitchFamily="34" charset="0"/>
              </a:rPr>
              <a:t>VCTE LSM, 53.6% (n=178)</a:t>
            </a:r>
            <a:endParaRPr lang="en-GB" sz="600">
              <a:solidFill>
                <a:srgbClr val="005AD2"/>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C52280C5-E82D-57DD-C950-81EECF902FB6}"/>
              </a:ext>
            </a:extLst>
          </p:cNvPr>
          <p:cNvSpPr txBox="1"/>
          <p:nvPr/>
        </p:nvSpPr>
        <p:spPr>
          <a:xfrm>
            <a:off x="7031524" y="2622575"/>
            <a:ext cx="248759"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16.0%</a:t>
            </a:r>
            <a:endParaRPr lang="en-GB" sz="600">
              <a:solidFill>
                <a:srgbClr val="001965"/>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AAE255F4-5EBE-294D-C3C0-63BF0698EFE3}"/>
              </a:ext>
            </a:extLst>
          </p:cNvPr>
          <p:cNvSpPr txBox="1"/>
          <p:nvPr/>
        </p:nvSpPr>
        <p:spPr>
          <a:xfrm>
            <a:off x="7361008" y="2520154"/>
            <a:ext cx="273058"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21.7%</a:t>
            </a:r>
            <a:endParaRPr lang="en-GB" sz="600">
              <a:solidFill>
                <a:srgbClr val="001965"/>
              </a:solidFill>
              <a:latin typeface="Arial" panose="020B0604020202020204" pitchFamily="34" charset="0"/>
              <a:cs typeface="Arial" panose="020B0604020202020204" pitchFamily="34" charset="0"/>
            </a:endParaRPr>
          </a:p>
        </p:txBody>
      </p:sp>
      <p:sp>
        <p:nvSpPr>
          <p:cNvPr id="219" name="TextBox 218">
            <a:extLst>
              <a:ext uri="{FF2B5EF4-FFF2-40B4-BE49-F238E27FC236}">
                <a16:creationId xmlns:a16="http://schemas.microsoft.com/office/drawing/2014/main" id="{F0C8F6E0-FCEB-18F3-5B5F-3EBF3698D767}"/>
              </a:ext>
            </a:extLst>
          </p:cNvPr>
          <p:cNvSpPr txBox="1"/>
          <p:nvPr/>
        </p:nvSpPr>
        <p:spPr>
          <a:xfrm>
            <a:off x="7322449" y="2934087"/>
            <a:ext cx="292831"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14.2%</a:t>
            </a:r>
            <a:endParaRPr lang="en-GB" sz="600">
              <a:solidFill>
                <a:srgbClr val="001965"/>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7C737B2B-6726-6518-2827-08F018C51754}"/>
              </a:ext>
            </a:extLst>
          </p:cNvPr>
          <p:cNvSpPr txBox="1"/>
          <p:nvPr/>
        </p:nvSpPr>
        <p:spPr>
          <a:xfrm>
            <a:off x="6993645" y="2968581"/>
            <a:ext cx="211122"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9.0%</a:t>
            </a:r>
            <a:endParaRPr lang="en-GB" sz="600">
              <a:solidFill>
                <a:srgbClr val="001965"/>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A6A77E81-786D-A249-C685-020101E58950}"/>
              </a:ext>
            </a:extLst>
          </p:cNvPr>
          <p:cNvSpPr txBox="1"/>
          <p:nvPr/>
        </p:nvSpPr>
        <p:spPr>
          <a:xfrm>
            <a:off x="6713696" y="2699674"/>
            <a:ext cx="211122"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7.5%</a:t>
            </a:r>
            <a:endParaRPr lang="en-GB" sz="600">
              <a:solidFill>
                <a:srgbClr val="001965"/>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C1AFA6E3-6DF5-5755-9F3D-CBB8B366EDA4}"/>
              </a:ext>
            </a:extLst>
          </p:cNvPr>
          <p:cNvSpPr txBox="1"/>
          <p:nvPr/>
        </p:nvSpPr>
        <p:spPr>
          <a:xfrm>
            <a:off x="6810565" y="2341111"/>
            <a:ext cx="211122"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7.2%</a:t>
            </a:r>
            <a:endParaRPr lang="en-GB" sz="600">
              <a:solidFill>
                <a:srgbClr val="001965"/>
              </a:solidFill>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0AF7FFBD-2B88-BF8F-1392-E1B9C644F355}"/>
              </a:ext>
            </a:extLst>
          </p:cNvPr>
          <p:cNvSpPr txBox="1"/>
          <p:nvPr/>
        </p:nvSpPr>
        <p:spPr>
          <a:xfrm>
            <a:off x="7069162" y="2109985"/>
            <a:ext cx="211122"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8.7%</a:t>
            </a:r>
            <a:endParaRPr lang="en-GB" sz="600">
              <a:solidFill>
                <a:srgbClr val="001965"/>
              </a:solidFill>
              <a:latin typeface="Arial" panose="020B0604020202020204" pitchFamily="34" charset="0"/>
              <a:cs typeface="Arial" panose="020B0604020202020204" pitchFamily="34" charset="0"/>
            </a:endParaRPr>
          </a:p>
        </p:txBody>
      </p:sp>
      <p:pic>
        <p:nvPicPr>
          <p:cNvPr id="224" name="Picture 223" descr="A group of circles on a black background&#10;&#10;AI-generated content may be incorrect.">
            <a:extLst>
              <a:ext uri="{FF2B5EF4-FFF2-40B4-BE49-F238E27FC236}">
                <a16:creationId xmlns:a16="http://schemas.microsoft.com/office/drawing/2014/main" id="{750871BD-803D-DBAC-6516-8318ED5039D3}"/>
              </a:ext>
            </a:extLst>
          </p:cNvPr>
          <p:cNvPicPr>
            <a:picLocks noChangeAspect="1"/>
          </p:cNvPicPr>
          <p:nvPr/>
        </p:nvPicPr>
        <p:blipFill>
          <a:blip r:embed="rId4">
            <a:extLst>
              <a:ext uri="{28A0092B-C50C-407E-A947-70E740481C1C}">
                <a14:useLocalDpi xmlns:a14="http://schemas.microsoft.com/office/drawing/2010/main" val="0"/>
              </a:ext>
            </a:extLst>
          </a:blip>
          <a:srcRect l="39524" t="58888" r="52658" b="10204"/>
          <a:stretch/>
        </p:blipFill>
        <p:spPr>
          <a:xfrm>
            <a:off x="7913194" y="2486049"/>
            <a:ext cx="534498" cy="557992"/>
          </a:xfrm>
          <a:prstGeom prst="rect">
            <a:avLst/>
          </a:prstGeom>
        </p:spPr>
      </p:pic>
      <p:sp>
        <p:nvSpPr>
          <p:cNvPr id="225" name="TextBox 224">
            <a:extLst>
              <a:ext uri="{FF2B5EF4-FFF2-40B4-BE49-F238E27FC236}">
                <a16:creationId xmlns:a16="http://schemas.microsoft.com/office/drawing/2014/main" id="{E4A6BB11-11E2-FDA2-FDA9-24DC88D52B3F}"/>
              </a:ext>
            </a:extLst>
          </p:cNvPr>
          <p:cNvSpPr txBox="1"/>
          <p:nvPr/>
        </p:nvSpPr>
        <p:spPr>
          <a:xfrm>
            <a:off x="7908352" y="3058783"/>
            <a:ext cx="556463" cy="83869"/>
          </a:xfrm>
          <a:prstGeom prst="rect">
            <a:avLst/>
          </a:prstGeom>
          <a:noFill/>
          <a:ln>
            <a:solidFill>
              <a:schemeClr val="bg1"/>
            </a:solidFill>
          </a:ln>
        </p:spPr>
        <p:txBody>
          <a:bodyPr wrap="square" lIns="0" tIns="0" rIns="0" bIns="0" rtlCol="0">
            <a:spAutoFit/>
          </a:bodyPr>
          <a:lstStyle/>
          <a:p>
            <a:pPr algn="ctr" defTabSz="1271674">
              <a:lnSpc>
                <a:spcPct val="120000"/>
              </a:lnSpc>
            </a:pPr>
            <a:r>
              <a:rPr lang="en-US" sz="500">
                <a:solidFill>
                  <a:prstClr val="black">
                    <a:lumMod val="75000"/>
                    <a:lumOff val="25000"/>
                  </a:prstClr>
                </a:solidFill>
                <a:latin typeface="Arial" panose="020B0604020202020204" pitchFamily="34" charset="0"/>
                <a:cs typeface="Arial" panose="020B0604020202020204" pitchFamily="34" charset="0"/>
              </a:rPr>
              <a:t>Non-responders</a:t>
            </a:r>
            <a:endParaRPr lang="en-GB" sz="500">
              <a:solidFill>
                <a:prstClr val="black">
                  <a:lumMod val="75000"/>
                  <a:lumOff val="25000"/>
                </a:prstClr>
              </a:solidFill>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AE2A5497-AFC6-2D48-E820-03CE395A3F83}"/>
              </a:ext>
            </a:extLst>
          </p:cNvPr>
          <p:cNvSpPr txBox="1"/>
          <p:nvPr/>
        </p:nvSpPr>
        <p:spPr>
          <a:xfrm>
            <a:off x="7899660" y="2731534"/>
            <a:ext cx="556463" cy="100605"/>
          </a:xfrm>
          <a:prstGeom prst="rect">
            <a:avLst/>
          </a:prstGeom>
          <a:noFill/>
          <a:ln>
            <a:noFill/>
          </a:ln>
        </p:spPr>
        <p:txBody>
          <a:bodyPr wrap="square" lIns="0" tIns="0" rIns="0" bIns="0" rtlCol="0">
            <a:spAutoFit/>
          </a:bodyPr>
          <a:lstStyle/>
          <a:p>
            <a:pPr algn="ctr" defTabSz="1271674">
              <a:lnSpc>
                <a:spcPct val="120000"/>
              </a:lnSpc>
            </a:pPr>
            <a:r>
              <a:rPr lang="en-US" sz="600">
                <a:solidFill>
                  <a:prstClr val="black">
                    <a:lumMod val="75000"/>
                    <a:lumOff val="25000"/>
                  </a:prstClr>
                </a:solidFill>
                <a:latin typeface="Arial" panose="020B0604020202020204" pitchFamily="34" charset="0"/>
                <a:cs typeface="Arial" panose="020B0604020202020204" pitchFamily="34" charset="0"/>
              </a:rPr>
              <a:t>15.7%</a:t>
            </a:r>
            <a:endParaRPr lang="en-GB" sz="600">
              <a:solidFill>
                <a:prstClr val="black">
                  <a:lumMod val="75000"/>
                  <a:lumOff val="25000"/>
                </a:prstClr>
              </a:solidFill>
              <a:latin typeface="Arial" panose="020B060402020202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id="{F1FED33C-D6D2-A839-301A-A33C4D7FAD86}"/>
              </a:ext>
            </a:extLst>
          </p:cNvPr>
          <p:cNvSpPr txBox="1"/>
          <p:nvPr/>
        </p:nvSpPr>
        <p:spPr>
          <a:xfrm>
            <a:off x="10268404" y="3353716"/>
            <a:ext cx="1240405" cy="184666"/>
          </a:xfrm>
          <a:prstGeom prst="rect">
            <a:avLst/>
          </a:prstGeom>
          <a:noFill/>
        </p:spPr>
        <p:txBody>
          <a:bodyPr wrap="square" lIns="0" tIns="0" rIns="0" bIns="0" rtlCol="0">
            <a:spAutoFit/>
          </a:bodyPr>
          <a:lstStyle>
            <a:defPPr>
              <a:defRPr lang="en-US"/>
            </a:defPPr>
            <a:lvl1pPr algn="just">
              <a:lnSpc>
                <a:spcPct val="120000"/>
              </a:lnSpc>
              <a:defRPr sz="1000">
                <a:solidFill>
                  <a:srgbClr val="001965"/>
                </a:solidFill>
              </a:defRPr>
            </a:lvl1pPr>
          </a:lstStyle>
          <a:p>
            <a:pPr defTabSz="1271674">
              <a:lnSpc>
                <a:spcPct val="100000"/>
              </a:lnSpc>
            </a:pPr>
            <a:r>
              <a:rPr lang="en-US" sz="600">
                <a:latin typeface="Arial" panose="020B0604020202020204" pitchFamily="34" charset="0"/>
                <a:cs typeface="Arial" panose="020B0604020202020204" pitchFamily="34" charset="0"/>
              </a:rPr>
              <a:t>Any two criteria: 19.2% (n=31) </a:t>
            </a:r>
          </a:p>
          <a:p>
            <a:pPr defTabSz="1271674">
              <a:lnSpc>
                <a:spcPct val="100000"/>
              </a:lnSpc>
            </a:pPr>
            <a:r>
              <a:rPr lang="en-US" sz="600">
                <a:latin typeface="Arial" panose="020B0604020202020204" pitchFamily="34" charset="0"/>
                <a:cs typeface="Arial" panose="020B0604020202020204" pitchFamily="34" charset="0"/>
              </a:rPr>
              <a:t>All three criteria: 5.6% (n=9) </a:t>
            </a:r>
            <a:endParaRPr lang="en-GB" sz="600">
              <a:latin typeface="Arial" panose="020B0604020202020204" pitchFamily="34" charset="0"/>
              <a:cs typeface="Arial" panose="020B0604020202020204" pitchFamily="34" charset="0"/>
            </a:endParaRPr>
          </a:p>
        </p:txBody>
      </p:sp>
      <p:pic>
        <p:nvPicPr>
          <p:cNvPr id="228" name="Picture 227" descr="A group of circles on a black background&#10;&#10;AI-generated content may be incorrect.">
            <a:extLst>
              <a:ext uri="{FF2B5EF4-FFF2-40B4-BE49-F238E27FC236}">
                <a16:creationId xmlns:a16="http://schemas.microsoft.com/office/drawing/2014/main" id="{F7573813-14F6-E8B7-D314-9A612DF477FE}"/>
              </a:ext>
            </a:extLst>
          </p:cNvPr>
          <p:cNvPicPr>
            <a:picLocks noChangeAspect="1"/>
          </p:cNvPicPr>
          <p:nvPr/>
        </p:nvPicPr>
        <p:blipFill>
          <a:blip r:embed="rId4">
            <a:extLst>
              <a:ext uri="{28A0092B-C50C-407E-A947-70E740481C1C}">
                <a14:useLocalDpi xmlns:a14="http://schemas.microsoft.com/office/drawing/2010/main" val="0"/>
              </a:ext>
            </a:extLst>
          </a:blip>
          <a:srcRect l="58030" t="32099" r="26273" b="9271"/>
          <a:stretch/>
        </p:blipFill>
        <p:spPr>
          <a:xfrm>
            <a:off x="8811510" y="1980059"/>
            <a:ext cx="1153192" cy="1137340"/>
          </a:xfrm>
          <a:prstGeom prst="rect">
            <a:avLst/>
          </a:prstGeom>
        </p:spPr>
      </p:pic>
      <p:sp>
        <p:nvSpPr>
          <p:cNvPr id="229" name="TextBox 228">
            <a:extLst>
              <a:ext uri="{FF2B5EF4-FFF2-40B4-BE49-F238E27FC236}">
                <a16:creationId xmlns:a16="http://schemas.microsoft.com/office/drawing/2014/main" id="{243112F4-A7E4-7A0E-3C3C-81B7B118F302}"/>
              </a:ext>
            </a:extLst>
          </p:cNvPr>
          <p:cNvSpPr txBox="1"/>
          <p:nvPr/>
        </p:nvSpPr>
        <p:spPr>
          <a:xfrm>
            <a:off x="8514216" y="1892231"/>
            <a:ext cx="998114" cy="92333"/>
          </a:xfrm>
          <a:prstGeom prst="rect">
            <a:avLst/>
          </a:prstGeom>
          <a:noFill/>
          <a:ln>
            <a:noFill/>
          </a:ln>
        </p:spPr>
        <p:txBody>
          <a:bodyPr wrap="square" lIns="0" tIns="0" rIns="0" bIns="0" rtlCol="0">
            <a:spAutoFit/>
          </a:bodyPr>
          <a:lstStyle/>
          <a:p>
            <a:pPr defTabSz="1271674"/>
            <a:r>
              <a:rPr lang="en-US" sz="600" b="1">
                <a:solidFill>
                  <a:srgbClr val="939AA7">
                    <a:lumMod val="75000"/>
                  </a:srgbClr>
                </a:solidFill>
                <a:latin typeface="Arial" panose="020B0604020202020204" pitchFamily="34" charset="0"/>
                <a:cs typeface="Arial" panose="020B0604020202020204" pitchFamily="34" charset="0"/>
              </a:rPr>
              <a:t>Total responders: 54.9%</a:t>
            </a:r>
            <a:endParaRPr lang="en-GB" sz="600" b="1">
              <a:solidFill>
                <a:srgbClr val="939AA7">
                  <a:lumMod val="75000"/>
                </a:srgbClr>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FF390783-C64F-7A8C-AB36-3EEFD5EEC78D}"/>
              </a:ext>
            </a:extLst>
          </p:cNvPr>
          <p:cNvSpPr txBox="1"/>
          <p:nvPr/>
        </p:nvSpPr>
        <p:spPr>
          <a:xfrm>
            <a:off x="9403139" y="3111093"/>
            <a:ext cx="750658" cy="276999"/>
          </a:xfrm>
          <a:prstGeom prst="rect">
            <a:avLst/>
          </a:prstGeom>
          <a:noFill/>
          <a:ln>
            <a:noFill/>
          </a:ln>
        </p:spPr>
        <p:txBody>
          <a:bodyPr wrap="square" lIns="0" tIns="0" rIns="0" bIns="0" rtlCol="0">
            <a:spAutoFit/>
          </a:bodyPr>
          <a:lstStyle/>
          <a:p>
            <a:pPr defTabSz="1271674"/>
            <a:r>
              <a:rPr lang="en-US" sz="600">
                <a:solidFill>
                  <a:srgbClr val="3B97DE"/>
                </a:solidFill>
                <a:latin typeface="Arial" panose="020B0604020202020204" pitchFamily="34" charset="0"/>
                <a:cs typeface="Arial" panose="020B0604020202020204" pitchFamily="34" charset="0"/>
              </a:rPr>
              <a:t>Fibrosis improvement (histology),</a:t>
            </a:r>
            <a:br>
              <a:rPr lang="en-US" sz="600">
                <a:solidFill>
                  <a:srgbClr val="3B97DE"/>
                </a:solidFill>
                <a:latin typeface="Arial" panose="020B0604020202020204" pitchFamily="34" charset="0"/>
                <a:cs typeface="Arial" panose="020B0604020202020204" pitchFamily="34" charset="0"/>
              </a:rPr>
            </a:br>
            <a:r>
              <a:rPr lang="en-US" sz="600">
                <a:solidFill>
                  <a:srgbClr val="3B97DE"/>
                </a:solidFill>
                <a:latin typeface="Arial" panose="020B0604020202020204" pitchFamily="34" charset="0"/>
                <a:cs typeface="Arial" panose="020B0604020202020204" pitchFamily="34" charset="0"/>
              </a:rPr>
              <a:t>22.2% (n=36)</a:t>
            </a:r>
            <a:endParaRPr lang="en-GB" sz="600">
              <a:solidFill>
                <a:srgbClr val="3B97DE"/>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435BB52A-19AB-DC3F-59AE-717C9BACE103}"/>
              </a:ext>
            </a:extLst>
          </p:cNvPr>
          <p:cNvSpPr txBox="1"/>
          <p:nvPr/>
        </p:nvSpPr>
        <p:spPr>
          <a:xfrm>
            <a:off x="8578010" y="2386100"/>
            <a:ext cx="411042" cy="184666"/>
          </a:xfrm>
          <a:prstGeom prst="rect">
            <a:avLst/>
          </a:prstGeom>
          <a:noFill/>
          <a:ln>
            <a:noFill/>
          </a:ln>
        </p:spPr>
        <p:txBody>
          <a:bodyPr wrap="square" lIns="0" tIns="0" rIns="0" bIns="0" rtlCol="0">
            <a:spAutoFit/>
          </a:bodyPr>
          <a:lstStyle/>
          <a:p>
            <a:pPr defTabSz="1271674"/>
            <a:r>
              <a:rPr lang="en-US" sz="600">
                <a:solidFill>
                  <a:srgbClr val="EEA7BF">
                    <a:lumMod val="75000"/>
                  </a:srgbClr>
                </a:solidFill>
                <a:latin typeface="Arial" panose="020B0604020202020204" pitchFamily="34" charset="0"/>
                <a:cs typeface="Arial" panose="020B0604020202020204" pitchFamily="34" charset="0"/>
              </a:rPr>
              <a:t>ELF, 26.6%</a:t>
            </a:r>
          </a:p>
          <a:p>
            <a:pPr defTabSz="1271674"/>
            <a:r>
              <a:rPr lang="en-US" sz="600">
                <a:solidFill>
                  <a:srgbClr val="EEA7BF">
                    <a:lumMod val="75000"/>
                  </a:srgbClr>
                </a:solidFill>
                <a:latin typeface="Arial" panose="020B0604020202020204" pitchFamily="34" charset="0"/>
                <a:cs typeface="Arial" panose="020B0604020202020204" pitchFamily="34" charset="0"/>
              </a:rPr>
              <a:t>(n=43)</a:t>
            </a:r>
            <a:endParaRPr lang="en-GB" sz="600">
              <a:solidFill>
                <a:srgbClr val="EEA7BF">
                  <a:lumMod val="75000"/>
                </a:srgbClr>
              </a:solidFill>
              <a:latin typeface="Arial" panose="020B0604020202020204" pitchFamily="34" charset="0"/>
              <a:cs typeface="Arial" panose="020B0604020202020204" pitchFamily="34" charset="0"/>
            </a:endParaRPr>
          </a:p>
        </p:txBody>
      </p:sp>
      <p:sp>
        <p:nvSpPr>
          <p:cNvPr id="232" name="TextBox 231">
            <a:extLst>
              <a:ext uri="{FF2B5EF4-FFF2-40B4-BE49-F238E27FC236}">
                <a16:creationId xmlns:a16="http://schemas.microsoft.com/office/drawing/2014/main" id="{799DFEBA-30D3-20C2-1629-FFB8C155D238}"/>
              </a:ext>
            </a:extLst>
          </p:cNvPr>
          <p:cNvSpPr txBox="1"/>
          <p:nvPr/>
        </p:nvSpPr>
        <p:spPr>
          <a:xfrm>
            <a:off x="9745830" y="1948553"/>
            <a:ext cx="651349" cy="184666"/>
          </a:xfrm>
          <a:prstGeom prst="rect">
            <a:avLst/>
          </a:prstGeom>
          <a:noFill/>
          <a:ln>
            <a:noFill/>
          </a:ln>
        </p:spPr>
        <p:txBody>
          <a:bodyPr wrap="square" lIns="0" tIns="0" rIns="0" bIns="0" rtlCol="0">
            <a:spAutoFit/>
          </a:bodyPr>
          <a:lstStyle/>
          <a:p>
            <a:pPr defTabSz="1271674"/>
            <a:r>
              <a:rPr lang="en-US" sz="600">
                <a:solidFill>
                  <a:srgbClr val="005AD2"/>
                </a:solidFill>
                <a:latin typeface="Arial" panose="020B0604020202020204" pitchFamily="34" charset="0"/>
                <a:cs typeface="Arial" panose="020B0604020202020204" pitchFamily="34" charset="0"/>
              </a:rPr>
              <a:t>VCTE LSM, 30.9%</a:t>
            </a:r>
          </a:p>
          <a:p>
            <a:pPr defTabSz="1271674"/>
            <a:r>
              <a:rPr lang="en-US" sz="600">
                <a:solidFill>
                  <a:srgbClr val="005AD2"/>
                </a:solidFill>
                <a:latin typeface="Arial" panose="020B0604020202020204" pitchFamily="34" charset="0"/>
                <a:cs typeface="Arial" panose="020B0604020202020204" pitchFamily="34" charset="0"/>
              </a:rPr>
              <a:t>(n=50)</a:t>
            </a:r>
            <a:endParaRPr lang="en-GB" sz="600">
              <a:solidFill>
                <a:srgbClr val="005AD2"/>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id="{52CF35A1-2C44-8CE9-ACD1-6C96B668122A}"/>
              </a:ext>
            </a:extLst>
          </p:cNvPr>
          <p:cNvSpPr txBox="1"/>
          <p:nvPr/>
        </p:nvSpPr>
        <p:spPr>
          <a:xfrm>
            <a:off x="9327929" y="2607729"/>
            <a:ext cx="217025"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5.6%</a:t>
            </a:r>
            <a:endParaRPr lang="en-GB" sz="600">
              <a:solidFill>
                <a:srgbClr val="001965"/>
              </a:solidFill>
              <a:latin typeface="Arial" panose="020B0604020202020204" pitchFamily="34" charset="0"/>
              <a:cs typeface="Arial" panose="020B0604020202020204" pitchFamily="34" charset="0"/>
            </a:endParaRPr>
          </a:p>
        </p:txBody>
      </p:sp>
      <p:sp>
        <p:nvSpPr>
          <p:cNvPr id="234" name="TextBox 233">
            <a:extLst>
              <a:ext uri="{FF2B5EF4-FFF2-40B4-BE49-F238E27FC236}">
                <a16:creationId xmlns:a16="http://schemas.microsoft.com/office/drawing/2014/main" id="{CB638720-EE47-3E9C-801F-3596CB597937}"/>
              </a:ext>
            </a:extLst>
          </p:cNvPr>
          <p:cNvSpPr txBox="1"/>
          <p:nvPr/>
        </p:nvSpPr>
        <p:spPr>
          <a:xfrm>
            <a:off x="9572393" y="2492885"/>
            <a:ext cx="217025"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5.6%</a:t>
            </a:r>
            <a:endParaRPr lang="en-GB" sz="600">
              <a:solidFill>
                <a:srgbClr val="001965"/>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093DEB19-2C3F-ED75-0074-46D45080C097}"/>
              </a:ext>
            </a:extLst>
          </p:cNvPr>
          <p:cNvSpPr txBox="1"/>
          <p:nvPr/>
        </p:nvSpPr>
        <p:spPr>
          <a:xfrm>
            <a:off x="9630157" y="2807424"/>
            <a:ext cx="217025"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8.0%</a:t>
            </a:r>
            <a:endParaRPr lang="en-GB" sz="600">
              <a:solidFill>
                <a:srgbClr val="001965"/>
              </a:solidFill>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2F08AD12-ACE7-78CD-9F11-EED56474672F}"/>
              </a:ext>
            </a:extLst>
          </p:cNvPr>
          <p:cNvSpPr txBox="1"/>
          <p:nvPr/>
        </p:nvSpPr>
        <p:spPr>
          <a:xfrm>
            <a:off x="9326811" y="2823783"/>
            <a:ext cx="217025"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3.1%</a:t>
            </a:r>
            <a:endParaRPr lang="en-GB" sz="600">
              <a:solidFill>
                <a:srgbClr val="001965"/>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6305BCAB-8B7D-626F-A963-8B78714E8F75}"/>
              </a:ext>
            </a:extLst>
          </p:cNvPr>
          <p:cNvSpPr txBox="1"/>
          <p:nvPr/>
        </p:nvSpPr>
        <p:spPr>
          <a:xfrm>
            <a:off x="9111710" y="2431955"/>
            <a:ext cx="217025"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4.9%</a:t>
            </a:r>
            <a:endParaRPr lang="en-GB" sz="600">
              <a:solidFill>
                <a:srgbClr val="001965"/>
              </a:solidFill>
              <a:latin typeface="Arial" panose="020B0604020202020204" pitchFamily="34" charset="0"/>
              <a:cs typeface="Arial" panose="020B0604020202020204" pitchFamily="34" charset="0"/>
            </a:endParaRPr>
          </a:p>
        </p:txBody>
      </p:sp>
      <p:sp>
        <p:nvSpPr>
          <p:cNvPr id="238" name="TextBox 237">
            <a:extLst>
              <a:ext uri="{FF2B5EF4-FFF2-40B4-BE49-F238E27FC236}">
                <a16:creationId xmlns:a16="http://schemas.microsoft.com/office/drawing/2014/main" id="{E8683E7F-1EE6-8B04-D4E5-2E2AB80AC794}"/>
              </a:ext>
            </a:extLst>
          </p:cNvPr>
          <p:cNvSpPr txBox="1"/>
          <p:nvPr/>
        </p:nvSpPr>
        <p:spPr>
          <a:xfrm>
            <a:off x="8935844" y="2757432"/>
            <a:ext cx="274460"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13.0%</a:t>
            </a:r>
            <a:endParaRPr lang="en-GB" sz="600">
              <a:solidFill>
                <a:srgbClr val="001965"/>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9D9B6899-F7A7-68DA-E9CF-6ABA5470C2BC}"/>
              </a:ext>
            </a:extLst>
          </p:cNvPr>
          <p:cNvSpPr txBox="1"/>
          <p:nvPr/>
        </p:nvSpPr>
        <p:spPr>
          <a:xfrm>
            <a:off x="9311462" y="2176267"/>
            <a:ext cx="279498"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14.8%</a:t>
            </a:r>
            <a:endParaRPr lang="en-GB" sz="600">
              <a:solidFill>
                <a:srgbClr val="001965"/>
              </a:solidFill>
              <a:latin typeface="Arial" panose="020B0604020202020204" pitchFamily="34" charset="0"/>
              <a:cs typeface="Arial" panose="020B0604020202020204" pitchFamily="34" charset="0"/>
            </a:endParaRPr>
          </a:p>
        </p:txBody>
      </p:sp>
      <p:pic>
        <p:nvPicPr>
          <p:cNvPr id="240" name="Picture 239" descr="A group of circles on a black background&#10;&#10;AI-generated content may be incorrect.">
            <a:extLst>
              <a:ext uri="{FF2B5EF4-FFF2-40B4-BE49-F238E27FC236}">
                <a16:creationId xmlns:a16="http://schemas.microsoft.com/office/drawing/2014/main" id="{1AC3DF50-F647-73C5-F942-3804A6358945}"/>
              </a:ext>
            </a:extLst>
          </p:cNvPr>
          <p:cNvPicPr>
            <a:picLocks noChangeAspect="1"/>
          </p:cNvPicPr>
          <p:nvPr/>
        </p:nvPicPr>
        <p:blipFill>
          <a:blip r:embed="rId4">
            <a:extLst>
              <a:ext uri="{28A0092B-C50C-407E-A947-70E740481C1C}">
                <a14:useLocalDpi xmlns:a14="http://schemas.microsoft.com/office/drawing/2010/main" val="0"/>
              </a:ext>
            </a:extLst>
          </a:blip>
          <a:srcRect l="84544" t="38367" r="1711" b="9271"/>
          <a:stretch/>
        </p:blipFill>
        <p:spPr>
          <a:xfrm>
            <a:off x="10029110" y="2018668"/>
            <a:ext cx="1009790" cy="1015765"/>
          </a:xfrm>
          <a:prstGeom prst="rect">
            <a:avLst/>
          </a:prstGeom>
        </p:spPr>
      </p:pic>
      <p:sp>
        <p:nvSpPr>
          <p:cNvPr id="241" name="TextBox 240">
            <a:extLst>
              <a:ext uri="{FF2B5EF4-FFF2-40B4-BE49-F238E27FC236}">
                <a16:creationId xmlns:a16="http://schemas.microsoft.com/office/drawing/2014/main" id="{44B5F9CF-0E79-92DF-903F-8FB84B207E25}"/>
              </a:ext>
            </a:extLst>
          </p:cNvPr>
          <p:cNvSpPr txBox="1"/>
          <p:nvPr/>
        </p:nvSpPr>
        <p:spPr>
          <a:xfrm>
            <a:off x="10271761" y="2475501"/>
            <a:ext cx="556463" cy="100605"/>
          </a:xfrm>
          <a:prstGeom prst="rect">
            <a:avLst/>
          </a:prstGeom>
          <a:noFill/>
          <a:ln>
            <a:noFill/>
          </a:ln>
        </p:spPr>
        <p:txBody>
          <a:bodyPr wrap="square" lIns="0" tIns="0" rIns="0" bIns="0" rtlCol="0">
            <a:spAutoFit/>
          </a:bodyPr>
          <a:lstStyle/>
          <a:p>
            <a:pPr algn="ctr" defTabSz="1271674">
              <a:lnSpc>
                <a:spcPct val="120000"/>
              </a:lnSpc>
            </a:pPr>
            <a:r>
              <a:rPr lang="en-US" sz="600">
                <a:solidFill>
                  <a:srgbClr val="001965"/>
                </a:solidFill>
                <a:latin typeface="Arial" panose="020B0604020202020204" pitchFamily="34" charset="0"/>
                <a:cs typeface="Arial" panose="020B0604020202020204" pitchFamily="34" charset="0"/>
              </a:rPr>
              <a:t>45.1%</a:t>
            </a:r>
            <a:endParaRPr lang="en-GB" sz="600">
              <a:solidFill>
                <a:srgbClr val="001965"/>
              </a:solidFill>
              <a:latin typeface="Arial" panose="020B0604020202020204" pitchFamily="34" charset="0"/>
              <a:cs typeface="Arial" panose="020B0604020202020204" pitchFamily="34" charset="0"/>
            </a:endParaRPr>
          </a:p>
        </p:txBody>
      </p:sp>
      <p:sp>
        <p:nvSpPr>
          <p:cNvPr id="242" name="TextBox 241">
            <a:extLst>
              <a:ext uri="{FF2B5EF4-FFF2-40B4-BE49-F238E27FC236}">
                <a16:creationId xmlns:a16="http://schemas.microsoft.com/office/drawing/2014/main" id="{79004E55-57AD-B00F-C75E-9B5085016F81}"/>
              </a:ext>
            </a:extLst>
          </p:cNvPr>
          <p:cNvSpPr txBox="1"/>
          <p:nvPr/>
        </p:nvSpPr>
        <p:spPr>
          <a:xfrm>
            <a:off x="10268119" y="3032600"/>
            <a:ext cx="556463" cy="100605"/>
          </a:xfrm>
          <a:prstGeom prst="rect">
            <a:avLst/>
          </a:prstGeom>
          <a:noFill/>
          <a:ln>
            <a:solidFill>
              <a:schemeClr val="bg1"/>
            </a:solidFill>
          </a:ln>
        </p:spPr>
        <p:txBody>
          <a:bodyPr wrap="square" lIns="0" tIns="0" rIns="0" bIns="0" rtlCol="0">
            <a:spAutoFit/>
          </a:bodyPr>
          <a:lstStyle/>
          <a:p>
            <a:pPr algn="ctr" defTabSz="1271674">
              <a:lnSpc>
                <a:spcPct val="120000"/>
              </a:lnSpc>
            </a:pPr>
            <a:r>
              <a:rPr lang="en-US" sz="600">
                <a:solidFill>
                  <a:prstClr val="black">
                    <a:lumMod val="75000"/>
                    <a:lumOff val="25000"/>
                  </a:prstClr>
                </a:solidFill>
                <a:latin typeface="Arial" panose="020B0604020202020204" pitchFamily="34" charset="0"/>
                <a:cs typeface="Arial" panose="020B0604020202020204" pitchFamily="34" charset="0"/>
              </a:rPr>
              <a:t>Non-responders</a:t>
            </a:r>
            <a:endParaRPr lang="en-GB" sz="600">
              <a:solidFill>
                <a:prstClr val="black">
                  <a:lumMod val="75000"/>
                  <a:lumOff val="25000"/>
                </a:prstClr>
              </a:solidFill>
              <a:latin typeface="Arial" panose="020B0604020202020204" pitchFamily="34" charset="0"/>
              <a:cs typeface="Arial" panose="020B0604020202020204" pitchFamily="34" charset="0"/>
            </a:endParaRPr>
          </a:p>
        </p:txBody>
      </p:sp>
      <p:pic>
        <p:nvPicPr>
          <p:cNvPr id="3" name="Graphic 2" descr="Home with solid fill">
            <a:hlinkClick r:id="rId5" action="ppaction://hlinksldjump"/>
            <a:extLst>
              <a:ext uri="{FF2B5EF4-FFF2-40B4-BE49-F238E27FC236}">
                <a16:creationId xmlns:a16="http://schemas.microsoft.com/office/drawing/2014/main" id="{31A6A97E-1DEC-94CC-1785-209F0B43F8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59300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DA87A-D194-FA52-E3F7-829BA87642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B988A9-C393-BD4A-940B-2481D60A0319}"/>
              </a:ext>
            </a:extLst>
          </p:cNvPr>
          <p:cNvSpPr>
            <a:spLocks noGrp="1"/>
          </p:cNvSpPr>
          <p:nvPr>
            <p:ph type="title"/>
          </p:nvPr>
        </p:nvSpPr>
        <p:spPr>
          <a:xfrm>
            <a:off x="838200" y="-89087"/>
            <a:ext cx="10894286" cy="838947"/>
          </a:xfrm>
        </p:spPr>
        <p:txBody>
          <a:bodyPr>
            <a:noAutofit/>
          </a:bodyPr>
          <a:lstStyle/>
          <a:p>
            <a:r>
              <a:rPr lang="en-US" sz="1800" b="1">
                <a:latin typeface="Arial" panose="020B0604020202020204" pitchFamily="34" charset="0"/>
                <a:cs typeface="Arial" panose="020B0604020202020204" pitchFamily="34" charset="0"/>
              </a:rPr>
              <a:t>LB25112</a:t>
            </a:r>
            <a:r>
              <a:rPr lang="en-US" sz="1800">
                <a:latin typeface="Arial" panose="020B0604020202020204" pitchFamily="34" charset="0"/>
                <a:cs typeface="Arial" panose="020B0604020202020204" pitchFamily="34" charset="0"/>
              </a:rPr>
              <a:t> Efruxifermin improves fibrosis in participants with compensated cirrhosis due to MASH: results of a 96-week, randomized, double-blind, placebo-controlled, phase 2b trial (SYMMETRY)</a:t>
            </a:r>
          </a:p>
        </p:txBody>
      </p:sp>
      <p:sp>
        <p:nvSpPr>
          <p:cNvPr id="5" name="Content Placeholder 2">
            <a:extLst>
              <a:ext uri="{FF2B5EF4-FFF2-40B4-BE49-F238E27FC236}">
                <a16:creationId xmlns:a16="http://schemas.microsoft.com/office/drawing/2014/main" id="{0191BADD-5022-F6FD-7352-BE16B6212EA3}"/>
              </a:ext>
            </a:extLst>
          </p:cNvPr>
          <p:cNvSpPr>
            <a:spLocks noGrp="1"/>
          </p:cNvSpPr>
          <p:nvPr>
            <p:ph idx="1"/>
          </p:nvPr>
        </p:nvSpPr>
        <p:spPr>
          <a:xfrm>
            <a:off x="459514" y="1344204"/>
            <a:ext cx="11406204" cy="1930623"/>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Metabolic dysfunction-associated steatohepatitis (MASH) is a leading cause of cirrhosis, which can lead to liver failure, hepatocellular cancer, need for transplant, or death.</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There are no approved treatments for cirrhosis due to MASH. Efruxifermin is a bivalent fibroblast growth factor 21 (FGF21) analogue in development for treatment of MASH.</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0">
                <a:latin typeface="Arial" panose="020B0604020202020204" pitchFamily="34" charset="0"/>
                <a:ea typeface="Yu Mincho" panose="02020400000000000000" pitchFamily="18" charset="-128"/>
                <a:cs typeface="Arial" panose="020B0604020202020204" pitchFamily="34" charset="0"/>
              </a:rPr>
              <a:t>To a</a:t>
            </a:r>
            <a:r>
              <a:rPr lang="en-US" sz="1800" kern="0">
                <a:effectLst/>
                <a:latin typeface="Arial" panose="020B0604020202020204" pitchFamily="34" charset="0"/>
                <a:ea typeface="Yu Mincho" panose="02020400000000000000" pitchFamily="18" charset="-128"/>
                <a:cs typeface="Arial" panose="020B0604020202020204" pitchFamily="34" charset="0"/>
              </a:rPr>
              <a:t>ssess the efficacy and safety of </a:t>
            </a:r>
            <a:r>
              <a:rPr lang="en-US" sz="1800" kern="0" err="1">
                <a:effectLst/>
                <a:latin typeface="Arial" panose="020B0604020202020204" pitchFamily="34" charset="0"/>
                <a:ea typeface="Yu Mincho" panose="02020400000000000000" pitchFamily="18" charset="-128"/>
                <a:cs typeface="Arial" panose="020B0604020202020204" pitchFamily="34" charset="0"/>
              </a:rPr>
              <a:t>efruxifermin</a:t>
            </a:r>
            <a:r>
              <a:rPr lang="en-US" sz="1800" kern="0">
                <a:effectLst/>
                <a:latin typeface="Arial" panose="020B0604020202020204" pitchFamily="34" charset="0"/>
                <a:ea typeface="Yu Mincho" panose="02020400000000000000" pitchFamily="18" charset="-128"/>
                <a:cs typeface="Arial" panose="020B0604020202020204" pitchFamily="34" charset="0"/>
              </a:rPr>
              <a:t> for 96 weeks in participants with cirrhosis due to MASH. </a:t>
            </a: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F21846D-B122-79BC-A28C-08D0C260E63B}"/>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C38AB78-C0E2-E3AF-E4C3-A594083A20F4}"/>
              </a:ext>
            </a:extLst>
          </p:cNvPr>
          <p:cNvSpPr/>
          <p:nvPr/>
        </p:nvSpPr>
        <p:spPr>
          <a:xfrm>
            <a:off x="326282" y="846658"/>
            <a:ext cx="11539436" cy="2177417"/>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D5D7972-2B49-7106-17CD-E05BF3B875BC}"/>
              </a:ext>
            </a:extLst>
          </p:cNvPr>
          <p:cNvSpPr/>
          <p:nvPr/>
        </p:nvSpPr>
        <p:spPr>
          <a:xfrm>
            <a:off x="515507" y="3351552"/>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2E25715-34DA-6734-E1AE-63A2F43E5B7F}"/>
              </a:ext>
            </a:extLst>
          </p:cNvPr>
          <p:cNvSpPr/>
          <p:nvPr/>
        </p:nvSpPr>
        <p:spPr>
          <a:xfrm>
            <a:off x="326282" y="3154680"/>
            <a:ext cx="11539436" cy="3177502"/>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C72A916-3331-0C9C-53B0-A9417BF0A030}"/>
              </a:ext>
            </a:extLst>
          </p:cNvPr>
          <p:cNvGrpSpPr/>
          <p:nvPr/>
        </p:nvGrpSpPr>
        <p:grpSpPr>
          <a:xfrm>
            <a:off x="401019" y="3931914"/>
            <a:ext cx="4301605" cy="1867952"/>
            <a:chOff x="259969" y="3743029"/>
            <a:chExt cx="4301605" cy="1867952"/>
          </a:xfrm>
        </p:grpSpPr>
        <p:sp>
          <p:nvSpPr>
            <p:cNvPr id="18" name="Rectangle: Rounded Corners 17">
              <a:extLst>
                <a:ext uri="{FF2B5EF4-FFF2-40B4-BE49-F238E27FC236}">
                  <a16:creationId xmlns:a16="http://schemas.microsoft.com/office/drawing/2014/main" id="{7CE32749-23CC-C7DD-875D-66DE27AAA3B6}"/>
                </a:ext>
              </a:extLst>
            </p:cNvPr>
            <p:cNvSpPr/>
            <p:nvPr/>
          </p:nvSpPr>
          <p:spPr>
            <a:xfrm>
              <a:off x="515507" y="3995281"/>
              <a:ext cx="4046067" cy="1615700"/>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5F7B2CBC-E822-8B51-6840-01FC5C1398DE}"/>
                </a:ext>
              </a:extLst>
            </p:cNvPr>
            <p:cNvSpPr txBox="1">
              <a:spLocks/>
            </p:cNvSpPr>
            <p:nvPr/>
          </p:nvSpPr>
          <p:spPr>
            <a:xfrm>
              <a:off x="259969" y="4094248"/>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20" name="Graphic 19" descr="Group of men with solid fill">
              <a:extLst>
                <a:ext uri="{FF2B5EF4-FFF2-40B4-BE49-F238E27FC236}">
                  <a16:creationId xmlns:a16="http://schemas.microsoft.com/office/drawing/2014/main" id="{D5473639-4A69-BD39-E8D4-A448D03AF3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0968" y="3743029"/>
              <a:ext cx="828078" cy="828078"/>
            </a:xfrm>
            <a:prstGeom prst="rect">
              <a:avLst/>
            </a:prstGeom>
          </p:spPr>
        </p:pic>
        <p:sp>
          <p:nvSpPr>
            <p:cNvPr id="21" name="TextBox 20">
              <a:extLst>
                <a:ext uri="{FF2B5EF4-FFF2-40B4-BE49-F238E27FC236}">
                  <a16:creationId xmlns:a16="http://schemas.microsoft.com/office/drawing/2014/main" id="{F5FF16D2-BF08-62F6-1991-2DC222F08556}"/>
                </a:ext>
              </a:extLst>
            </p:cNvPr>
            <p:cNvSpPr txBox="1"/>
            <p:nvPr/>
          </p:nvSpPr>
          <p:spPr>
            <a:xfrm>
              <a:off x="578843" y="4410723"/>
              <a:ext cx="3982731" cy="1169551"/>
            </a:xfrm>
            <a:prstGeom prst="rect">
              <a:avLst/>
            </a:prstGeom>
            <a:noFill/>
          </p:spPr>
          <p:txBody>
            <a:bodyPr wrap="square">
              <a:spAutoFit/>
            </a:bodyPr>
            <a:lstStyle/>
            <a:p>
              <a:pPr marL="0" algn="l" rtl="0" eaLnBrk="1" fontAlgn="ctr" latinLnBrk="0" hangingPunct="1"/>
              <a:r>
                <a:rPr lang="en-US" sz="1400" b="1">
                  <a:solidFill>
                    <a:srgbClr val="004B87"/>
                  </a:solidFill>
                  <a:latin typeface="Arial" panose="020B0604020202020204" pitchFamily="34" charset="0"/>
                  <a:cs typeface="Arial" panose="020B0604020202020204" pitchFamily="34" charset="0"/>
                </a:rPr>
                <a:t>181 p</a:t>
              </a:r>
              <a:r>
                <a:rPr lang="en-US" sz="1400" b="1" i="0" u="none" strike="noStrike" kern="1200">
                  <a:solidFill>
                    <a:srgbClr val="004B87"/>
                  </a:solidFill>
                  <a:effectLst/>
                  <a:latin typeface="Arial" panose="020B0604020202020204" pitchFamily="34" charset="0"/>
                  <a:cs typeface="Arial" panose="020B0604020202020204" pitchFamily="34" charset="0"/>
                </a:rPr>
                <a:t>articipants:</a:t>
              </a: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B</a:t>
              </a:r>
              <a:r>
                <a:rPr lang="en-US" sz="1400" b="0" i="0" u="none" strike="noStrike" kern="1200">
                  <a:solidFill>
                    <a:srgbClr val="004B87"/>
                  </a:solidFill>
                  <a:effectLst/>
                  <a:latin typeface="Arial" panose="020B0604020202020204" pitchFamily="34" charset="0"/>
                  <a:cs typeface="Arial" panose="020B0604020202020204" pitchFamily="34" charset="0"/>
                </a:rPr>
                <a:t>iopsy-confirmed compensated cirrhosis (F4 fibrosis) due to definitive MASH (78%) or</a:t>
              </a: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C</a:t>
              </a:r>
              <a:r>
                <a:rPr lang="en-US" sz="1400" b="0" i="0" u="none" strike="noStrike" kern="1200">
                  <a:solidFill>
                    <a:srgbClr val="004B87"/>
                  </a:solidFill>
                  <a:effectLst/>
                  <a:latin typeface="Arial" panose="020B0604020202020204" pitchFamily="34" charset="0"/>
                  <a:cs typeface="Arial" panose="020B0604020202020204" pitchFamily="34" charset="0"/>
                </a:rPr>
                <a:t>ryptogenic cirrhosis presumed secondary to MASH (22%).</a:t>
              </a:r>
              <a:endParaRPr lang="en-US" sz="1400" b="0" i="0" u="none" strike="noStrike">
                <a:effectLst/>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712A54C3-E99D-950F-18C3-1346C261D13E}"/>
              </a:ext>
            </a:extLst>
          </p:cNvPr>
          <p:cNvGrpSpPr/>
          <p:nvPr/>
        </p:nvGrpSpPr>
        <p:grpSpPr>
          <a:xfrm>
            <a:off x="5550572" y="4184166"/>
            <a:ext cx="2820862" cy="1309032"/>
            <a:chOff x="8947123" y="3121537"/>
            <a:chExt cx="2820862" cy="1309032"/>
          </a:xfrm>
        </p:grpSpPr>
        <p:sp>
          <p:nvSpPr>
            <p:cNvPr id="25" name="TextBox 24">
              <a:extLst>
                <a:ext uri="{FF2B5EF4-FFF2-40B4-BE49-F238E27FC236}">
                  <a16:creationId xmlns:a16="http://schemas.microsoft.com/office/drawing/2014/main" id="{7882B159-C2BA-0B69-42FF-4143D13C22DC}"/>
                </a:ext>
              </a:extLst>
            </p:cNvPr>
            <p:cNvSpPr txBox="1"/>
            <p:nvPr/>
          </p:nvSpPr>
          <p:spPr>
            <a:xfrm>
              <a:off x="9010461" y="3456302"/>
              <a:ext cx="2757524" cy="954107"/>
            </a:xfrm>
            <a:prstGeom prst="rect">
              <a:avLst/>
            </a:prstGeom>
            <a:noFill/>
          </p:spPr>
          <p:txBody>
            <a:bodyPr wrap="square">
              <a:spAutoFit/>
            </a:bodyPr>
            <a:lstStyle/>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Random assignment (1:1:1). </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O</a:t>
              </a:r>
              <a:r>
                <a:rPr lang="en-US" sz="1400" kern="100">
                  <a:effectLst/>
                  <a:latin typeface="Arial" panose="020B0604020202020204" pitchFamily="34" charset="0"/>
                  <a:ea typeface="Aptos" panose="020B0004020202020204" pitchFamily="34" charset="0"/>
                  <a:cs typeface="Arial" panose="020B0604020202020204" pitchFamily="34" charset="0"/>
                </a:rPr>
                <a:t>nce-weekly subcutaneous </a:t>
              </a:r>
              <a:r>
                <a:rPr lang="en-US" sz="1400" kern="100" err="1">
                  <a:effectLst/>
                  <a:latin typeface="Arial" panose="020B0604020202020204" pitchFamily="34" charset="0"/>
                  <a:ea typeface="Aptos" panose="020B0004020202020204" pitchFamily="34" charset="0"/>
                  <a:cs typeface="Arial" panose="020B0604020202020204" pitchFamily="34" charset="0"/>
                </a:rPr>
                <a:t>efruxifermin</a:t>
              </a:r>
              <a:r>
                <a:rPr lang="en-US" sz="1400" kern="100">
                  <a:effectLst/>
                  <a:latin typeface="Arial" panose="020B0604020202020204" pitchFamily="34" charset="0"/>
                  <a:ea typeface="Aptos" panose="020B0004020202020204" pitchFamily="34" charset="0"/>
                  <a:cs typeface="Arial" panose="020B0604020202020204" pitchFamily="34" charset="0"/>
                </a:rPr>
                <a:t> (</a:t>
              </a:r>
              <a:r>
                <a:rPr lang="en-US" sz="1400" kern="100">
                  <a:latin typeface="Arial" panose="020B0604020202020204" pitchFamily="34" charset="0"/>
                  <a:ea typeface="Aptos" panose="020B0004020202020204" pitchFamily="34" charset="0"/>
                  <a:cs typeface="Arial" panose="020B0604020202020204" pitchFamily="34" charset="0"/>
                </a:rPr>
                <a:t>28</a:t>
              </a:r>
              <a:r>
                <a:rPr lang="en-US" sz="1400" kern="100">
                  <a:effectLst/>
                  <a:latin typeface="Arial" panose="020B0604020202020204" pitchFamily="34" charset="0"/>
                  <a:ea typeface="Aptos" panose="020B0004020202020204" pitchFamily="34" charset="0"/>
                  <a:cs typeface="Arial" panose="020B0604020202020204" pitchFamily="34" charset="0"/>
                </a:rPr>
                <a:t> or </a:t>
              </a:r>
              <a:r>
                <a:rPr lang="en-US" sz="1400" kern="100">
                  <a:latin typeface="Arial" panose="020B0604020202020204" pitchFamily="34" charset="0"/>
                  <a:ea typeface="Aptos" panose="020B0004020202020204" pitchFamily="34" charset="0"/>
                  <a:cs typeface="Arial" panose="020B0604020202020204" pitchFamily="34" charset="0"/>
                </a:rPr>
                <a:t>50</a:t>
              </a:r>
              <a:r>
                <a:rPr lang="en-US" sz="1400" kern="100">
                  <a:effectLst/>
                  <a:latin typeface="Arial" panose="020B0604020202020204" pitchFamily="34" charset="0"/>
                  <a:ea typeface="Aptos" panose="020B0004020202020204" pitchFamily="34" charset="0"/>
                  <a:cs typeface="Arial" panose="020B0604020202020204" pitchFamily="34" charset="0"/>
                </a:rPr>
                <a:t> mg) or placebo.</a:t>
              </a:r>
            </a:p>
          </p:txBody>
        </p:sp>
        <p:sp>
          <p:nvSpPr>
            <p:cNvPr id="27" name="Rectangle: Rounded Corners 26">
              <a:extLst>
                <a:ext uri="{FF2B5EF4-FFF2-40B4-BE49-F238E27FC236}">
                  <a16:creationId xmlns:a16="http://schemas.microsoft.com/office/drawing/2014/main" id="{663D9523-1667-D3FE-37BC-0F6A744074FB}"/>
                </a:ext>
              </a:extLst>
            </p:cNvPr>
            <p:cNvSpPr/>
            <p:nvPr/>
          </p:nvSpPr>
          <p:spPr>
            <a:xfrm>
              <a:off x="8947123" y="3277996"/>
              <a:ext cx="2811561" cy="1152573"/>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F0EF893C-C16C-E5E2-4EA4-64DE2B0E2D9B}"/>
                </a:ext>
              </a:extLst>
            </p:cNvPr>
            <p:cNvSpPr txBox="1">
              <a:spLocks/>
            </p:cNvSpPr>
            <p:nvPr/>
          </p:nvSpPr>
          <p:spPr>
            <a:xfrm>
              <a:off x="9267567" y="3121537"/>
              <a:ext cx="2116741" cy="252765"/>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Treatment</a:t>
              </a:r>
              <a:endParaRPr lang="en-US" sz="1600" b="1">
                <a:latin typeface="Arial" panose="020B0604020202020204" pitchFamily="34" charset="0"/>
                <a:cs typeface="Arial" panose="020B0604020202020204" pitchFamily="34" charset="0"/>
              </a:endParaRPr>
            </a:p>
          </p:txBody>
        </p:sp>
      </p:grpSp>
      <p:sp>
        <p:nvSpPr>
          <p:cNvPr id="28" name="Arrow: Down 27">
            <a:extLst>
              <a:ext uri="{FF2B5EF4-FFF2-40B4-BE49-F238E27FC236}">
                <a16:creationId xmlns:a16="http://schemas.microsoft.com/office/drawing/2014/main" id="{01F6E82B-BD88-E924-991C-E694B0D8DDF5}"/>
              </a:ext>
            </a:extLst>
          </p:cNvPr>
          <p:cNvSpPr/>
          <p:nvPr/>
        </p:nvSpPr>
        <p:spPr>
          <a:xfrm rot="16200000">
            <a:off x="4958559" y="4730490"/>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43FAE1D-A590-91A8-4B9C-59B81D41F274}"/>
              </a:ext>
            </a:extLst>
          </p:cNvPr>
          <p:cNvGrpSpPr/>
          <p:nvPr/>
        </p:nvGrpSpPr>
        <p:grpSpPr>
          <a:xfrm>
            <a:off x="8606364" y="4185033"/>
            <a:ext cx="2929079" cy="1309034"/>
            <a:chOff x="8947123" y="3121537"/>
            <a:chExt cx="2929079" cy="1309034"/>
          </a:xfrm>
        </p:grpSpPr>
        <p:sp>
          <p:nvSpPr>
            <p:cNvPr id="11" name="TextBox 10">
              <a:extLst>
                <a:ext uri="{FF2B5EF4-FFF2-40B4-BE49-F238E27FC236}">
                  <a16:creationId xmlns:a16="http://schemas.microsoft.com/office/drawing/2014/main" id="{53A130AB-4E5C-E038-B0DE-275DA95BE04F}"/>
                </a:ext>
              </a:extLst>
            </p:cNvPr>
            <p:cNvSpPr txBox="1"/>
            <p:nvPr/>
          </p:nvSpPr>
          <p:spPr>
            <a:xfrm>
              <a:off x="9001160" y="3444367"/>
              <a:ext cx="2875042" cy="954107"/>
            </a:xfrm>
            <a:prstGeom prst="rect">
              <a:avLst/>
            </a:prstGeom>
            <a:noFill/>
          </p:spPr>
          <p:txBody>
            <a:bodyPr wrap="square">
              <a:spAutoFit/>
            </a:bodyPr>
            <a:lstStyle/>
            <a:p>
              <a:r>
                <a:rPr lang="en-US" sz="1400" kern="100">
                  <a:latin typeface="Arial" panose="020B0604020202020204" pitchFamily="34" charset="0"/>
                  <a:ea typeface="Aptos" panose="020B0004020202020204" pitchFamily="34" charset="0"/>
                  <a:cs typeface="Arial" panose="020B0604020202020204" pitchFamily="34" charset="0"/>
                </a:rPr>
                <a:t>A</a:t>
              </a:r>
              <a:r>
                <a:rPr lang="en-US" sz="1400" kern="100">
                  <a:effectLst/>
                  <a:latin typeface="Arial" panose="020B0604020202020204" pitchFamily="34" charset="0"/>
                  <a:ea typeface="Aptos" panose="020B0004020202020204" pitchFamily="34" charset="0"/>
                  <a:cs typeface="Arial" panose="020B0604020202020204" pitchFamily="34" charset="0"/>
                </a:rPr>
                <a:t>t least 1-stage fibrosis improvement (cirrhosis reversal) without MASH worsening at Week 36 and at study end (Week 96).</a:t>
              </a:r>
            </a:p>
          </p:txBody>
        </p:sp>
        <p:sp>
          <p:nvSpPr>
            <p:cNvPr id="12" name="Rectangle: Rounded Corners 11">
              <a:extLst>
                <a:ext uri="{FF2B5EF4-FFF2-40B4-BE49-F238E27FC236}">
                  <a16:creationId xmlns:a16="http://schemas.microsoft.com/office/drawing/2014/main" id="{3440AC8E-7CAA-D58C-5603-64C613EF7FA6}"/>
                </a:ext>
              </a:extLst>
            </p:cNvPr>
            <p:cNvSpPr/>
            <p:nvPr/>
          </p:nvSpPr>
          <p:spPr>
            <a:xfrm>
              <a:off x="8947123" y="3277997"/>
              <a:ext cx="2929079" cy="1152574"/>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82E25C36-4F19-B301-AA18-61F4B63938A8}"/>
                </a:ext>
              </a:extLst>
            </p:cNvPr>
            <p:cNvSpPr txBox="1">
              <a:spLocks/>
            </p:cNvSpPr>
            <p:nvPr/>
          </p:nvSpPr>
          <p:spPr>
            <a:xfrm>
              <a:off x="9370621" y="3121537"/>
              <a:ext cx="2116741" cy="252765"/>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Primary outcome</a:t>
              </a:r>
              <a:endParaRPr lang="en-US" sz="1600" b="1">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5F8EAF8A-737A-8CB3-813C-607501109F09}"/>
              </a:ext>
            </a:extLst>
          </p:cNvPr>
          <p:cNvSpPr txBox="1"/>
          <p:nvPr/>
        </p:nvSpPr>
        <p:spPr>
          <a:xfrm>
            <a:off x="3798477" y="3429000"/>
            <a:ext cx="6035220" cy="338554"/>
          </a:xfrm>
          <a:prstGeom prst="rect">
            <a:avLst/>
          </a:prstGeom>
          <a:noFill/>
        </p:spPr>
        <p:txBody>
          <a:bodyPr wrap="square">
            <a:spAutoFit/>
          </a:bodyPr>
          <a:lstStyle/>
          <a:p>
            <a:pPr marL="285750" indent="-285750">
              <a:buFont typeface="Wingdings" panose="05000000000000000000" pitchFamily="2" charset="2"/>
              <a:buChar char="Ø"/>
            </a:pPr>
            <a:r>
              <a:rPr lang="en-US" sz="1600">
                <a:solidFill>
                  <a:srgbClr val="004B87"/>
                </a:solidFill>
                <a:latin typeface="Arial" panose="020B0604020202020204" pitchFamily="34" charset="0"/>
                <a:cs typeface="Arial" panose="020B0604020202020204" pitchFamily="34" charset="0"/>
              </a:rPr>
              <a:t>Phase 2b, </a:t>
            </a:r>
            <a:r>
              <a:rPr lang="en-US" sz="1600" err="1">
                <a:solidFill>
                  <a:srgbClr val="004B87"/>
                </a:solidFill>
                <a:latin typeface="Arial" panose="020B0604020202020204" pitchFamily="34" charset="0"/>
                <a:cs typeface="Arial" panose="020B0604020202020204" pitchFamily="34" charset="0"/>
              </a:rPr>
              <a:t>randomised</a:t>
            </a:r>
            <a:r>
              <a:rPr lang="en-US" sz="1600">
                <a:solidFill>
                  <a:srgbClr val="004B87"/>
                </a:solidFill>
                <a:latin typeface="Arial" panose="020B0604020202020204" pitchFamily="34" charset="0"/>
                <a:cs typeface="Arial" panose="020B0604020202020204" pitchFamily="34" charset="0"/>
              </a:rPr>
              <a:t>, placebo-controlled, double-blind trial.</a:t>
            </a:r>
          </a:p>
        </p:txBody>
      </p:sp>
      <p:grpSp>
        <p:nvGrpSpPr>
          <p:cNvPr id="16" name="Group 15">
            <a:extLst>
              <a:ext uri="{FF2B5EF4-FFF2-40B4-BE49-F238E27FC236}">
                <a16:creationId xmlns:a16="http://schemas.microsoft.com/office/drawing/2014/main" id="{1764C33E-D4DF-9E7D-C0AE-053AD70F91E2}"/>
              </a:ext>
            </a:extLst>
          </p:cNvPr>
          <p:cNvGrpSpPr/>
          <p:nvPr/>
        </p:nvGrpSpPr>
        <p:grpSpPr>
          <a:xfrm>
            <a:off x="10902035" y="3881025"/>
            <a:ext cx="619657" cy="619657"/>
            <a:chOff x="10902035" y="3881025"/>
            <a:chExt cx="619657" cy="619657"/>
          </a:xfrm>
        </p:grpSpPr>
        <p:sp>
          <p:nvSpPr>
            <p:cNvPr id="14" name="Oval 13">
              <a:extLst>
                <a:ext uri="{FF2B5EF4-FFF2-40B4-BE49-F238E27FC236}">
                  <a16:creationId xmlns:a16="http://schemas.microsoft.com/office/drawing/2014/main" id="{3106C14A-BC53-4BB2-E58E-D39FE98533FB}"/>
                </a:ext>
              </a:extLst>
            </p:cNvPr>
            <p:cNvSpPr/>
            <p:nvPr/>
          </p:nvSpPr>
          <p:spPr>
            <a:xfrm>
              <a:off x="11007488" y="4019132"/>
              <a:ext cx="387174" cy="37867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Bullseye with solid fill">
              <a:extLst>
                <a:ext uri="{FF2B5EF4-FFF2-40B4-BE49-F238E27FC236}">
                  <a16:creationId xmlns:a16="http://schemas.microsoft.com/office/drawing/2014/main" id="{EC1C1291-2ABA-A0BC-99FA-90B863F80D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2035" y="3881025"/>
              <a:ext cx="619657" cy="619657"/>
            </a:xfrm>
            <a:prstGeom prst="rect">
              <a:avLst/>
            </a:prstGeom>
          </p:spPr>
        </p:pic>
      </p:grpSp>
      <p:pic>
        <p:nvPicPr>
          <p:cNvPr id="22" name="Graphic 21" descr="Home with solid fill">
            <a:hlinkClick r:id="rId7" action="ppaction://hlinksldjump"/>
            <a:extLst>
              <a:ext uri="{FF2B5EF4-FFF2-40B4-BE49-F238E27FC236}">
                <a16:creationId xmlns:a16="http://schemas.microsoft.com/office/drawing/2014/main" id="{0F2BA2C6-EEEA-CD23-9E1F-3960082331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23640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7994-2812-A89F-8ABC-DCA88B0911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34B65F-DF08-4DED-2B1F-FAE5A248910E}"/>
              </a:ext>
            </a:extLst>
          </p:cNvPr>
          <p:cNvSpPr>
            <a:spLocks noGrp="1"/>
          </p:cNvSpPr>
          <p:nvPr>
            <p:ph type="title"/>
          </p:nvPr>
        </p:nvSpPr>
        <p:spPr>
          <a:xfrm>
            <a:off x="838200" y="-89087"/>
            <a:ext cx="10894286" cy="838947"/>
          </a:xfrm>
        </p:spPr>
        <p:txBody>
          <a:bodyPr>
            <a:noAutofit/>
          </a:bodyPr>
          <a:lstStyle/>
          <a:p>
            <a:r>
              <a:rPr lang="en-US" sz="1800" b="1">
                <a:latin typeface="Arial" panose="020B0604020202020204" pitchFamily="34" charset="0"/>
                <a:cs typeface="Arial" panose="020B0604020202020204" pitchFamily="34" charset="0"/>
              </a:rPr>
              <a:t>LB25112</a:t>
            </a:r>
            <a:r>
              <a:rPr lang="en-US" sz="1800">
                <a:latin typeface="Arial" panose="020B0604020202020204" pitchFamily="34" charset="0"/>
                <a:cs typeface="Arial" panose="020B0604020202020204" pitchFamily="34" charset="0"/>
              </a:rPr>
              <a:t> Efruxifermin improves fibrosis in participants with compensated cirrhosis due to MASH: results of a 96-week, randomized, double-blind, placebo-controlled, phase 2b trial (SYMMETRY)</a:t>
            </a:r>
          </a:p>
        </p:txBody>
      </p:sp>
      <p:sp>
        <p:nvSpPr>
          <p:cNvPr id="10" name="Rectangle: Rounded Corners 9">
            <a:extLst>
              <a:ext uri="{FF2B5EF4-FFF2-40B4-BE49-F238E27FC236}">
                <a16:creationId xmlns:a16="http://schemas.microsoft.com/office/drawing/2014/main" id="{6B5E2932-A675-D918-88B6-A347CC2B4EE6}"/>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C000FC3-1BA2-C2D3-28F8-F8000EAAF7CE}"/>
              </a:ext>
            </a:extLst>
          </p:cNvPr>
          <p:cNvSpPr/>
          <p:nvPr/>
        </p:nvSpPr>
        <p:spPr>
          <a:xfrm>
            <a:off x="326282" y="846659"/>
            <a:ext cx="6912718" cy="5485524"/>
          </a:xfrm>
          <a:prstGeom prst="roundRect">
            <a:avLst>
              <a:gd name="adj" fmla="val 1525"/>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79E2908-05AB-F828-F9D2-27CFBBE5E752}"/>
              </a:ext>
            </a:extLst>
          </p:cNvPr>
          <p:cNvSpPr/>
          <p:nvPr/>
        </p:nvSpPr>
        <p:spPr>
          <a:xfrm>
            <a:off x="7729107" y="961579"/>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CC9A7674-C813-D3C8-A4AB-823D4AE32430}"/>
              </a:ext>
            </a:extLst>
          </p:cNvPr>
          <p:cNvSpPr/>
          <p:nvPr/>
        </p:nvSpPr>
        <p:spPr>
          <a:xfrm>
            <a:off x="7480299" y="846658"/>
            <a:ext cx="4359277" cy="5485524"/>
          </a:xfrm>
          <a:prstGeom prst="roundRect">
            <a:avLst>
              <a:gd name="adj" fmla="val 2364"/>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80C2775-3F39-7F48-88BA-A5C4D9C60F06}"/>
              </a:ext>
            </a:extLst>
          </p:cNvPr>
          <p:cNvSpPr txBox="1"/>
          <p:nvPr/>
        </p:nvSpPr>
        <p:spPr>
          <a:xfrm>
            <a:off x="7652907" y="1448576"/>
            <a:ext cx="4079579" cy="4524957"/>
          </a:xfrm>
          <a:prstGeom prst="rect">
            <a:avLst/>
          </a:prstGeom>
          <a:noFill/>
        </p:spPr>
        <p:txBody>
          <a:bodyPr wrap="square">
            <a:spAutoFit/>
          </a:bodyPr>
          <a:lstStyle/>
          <a:p>
            <a:pPr>
              <a:lnSpc>
                <a:spcPct val="115000"/>
              </a:lnSpc>
              <a:spcAft>
                <a:spcPts val="800"/>
              </a:spcAft>
            </a:pPr>
            <a:r>
              <a:rPr lang="en-US" kern="100">
                <a:effectLst/>
                <a:latin typeface="Arial" panose="020B0604020202020204" pitchFamily="34" charset="0"/>
                <a:ea typeface="Aptos" panose="020B0004020202020204" pitchFamily="34" charset="0"/>
                <a:cs typeface="Arial" panose="020B0604020202020204" pitchFamily="34" charset="0"/>
              </a:rPr>
              <a:t>This is the first </a:t>
            </a:r>
            <a:r>
              <a:rPr lang="en-US" kern="100" err="1">
                <a:effectLst/>
                <a:latin typeface="Arial" panose="020B0604020202020204" pitchFamily="34" charset="0"/>
                <a:ea typeface="Aptos" panose="020B0004020202020204" pitchFamily="34" charset="0"/>
                <a:cs typeface="Arial" panose="020B0604020202020204" pitchFamily="34" charset="0"/>
              </a:rPr>
              <a:t>randomised</a:t>
            </a:r>
            <a:r>
              <a:rPr lang="en-US" kern="100">
                <a:effectLst/>
                <a:latin typeface="Arial" panose="020B0604020202020204" pitchFamily="34" charset="0"/>
                <a:ea typeface="Aptos" panose="020B0004020202020204" pitchFamily="34" charset="0"/>
                <a:cs typeface="Arial" panose="020B0604020202020204" pitchFamily="34" charset="0"/>
              </a:rPr>
              <a:t> controlled trial to show pharmacological reversibility of cirrhosis due to MASH. Histology of serial biopsies revealed that longer treatment with 50 mg </a:t>
            </a:r>
            <a:r>
              <a:rPr lang="en-US" kern="100" err="1">
                <a:effectLst/>
                <a:latin typeface="Arial" panose="020B0604020202020204" pitchFamily="34" charset="0"/>
                <a:ea typeface="Aptos" panose="020B0004020202020204" pitchFamily="34" charset="0"/>
                <a:cs typeface="Arial" panose="020B0604020202020204" pitchFamily="34" charset="0"/>
              </a:rPr>
              <a:t>efruxifermin</a:t>
            </a:r>
            <a:r>
              <a:rPr lang="en-US" kern="100">
                <a:effectLst/>
                <a:latin typeface="Arial" panose="020B0604020202020204" pitchFamily="34" charset="0"/>
                <a:ea typeface="Aptos" panose="020B0004020202020204" pitchFamily="34" charset="0"/>
                <a:cs typeface="Arial" panose="020B0604020202020204" pitchFamily="34" charset="0"/>
              </a:rPr>
              <a:t> for 96 weeks resulted in more participants with cirrhosis reversal. These improvements were corroborated by improvements in non-invasive markers of liver fibrosis and injury, as well as metabolic health, suggesting that treatment with </a:t>
            </a:r>
            <a:r>
              <a:rPr lang="en-US" kern="100" err="1">
                <a:effectLst/>
                <a:latin typeface="Arial" panose="020B0604020202020204" pitchFamily="34" charset="0"/>
                <a:ea typeface="Aptos" panose="020B0004020202020204" pitchFamily="34" charset="0"/>
                <a:cs typeface="Arial" panose="020B0604020202020204" pitchFamily="34" charset="0"/>
              </a:rPr>
              <a:t>efruxifermin</a:t>
            </a:r>
            <a:r>
              <a:rPr lang="en-US" kern="100">
                <a:effectLst/>
                <a:latin typeface="Arial" panose="020B0604020202020204" pitchFamily="34" charset="0"/>
                <a:ea typeface="Aptos" panose="020B0004020202020204" pitchFamily="34" charset="0"/>
                <a:cs typeface="Arial" panose="020B0604020202020204" pitchFamily="34" charset="0"/>
              </a:rPr>
              <a:t> may have a positive impact on liver-related outcomes. </a:t>
            </a:r>
          </a:p>
        </p:txBody>
      </p:sp>
      <p:graphicFrame>
        <p:nvGraphicFramePr>
          <p:cNvPr id="39" name="Table 38">
            <a:extLst>
              <a:ext uri="{FF2B5EF4-FFF2-40B4-BE49-F238E27FC236}">
                <a16:creationId xmlns:a16="http://schemas.microsoft.com/office/drawing/2014/main" id="{ABE91A0F-CAD3-1FDD-664E-3289BA68B54F}"/>
              </a:ext>
            </a:extLst>
          </p:cNvPr>
          <p:cNvGraphicFramePr>
            <a:graphicFrameLocks noGrp="1"/>
          </p:cNvGraphicFramePr>
          <p:nvPr>
            <p:extLst>
              <p:ext uri="{D42A27DB-BD31-4B8C-83A1-F6EECF244321}">
                <p14:modId xmlns:p14="http://schemas.microsoft.com/office/powerpoint/2010/main" val="1815616431"/>
              </p:ext>
            </p:extLst>
          </p:nvPr>
        </p:nvGraphicFramePr>
        <p:xfrm>
          <a:off x="515506" y="2298128"/>
          <a:ext cx="6145269" cy="2083235"/>
        </p:xfrm>
        <a:graphic>
          <a:graphicData uri="http://schemas.openxmlformats.org/drawingml/2006/table">
            <a:tbl>
              <a:tblPr>
                <a:tableStyleId>{16D9F66E-5EB9-4882-86FB-DCBF35E3C3E4}</a:tableStyleId>
              </a:tblPr>
              <a:tblGrid>
                <a:gridCol w="2086986">
                  <a:extLst>
                    <a:ext uri="{9D8B030D-6E8A-4147-A177-3AD203B41FA5}">
                      <a16:colId xmlns:a16="http://schemas.microsoft.com/office/drawing/2014/main" val="1414766616"/>
                    </a:ext>
                  </a:extLst>
                </a:gridCol>
                <a:gridCol w="764488">
                  <a:extLst>
                    <a:ext uri="{9D8B030D-6E8A-4147-A177-3AD203B41FA5}">
                      <a16:colId xmlns:a16="http://schemas.microsoft.com/office/drawing/2014/main" val="2417855019"/>
                    </a:ext>
                  </a:extLst>
                </a:gridCol>
                <a:gridCol w="911802">
                  <a:extLst>
                    <a:ext uri="{9D8B030D-6E8A-4147-A177-3AD203B41FA5}">
                      <a16:colId xmlns:a16="http://schemas.microsoft.com/office/drawing/2014/main" val="965245734"/>
                    </a:ext>
                  </a:extLst>
                </a:gridCol>
                <a:gridCol w="904732">
                  <a:extLst>
                    <a:ext uri="{9D8B030D-6E8A-4147-A177-3AD203B41FA5}">
                      <a16:colId xmlns:a16="http://schemas.microsoft.com/office/drawing/2014/main" val="327459145"/>
                    </a:ext>
                  </a:extLst>
                </a:gridCol>
                <a:gridCol w="1477261">
                  <a:extLst>
                    <a:ext uri="{9D8B030D-6E8A-4147-A177-3AD203B41FA5}">
                      <a16:colId xmlns:a16="http://schemas.microsoft.com/office/drawing/2014/main" val="2020199713"/>
                    </a:ext>
                  </a:extLst>
                </a:gridCol>
              </a:tblGrid>
              <a:tr h="271670">
                <a:tc>
                  <a:txBody>
                    <a:bodyPr/>
                    <a:lstStyle/>
                    <a:p>
                      <a:pPr algn="ctr"/>
                      <a:r>
                        <a:rPr lang="en-US" sz="1050" b="1">
                          <a:solidFill>
                            <a:schemeClr val="bg1"/>
                          </a:solidFill>
                          <a:latin typeface="Arial" panose="020B0604020202020204" pitchFamily="34" charset="0"/>
                          <a:cs typeface="Arial" panose="020B0604020202020204" pitchFamily="34" charset="0"/>
                        </a:rPr>
                        <a:t>Outcome</a:t>
                      </a:r>
                      <a:endParaRPr lang="en-US" sz="1050">
                        <a:solidFill>
                          <a:schemeClr val="bg1"/>
                        </a:solidFill>
                        <a:latin typeface="Arial" panose="020B0604020202020204" pitchFamily="34" charset="0"/>
                        <a:cs typeface="Arial" panose="020B0604020202020204" pitchFamily="34" charset="0"/>
                      </a:endParaRPr>
                    </a:p>
                  </a:txBody>
                  <a:tcPr marL="36876" marR="36876" marT="18438" marB="18438"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Placebo</a:t>
                      </a:r>
                      <a:endParaRPr lang="en-US" sz="1050">
                        <a:solidFill>
                          <a:schemeClr val="bg1"/>
                        </a:solidFill>
                        <a:latin typeface="Arial" panose="020B0604020202020204" pitchFamily="34" charset="0"/>
                        <a:cs typeface="Arial" panose="020B0604020202020204" pitchFamily="34" charset="0"/>
                      </a:endParaRPr>
                    </a:p>
                  </a:txBody>
                  <a:tcPr marL="36876" marR="36876" marT="18438" marB="18438"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EFX 28 mg</a:t>
                      </a:r>
                      <a:endParaRPr lang="en-US" sz="1050">
                        <a:solidFill>
                          <a:schemeClr val="bg1"/>
                        </a:solidFill>
                        <a:latin typeface="Arial" panose="020B0604020202020204" pitchFamily="34" charset="0"/>
                        <a:cs typeface="Arial" panose="020B0604020202020204" pitchFamily="34" charset="0"/>
                      </a:endParaRPr>
                    </a:p>
                  </a:txBody>
                  <a:tcPr marL="36876" marR="36876" marT="18438" marB="18438" anchor="ctr">
                    <a:solidFill>
                      <a:srgbClr val="1A9586"/>
                    </a:solidFill>
                  </a:tcPr>
                </a:tc>
                <a:tc>
                  <a:txBody>
                    <a:bodyPr/>
                    <a:lstStyle/>
                    <a:p>
                      <a:pPr algn="ctr"/>
                      <a:r>
                        <a:rPr lang="en-US" sz="1050" b="1">
                          <a:solidFill>
                            <a:schemeClr val="bg1"/>
                          </a:solidFill>
                          <a:latin typeface="Arial" panose="020B0604020202020204" pitchFamily="34" charset="0"/>
                          <a:cs typeface="Arial" panose="020B0604020202020204" pitchFamily="34" charset="0"/>
                        </a:rPr>
                        <a:t>EFX 50 mg</a:t>
                      </a:r>
                      <a:endParaRPr lang="en-US" sz="1050">
                        <a:solidFill>
                          <a:schemeClr val="bg1"/>
                        </a:solidFill>
                        <a:latin typeface="Arial" panose="020B0604020202020204" pitchFamily="34" charset="0"/>
                        <a:cs typeface="Arial" panose="020B0604020202020204" pitchFamily="34" charset="0"/>
                      </a:endParaRPr>
                    </a:p>
                  </a:txBody>
                  <a:tcPr marL="36876" marR="36876" marT="18438" marB="18438" anchor="ctr">
                    <a:solidFill>
                      <a:srgbClr val="1A9586"/>
                    </a:solidFill>
                  </a:tcPr>
                </a:tc>
                <a:tc>
                  <a:txBody>
                    <a:bodyPr/>
                    <a:lstStyle/>
                    <a:p>
                      <a:pPr algn="ctr"/>
                      <a:r>
                        <a:rPr lang="en-US" sz="1050" b="1" i="1">
                          <a:solidFill>
                            <a:schemeClr val="bg1"/>
                          </a:solidFill>
                          <a:latin typeface="Arial" panose="020B0604020202020204" pitchFamily="34" charset="0"/>
                          <a:cs typeface="Arial" panose="020B0604020202020204" pitchFamily="34" charset="0"/>
                        </a:rPr>
                        <a:t>p</a:t>
                      </a:r>
                      <a:r>
                        <a:rPr lang="en-US" sz="1050" b="1">
                          <a:solidFill>
                            <a:schemeClr val="bg1"/>
                          </a:solidFill>
                          <a:latin typeface="Arial" panose="020B0604020202020204" pitchFamily="34" charset="0"/>
                          <a:cs typeface="Arial" panose="020B0604020202020204" pitchFamily="34" charset="0"/>
                        </a:rPr>
                        <a:t>-value vs placebo</a:t>
                      </a:r>
                      <a:endParaRPr lang="en-US" sz="1050">
                        <a:solidFill>
                          <a:schemeClr val="bg1"/>
                        </a:solidFill>
                        <a:latin typeface="Arial" panose="020B0604020202020204" pitchFamily="34" charset="0"/>
                        <a:cs typeface="Arial" panose="020B0604020202020204" pitchFamily="34" charset="0"/>
                      </a:endParaRPr>
                    </a:p>
                  </a:txBody>
                  <a:tcPr marL="36876" marR="36876" marT="18438" marB="18438" anchor="ctr">
                    <a:solidFill>
                      <a:srgbClr val="1A9586"/>
                    </a:solidFill>
                  </a:tcPr>
                </a:tc>
                <a:extLst>
                  <a:ext uri="{0D108BD9-81ED-4DB2-BD59-A6C34878D82A}">
                    <a16:rowId xmlns:a16="http://schemas.microsoft.com/office/drawing/2014/main" val="901279049"/>
                  </a:ext>
                </a:extLst>
              </a:tr>
              <a:tr h="376071">
                <a:tc>
                  <a:txBody>
                    <a:bodyPr/>
                    <a:lstStyle/>
                    <a:p>
                      <a:r>
                        <a:rPr lang="en-US" sz="1000" b="1">
                          <a:latin typeface="Arial" panose="020B0604020202020204" pitchFamily="34" charset="0"/>
                          <a:cs typeface="Arial" panose="020B0604020202020204" pitchFamily="34" charset="0"/>
                        </a:rPr>
                        <a:t>Cirrhosis reversal without MASH worsening</a:t>
                      </a:r>
                      <a:endParaRPr lang="en-US" sz="1000">
                        <a:latin typeface="Arial" panose="020B0604020202020204" pitchFamily="34" charset="0"/>
                        <a:cs typeface="Arial" panose="020B0604020202020204" pitchFamily="34" charset="0"/>
                      </a:endParaRPr>
                    </a:p>
                  </a:txBody>
                  <a:tcPr marL="36876" marR="36876" marT="18438" marB="18438" anchor="ctr"/>
                </a:tc>
                <a:tc>
                  <a:txBody>
                    <a:bodyPr/>
                    <a:lstStyle/>
                    <a:p>
                      <a:endParaRPr lang="en-US" sz="1000">
                        <a:latin typeface="Arial" panose="020B0604020202020204" pitchFamily="34" charset="0"/>
                        <a:cs typeface="Arial" panose="020B0604020202020204" pitchFamily="34" charset="0"/>
                      </a:endParaRPr>
                    </a:p>
                  </a:txBody>
                  <a:tcPr marL="36876" marR="36876" marT="18438" marB="18438" anchor="ctr"/>
                </a:tc>
                <a:tc>
                  <a:txBody>
                    <a:bodyPr/>
                    <a:lstStyle/>
                    <a:p>
                      <a:endParaRPr lang="en-US" sz="1000">
                        <a:latin typeface="Arial" panose="020B0604020202020204" pitchFamily="34" charset="0"/>
                        <a:cs typeface="Arial" panose="020B0604020202020204" pitchFamily="34" charset="0"/>
                      </a:endParaRPr>
                    </a:p>
                  </a:txBody>
                  <a:tcPr marL="36876" marR="36876" marT="18438" marB="18438" anchor="ctr"/>
                </a:tc>
                <a:tc>
                  <a:txBody>
                    <a:bodyPr/>
                    <a:lstStyle/>
                    <a:p>
                      <a:endParaRPr lang="en-US" sz="1000">
                        <a:latin typeface="Arial" panose="020B0604020202020204" pitchFamily="34" charset="0"/>
                        <a:cs typeface="Arial" panose="020B0604020202020204" pitchFamily="34" charset="0"/>
                      </a:endParaRPr>
                    </a:p>
                  </a:txBody>
                  <a:tcPr marL="36876" marR="36876" marT="18438" marB="18438" anchor="ctr"/>
                </a:tc>
                <a:tc>
                  <a:txBody>
                    <a:bodyPr/>
                    <a:lstStyle/>
                    <a:p>
                      <a:endParaRPr lang="en-US" sz="1000">
                        <a:latin typeface="Arial" panose="020B0604020202020204" pitchFamily="34" charset="0"/>
                        <a:cs typeface="Arial" panose="020B0604020202020204" pitchFamily="34" charset="0"/>
                      </a:endParaRPr>
                    </a:p>
                  </a:txBody>
                  <a:tcPr marL="36876" marR="36876" marT="18438" marB="18438" anchor="ctr"/>
                </a:tc>
                <a:extLst>
                  <a:ext uri="{0D108BD9-81ED-4DB2-BD59-A6C34878D82A}">
                    <a16:rowId xmlns:a16="http://schemas.microsoft.com/office/drawing/2014/main" val="1939041998"/>
                  </a:ext>
                </a:extLst>
              </a:tr>
              <a:tr h="266183">
                <a:tc>
                  <a:txBody>
                    <a:bodyPr/>
                    <a:lstStyle/>
                    <a:p>
                      <a:r>
                        <a:rPr lang="en-US" sz="1000">
                          <a:latin typeface="Arial" panose="020B0604020202020204" pitchFamily="34" charset="0"/>
                          <a:cs typeface="Arial" panose="020B0604020202020204" pitchFamily="34" charset="0"/>
                        </a:rPr>
                        <a:t>Week 36 Completer </a:t>
                      </a:r>
                    </a:p>
                    <a:p>
                      <a:r>
                        <a:rPr lang="en-US" sz="1000">
                          <a:latin typeface="Arial" panose="020B0604020202020204" pitchFamily="34" charset="0"/>
                          <a:cs typeface="Arial" panose="020B0604020202020204" pitchFamily="34" charset="0"/>
                        </a:rPr>
                        <a:t>(N = 154)</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14%</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22%</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24%</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ns</a:t>
                      </a:r>
                    </a:p>
                  </a:txBody>
                  <a:tcPr marL="36876" marR="36876" marT="18438" marB="18438" anchor="ctr"/>
                </a:tc>
                <a:extLst>
                  <a:ext uri="{0D108BD9-81ED-4DB2-BD59-A6C34878D82A}">
                    <a16:rowId xmlns:a16="http://schemas.microsoft.com/office/drawing/2014/main" val="787854898"/>
                  </a:ext>
                </a:extLst>
              </a:tr>
              <a:tr h="266183">
                <a:tc>
                  <a:txBody>
                    <a:bodyPr/>
                    <a:lstStyle/>
                    <a:p>
                      <a:r>
                        <a:rPr lang="en-US" sz="1000">
                          <a:latin typeface="Arial" panose="020B0604020202020204" pitchFamily="34" charset="0"/>
                          <a:cs typeface="Arial" panose="020B0604020202020204" pitchFamily="34" charset="0"/>
                        </a:rPr>
                        <a:t>Week 96 Completer </a:t>
                      </a:r>
                    </a:p>
                    <a:p>
                      <a:r>
                        <a:rPr lang="en-US" sz="1000">
                          <a:latin typeface="Arial" panose="020B0604020202020204" pitchFamily="34" charset="0"/>
                          <a:cs typeface="Arial" panose="020B0604020202020204" pitchFamily="34" charset="0"/>
                        </a:rPr>
                        <a:t>(N = 134)</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15%</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29%</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39%</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.131 (28 mg)</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.009 (50 mg)</a:t>
                      </a:r>
                    </a:p>
                  </a:txBody>
                  <a:tcPr marL="36876" marR="36876" marT="18438" marB="18438" anchor="ctr"/>
                </a:tc>
                <a:extLst>
                  <a:ext uri="{0D108BD9-81ED-4DB2-BD59-A6C34878D82A}">
                    <a16:rowId xmlns:a16="http://schemas.microsoft.com/office/drawing/2014/main" val="3024544130"/>
                  </a:ext>
                </a:extLst>
              </a:tr>
              <a:tr h="376071">
                <a:tc>
                  <a:txBody>
                    <a:bodyPr/>
                    <a:lstStyle/>
                    <a:p>
                      <a:r>
                        <a:rPr lang="pt-BR" sz="1000">
                          <a:latin typeface="Arial" panose="020B0604020202020204" pitchFamily="34" charset="0"/>
                          <a:cs typeface="Arial" panose="020B0604020202020204" pitchFamily="34" charset="0"/>
                        </a:rPr>
                        <a:t>Week 96 ITT </a:t>
                      </a:r>
                    </a:p>
                    <a:p>
                      <a:r>
                        <a:rPr lang="pt-BR" sz="1000">
                          <a:latin typeface="Arial" panose="020B0604020202020204" pitchFamily="34" charset="0"/>
                          <a:cs typeface="Arial" panose="020B0604020202020204" pitchFamily="34" charset="0"/>
                        </a:rPr>
                        <a:t>(N = 181, missing = nonresponse)</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11%</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21%</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29%</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.194 (28 mg)</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.031 (50 mg)</a:t>
                      </a:r>
                    </a:p>
                  </a:txBody>
                  <a:tcPr marL="36876" marR="36876" marT="18438" marB="18438" anchor="ctr"/>
                </a:tc>
                <a:extLst>
                  <a:ext uri="{0D108BD9-81ED-4DB2-BD59-A6C34878D82A}">
                    <a16:rowId xmlns:a16="http://schemas.microsoft.com/office/drawing/2014/main" val="3047004554"/>
                  </a:ext>
                </a:extLst>
              </a:tr>
              <a:tr h="376071">
                <a:tc>
                  <a:txBody>
                    <a:bodyPr/>
                    <a:lstStyle/>
                    <a:p>
                      <a:r>
                        <a:rPr lang="en-US" sz="1000" b="1">
                          <a:latin typeface="Arial" panose="020B0604020202020204" pitchFamily="34" charset="0"/>
                          <a:cs typeface="Arial" panose="020B0604020202020204" pitchFamily="34" charset="0"/>
                        </a:rPr>
                        <a:t>MASH resolution at Week 96</a:t>
                      </a:r>
                      <a:r>
                        <a:rPr lang="en-US" sz="1000">
                          <a:latin typeface="Arial" panose="020B0604020202020204" pitchFamily="34" charset="0"/>
                          <a:cs typeface="Arial" panose="020B0604020202020204" pitchFamily="34" charset="0"/>
                        </a:rPr>
                        <a:t> </a:t>
                      </a:r>
                    </a:p>
                    <a:p>
                      <a:r>
                        <a:rPr lang="en-US" sz="1000">
                          <a:latin typeface="Arial" panose="020B0604020202020204" pitchFamily="34" charset="0"/>
                          <a:cs typeface="Arial" panose="020B0604020202020204" pitchFamily="34" charset="0"/>
                        </a:rPr>
                        <a:t>(N = 106)</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18%</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59%</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55%</a:t>
                      </a:r>
                    </a:p>
                  </a:txBody>
                  <a:tcPr marL="36876" marR="36876" marT="18438" marB="18438" anchor="ctr"/>
                </a:tc>
                <a:tc>
                  <a:txBody>
                    <a:bodyPr/>
                    <a:lstStyle/>
                    <a:p>
                      <a:pPr algn="ctr"/>
                      <a:r>
                        <a:rPr lang="en-US" sz="1000">
                          <a:latin typeface="Arial" panose="020B0604020202020204" pitchFamily="34" charset="0"/>
                          <a:cs typeface="Arial" panose="020B0604020202020204" pitchFamily="34" charset="0"/>
                        </a:rPr>
                        <a:t>&lt;.001 (28 mg)</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.001 (50 mg)</a:t>
                      </a:r>
                    </a:p>
                  </a:txBody>
                  <a:tcPr marL="36876" marR="36876" marT="18438" marB="18438" anchor="ctr"/>
                </a:tc>
                <a:extLst>
                  <a:ext uri="{0D108BD9-81ED-4DB2-BD59-A6C34878D82A}">
                    <a16:rowId xmlns:a16="http://schemas.microsoft.com/office/drawing/2014/main" val="1164993611"/>
                  </a:ext>
                </a:extLst>
              </a:tr>
            </a:tbl>
          </a:graphicData>
        </a:graphic>
      </p:graphicFrame>
      <p:graphicFrame>
        <p:nvGraphicFramePr>
          <p:cNvPr id="40" name="Table 39">
            <a:extLst>
              <a:ext uri="{FF2B5EF4-FFF2-40B4-BE49-F238E27FC236}">
                <a16:creationId xmlns:a16="http://schemas.microsoft.com/office/drawing/2014/main" id="{ACB78FBC-0896-0234-98BA-44B4F8276ACA}"/>
              </a:ext>
            </a:extLst>
          </p:cNvPr>
          <p:cNvGraphicFramePr>
            <a:graphicFrameLocks noGrp="1"/>
          </p:cNvGraphicFramePr>
          <p:nvPr>
            <p:extLst>
              <p:ext uri="{D42A27DB-BD31-4B8C-83A1-F6EECF244321}">
                <p14:modId xmlns:p14="http://schemas.microsoft.com/office/powerpoint/2010/main" val="4176427967"/>
              </p:ext>
            </p:extLst>
          </p:nvPr>
        </p:nvGraphicFramePr>
        <p:xfrm>
          <a:off x="5205983" y="1170788"/>
          <a:ext cx="1656646" cy="787584"/>
        </p:xfrm>
        <a:graphic>
          <a:graphicData uri="http://schemas.openxmlformats.org/drawingml/2006/table">
            <a:tbl>
              <a:tblPr>
                <a:tableStyleId>{16D9F66E-5EB9-4882-86FB-DCBF35E3C3E4}</a:tableStyleId>
              </a:tblPr>
              <a:tblGrid>
                <a:gridCol w="939417">
                  <a:extLst>
                    <a:ext uri="{9D8B030D-6E8A-4147-A177-3AD203B41FA5}">
                      <a16:colId xmlns:a16="http://schemas.microsoft.com/office/drawing/2014/main" val="946550801"/>
                    </a:ext>
                  </a:extLst>
                </a:gridCol>
                <a:gridCol w="717229">
                  <a:extLst>
                    <a:ext uri="{9D8B030D-6E8A-4147-A177-3AD203B41FA5}">
                      <a16:colId xmlns:a16="http://schemas.microsoft.com/office/drawing/2014/main" val="2134765472"/>
                    </a:ext>
                  </a:extLst>
                </a:gridCol>
              </a:tblGrid>
              <a:tr h="147503">
                <a:tc>
                  <a:txBody>
                    <a:bodyPr/>
                    <a:lstStyle/>
                    <a:p>
                      <a:r>
                        <a:rPr lang="en-US" sz="1050">
                          <a:latin typeface="Arial" panose="020B0604020202020204" pitchFamily="34" charset="0"/>
                          <a:cs typeface="Arial" panose="020B0604020202020204" pitchFamily="34" charset="0"/>
                        </a:rPr>
                        <a:t>Age (mean)</a:t>
                      </a:r>
                    </a:p>
                  </a:txBody>
                  <a:tcPr marL="36876" marR="36876" marT="18438" marB="18438" anchor="ctr"/>
                </a:tc>
                <a:tc>
                  <a:txBody>
                    <a:bodyPr/>
                    <a:lstStyle/>
                    <a:p>
                      <a:r>
                        <a:rPr lang="en-US" sz="1050">
                          <a:latin typeface="Arial" panose="020B0604020202020204" pitchFamily="34" charset="0"/>
                          <a:cs typeface="Arial" panose="020B0604020202020204" pitchFamily="34" charset="0"/>
                        </a:rPr>
                        <a:t>61 yrs</a:t>
                      </a:r>
                    </a:p>
                  </a:txBody>
                  <a:tcPr marL="36876" marR="36876" marT="18438" marB="18438" anchor="ctr"/>
                </a:tc>
                <a:extLst>
                  <a:ext uri="{0D108BD9-81ED-4DB2-BD59-A6C34878D82A}">
                    <a16:rowId xmlns:a16="http://schemas.microsoft.com/office/drawing/2014/main" val="1548793274"/>
                  </a:ext>
                </a:extLst>
              </a:tr>
              <a:tr h="147503">
                <a:tc>
                  <a:txBody>
                    <a:bodyPr/>
                    <a:lstStyle/>
                    <a:p>
                      <a:r>
                        <a:rPr lang="en-US" sz="1050">
                          <a:latin typeface="Arial" panose="020B0604020202020204" pitchFamily="34" charset="0"/>
                          <a:cs typeface="Arial" panose="020B0604020202020204" pitchFamily="34" charset="0"/>
                        </a:rPr>
                        <a:t>Female (%)</a:t>
                      </a:r>
                    </a:p>
                  </a:txBody>
                  <a:tcPr marL="36876" marR="36876" marT="18438" marB="18438" anchor="ctr"/>
                </a:tc>
                <a:tc>
                  <a:txBody>
                    <a:bodyPr/>
                    <a:lstStyle/>
                    <a:p>
                      <a:r>
                        <a:rPr lang="en-US" sz="1050">
                          <a:latin typeface="Arial" panose="020B0604020202020204" pitchFamily="34" charset="0"/>
                          <a:cs typeface="Arial" panose="020B0604020202020204" pitchFamily="34" charset="0"/>
                        </a:rPr>
                        <a:t>67%</a:t>
                      </a:r>
                    </a:p>
                  </a:txBody>
                  <a:tcPr marL="36876" marR="36876" marT="18438" marB="18438" anchor="ctr"/>
                </a:tc>
                <a:extLst>
                  <a:ext uri="{0D108BD9-81ED-4DB2-BD59-A6C34878D82A}">
                    <a16:rowId xmlns:a16="http://schemas.microsoft.com/office/drawing/2014/main" val="614394850"/>
                  </a:ext>
                </a:extLst>
              </a:tr>
              <a:tr h="147503">
                <a:tc>
                  <a:txBody>
                    <a:bodyPr/>
                    <a:lstStyle/>
                    <a:p>
                      <a:r>
                        <a:rPr lang="en-US" sz="1050">
                          <a:latin typeface="Arial" panose="020B0604020202020204" pitchFamily="34" charset="0"/>
                          <a:cs typeface="Arial" panose="020B0604020202020204" pitchFamily="34" charset="0"/>
                        </a:rPr>
                        <a:t>BMI (mean)</a:t>
                      </a:r>
                    </a:p>
                  </a:txBody>
                  <a:tcPr marL="36876" marR="36876" marT="18438" marB="18438" anchor="ctr"/>
                </a:tc>
                <a:tc>
                  <a:txBody>
                    <a:bodyPr/>
                    <a:lstStyle/>
                    <a:p>
                      <a:r>
                        <a:rPr lang="en-US" sz="1050">
                          <a:latin typeface="Arial" panose="020B0604020202020204" pitchFamily="34" charset="0"/>
                          <a:cs typeface="Arial" panose="020B0604020202020204" pitchFamily="34" charset="0"/>
                        </a:rPr>
                        <a:t>36 kg/m²</a:t>
                      </a:r>
                    </a:p>
                  </a:txBody>
                  <a:tcPr marL="36876" marR="36876" marT="18438" marB="18438" anchor="ctr"/>
                </a:tc>
                <a:extLst>
                  <a:ext uri="{0D108BD9-81ED-4DB2-BD59-A6C34878D82A}">
                    <a16:rowId xmlns:a16="http://schemas.microsoft.com/office/drawing/2014/main" val="1205488909"/>
                  </a:ext>
                </a:extLst>
              </a:tr>
              <a:tr h="147503">
                <a:tc>
                  <a:txBody>
                    <a:bodyPr/>
                    <a:lstStyle/>
                    <a:p>
                      <a:r>
                        <a:rPr lang="en-US" sz="1050">
                          <a:latin typeface="Arial" panose="020B0604020202020204" pitchFamily="34" charset="0"/>
                          <a:cs typeface="Arial" panose="020B0604020202020204" pitchFamily="34" charset="0"/>
                        </a:rPr>
                        <a:t>T2D (%)</a:t>
                      </a:r>
                    </a:p>
                  </a:txBody>
                  <a:tcPr marL="36876" marR="36876" marT="18438" marB="18438" anchor="ctr"/>
                </a:tc>
                <a:tc>
                  <a:txBody>
                    <a:bodyPr/>
                    <a:lstStyle/>
                    <a:p>
                      <a:r>
                        <a:rPr lang="en-US" sz="1050">
                          <a:latin typeface="Arial" panose="020B0604020202020204" pitchFamily="34" charset="0"/>
                          <a:cs typeface="Arial" panose="020B0604020202020204" pitchFamily="34" charset="0"/>
                        </a:rPr>
                        <a:t>80%</a:t>
                      </a:r>
                    </a:p>
                  </a:txBody>
                  <a:tcPr marL="36876" marR="36876" marT="18438" marB="18438" anchor="ctr"/>
                </a:tc>
                <a:extLst>
                  <a:ext uri="{0D108BD9-81ED-4DB2-BD59-A6C34878D82A}">
                    <a16:rowId xmlns:a16="http://schemas.microsoft.com/office/drawing/2014/main" val="1137434909"/>
                  </a:ext>
                </a:extLst>
              </a:tr>
            </a:tbl>
          </a:graphicData>
        </a:graphic>
      </p:graphicFrame>
      <p:sp>
        <p:nvSpPr>
          <p:cNvPr id="41" name="Content Placeholder 2">
            <a:extLst>
              <a:ext uri="{FF2B5EF4-FFF2-40B4-BE49-F238E27FC236}">
                <a16:creationId xmlns:a16="http://schemas.microsoft.com/office/drawing/2014/main" id="{92C40203-39F1-5BB1-51DC-ECF09CE26501}"/>
              </a:ext>
            </a:extLst>
          </p:cNvPr>
          <p:cNvSpPr txBox="1">
            <a:spLocks/>
          </p:cNvSpPr>
          <p:nvPr/>
        </p:nvSpPr>
        <p:spPr>
          <a:xfrm>
            <a:off x="4018556" y="1030822"/>
            <a:ext cx="1063023" cy="24645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Baseline</a:t>
            </a:r>
            <a:endParaRPr lang="en-US" sz="1600" b="1">
              <a:latin typeface="Arial" panose="020B0604020202020204" pitchFamily="34" charset="0"/>
              <a:cs typeface="Arial" panose="020B0604020202020204" pitchFamily="34" charset="0"/>
            </a:endParaRPr>
          </a:p>
        </p:txBody>
      </p:sp>
      <p:graphicFrame>
        <p:nvGraphicFramePr>
          <p:cNvPr id="42" name="Table 41">
            <a:extLst>
              <a:ext uri="{FF2B5EF4-FFF2-40B4-BE49-F238E27FC236}">
                <a16:creationId xmlns:a16="http://schemas.microsoft.com/office/drawing/2014/main" id="{CAB94570-78CA-3876-E6DB-57DC19B9C438}"/>
              </a:ext>
            </a:extLst>
          </p:cNvPr>
          <p:cNvGraphicFramePr>
            <a:graphicFrameLocks noGrp="1"/>
          </p:cNvGraphicFramePr>
          <p:nvPr>
            <p:extLst>
              <p:ext uri="{D42A27DB-BD31-4B8C-83A1-F6EECF244321}">
                <p14:modId xmlns:p14="http://schemas.microsoft.com/office/powerpoint/2010/main" val="2002318177"/>
              </p:ext>
            </p:extLst>
          </p:nvPr>
        </p:nvGraphicFramePr>
        <p:xfrm>
          <a:off x="2077627" y="4478162"/>
          <a:ext cx="3021025" cy="1720461"/>
        </p:xfrm>
        <a:graphic>
          <a:graphicData uri="http://schemas.openxmlformats.org/drawingml/2006/table">
            <a:tbl>
              <a:tblPr>
                <a:tableStyleId>{16D9F66E-5EB9-4882-86FB-DCBF35E3C3E4}</a:tableStyleId>
              </a:tblPr>
              <a:tblGrid>
                <a:gridCol w="1532466">
                  <a:extLst>
                    <a:ext uri="{9D8B030D-6E8A-4147-A177-3AD203B41FA5}">
                      <a16:colId xmlns:a16="http://schemas.microsoft.com/office/drawing/2014/main" val="2900111325"/>
                    </a:ext>
                  </a:extLst>
                </a:gridCol>
                <a:gridCol w="1488559">
                  <a:extLst>
                    <a:ext uri="{9D8B030D-6E8A-4147-A177-3AD203B41FA5}">
                      <a16:colId xmlns:a16="http://schemas.microsoft.com/office/drawing/2014/main" val="547089031"/>
                    </a:ext>
                  </a:extLst>
                </a:gridCol>
              </a:tblGrid>
              <a:tr h="231811">
                <a:tc>
                  <a:txBody>
                    <a:bodyPr/>
                    <a:lstStyle/>
                    <a:p>
                      <a:r>
                        <a:rPr lang="en-US" sz="1000" b="1">
                          <a:latin typeface="Arial" panose="020B0604020202020204" pitchFamily="34" charset="0"/>
                          <a:cs typeface="Arial" panose="020B0604020202020204" pitchFamily="34" charset="0"/>
                        </a:rPr>
                        <a:t>Outcome</a:t>
                      </a:r>
                      <a:endParaRPr lang="en-US" sz="1000">
                        <a:latin typeface="Arial" panose="020B0604020202020204" pitchFamily="34" charset="0"/>
                        <a:cs typeface="Arial" panose="020B0604020202020204" pitchFamily="34" charset="0"/>
                      </a:endParaRPr>
                    </a:p>
                  </a:txBody>
                  <a:tcPr marL="36876" marR="36876" marT="18438" marB="184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EFX</a:t>
                      </a:r>
                      <a:endParaRPr lang="en-US" sz="1000">
                        <a:latin typeface="Arial" panose="020B0604020202020204" pitchFamily="34" charset="0"/>
                        <a:cs typeface="Arial" panose="020B0604020202020204" pitchFamily="34" charset="0"/>
                      </a:endParaRPr>
                    </a:p>
                  </a:txBody>
                  <a:tcPr marL="36876" marR="36876" marT="18438" marB="18438" anchor="ctr"/>
                </a:tc>
                <a:extLst>
                  <a:ext uri="{0D108BD9-81ED-4DB2-BD59-A6C34878D82A}">
                    <a16:rowId xmlns:a16="http://schemas.microsoft.com/office/drawing/2014/main" val="2050975261"/>
                  </a:ext>
                </a:extLst>
              </a:tr>
              <a:tr h="306839">
                <a:tc>
                  <a:txBody>
                    <a:bodyPr/>
                    <a:lstStyle/>
                    <a:p>
                      <a:r>
                        <a:rPr lang="en-US" sz="1000" b="1">
                          <a:latin typeface="Arial" panose="020B0604020202020204" pitchFamily="34" charset="0"/>
                          <a:cs typeface="Arial" panose="020B0604020202020204" pitchFamily="34" charset="0"/>
                        </a:rPr>
                        <a:t>Non-invasive improvements</a:t>
                      </a:r>
                      <a:endParaRPr lang="en-US" sz="1000">
                        <a:latin typeface="Arial" panose="020B0604020202020204" pitchFamily="34" charset="0"/>
                        <a:cs typeface="Arial" panose="020B0604020202020204" pitchFamily="34" charset="0"/>
                      </a:endParaRPr>
                    </a:p>
                  </a:txBody>
                  <a:tcPr marL="36876" marR="36876" marT="18438" marB="18438" anchor="ctr"/>
                </a:tc>
                <a:tc>
                  <a:txBody>
                    <a:bodyPr/>
                    <a:lstStyle/>
                    <a:p>
                      <a:r>
                        <a:rPr lang="en-US" sz="1000">
                          <a:latin typeface="Arial" panose="020B0604020202020204" pitchFamily="34" charset="0"/>
                          <a:cs typeface="Arial" panose="020B0604020202020204" pitchFamily="34" charset="0"/>
                        </a:rPr>
                        <a:t>✓</a:t>
                      </a:r>
                    </a:p>
                  </a:txBody>
                  <a:tcPr marL="36876" marR="36876" marT="18438" marB="18438" anchor="ctr"/>
                </a:tc>
                <a:extLst>
                  <a:ext uri="{0D108BD9-81ED-4DB2-BD59-A6C34878D82A}">
                    <a16:rowId xmlns:a16="http://schemas.microsoft.com/office/drawing/2014/main" val="4090761708"/>
                  </a:ext>
                </a:extLst>
              </a:tr>
              <a:tr h="231811">
                <a:tc>
                  <a:txBody>
                    <a:bodyPr/>
                    <a:lstStyle/>
                    <a:p>
                      <a:r>
                        <a:rPr lang="en-US" sz="1000">
                          <a:latin typeface="Arial" panose="020B0604020202020204" pitchFamily="34" charset="0"/>
                          <a:cs typeface="Arial" panose="020B0604020202020204" pitchFamily="34" charset="0"/>
                        </a:rPr>
                        <a:t>ELF, LSM (fibrosis)</a:t>
                      </a:r>
                    </a:p>
                  </a:txBody>
                  <a:tcPr marL="36876" marR="36876" marT="18438" marB="18438" anchor="ctr"/>
                </a:tc>
                <a:tc>
                  <a:txBody>
                    <a:bodyPr/>
                    <a:lstStyle/>
                    <a:p>
                      <a:r>
                        <a:rPr lang="en-US" sz="1000">
                          <a:latin typeface="Arial" panose="020B0604020202020204" pitchFamily="34" charset="0"/>
                          <a:cs typeface="Arial" panose="020B0604020202020204" pitchFamily="34" charset="0"/>
                        </a:rPr>
                        <a:t>Improved</a:t>
                      </a:r>
                    </a:p>
                  </a:txBody>
                  <a:tcPr marL="36876" marR="36876" marT="18438" marB="18438" anchor="ctr"/>
                </a:tc>
                <a:extLst>
                  <a:ext uri="{0D108BD9-81ED-4DB2-BD59-A6C34878D82A}">
                    <a16:rowId xmlns:a16="http://schemas.microsoft.com/office/drawing/2014/main" val="3207068027"/>
                  </a:ext>
                </a:extLst>
              </a:tr>
              <a:tr h="231811">
                <a:tc>
                  <a:txBody>
                    <a:bodyPr/>
                    <a:lstStyle/>
                    <a:p>
                      <a:r>
                        <a:rPr lang="en-US" sz="1000">
                          <a:latin typeface="Arial" panose="020B0604020202020204" pitchFamily="34" charset="0"/>
                          <a:cs typeface="Arial" panose="020B0604020202020204" pitchFamily="34" charset="0"/>
                        </a:rPr>
                        <a:t>ALT, AST (liver Injury)</a:t>
                      </a:r>
                    </a:p>
                  </a:txBody>
                  <a:tcPr marL="36876" marR="36876" marT="18438" marB="18438" anchor="ctr"/>
                </a:tc>
                <a:tc>
                  <a:txBody>
                    <a:bodyPr/>
                    <a:lstStyle/>
                    <a:p>
                      <a:r>
                        <a:rPr lang="en-US" sz="1000">
                          <a:latin typeface="Arial" panose="020B0604020202020204" pitchFamily="34" charset="0"/>
                          <a:cs typeface="Arial" panose="020B0604020202020204" pitchFamily="34" charset="0"/>
                        </a:rPr>
                        <a:t>Improved</a:t>
                      </a:r>
                    </a:p>
                  </a:txBody>
                  <a:tcPr marL="36876" marR="36876" marT="18438" marB="18438" anchor="ctr"/>
                </a:tc>
                <a:extLst>
                  <a:ext uri="{0D108BD9-81ED-4DB2-BD59-A6C34878D82A}">
                    <a16:rowId xmlns:a16="http://schemas.microsoft.com/office/drawing/2014/main" val="128059520"/>
                  </a:ext>
                </a:extLst>
              </a:tr>
              <a:tr h="331159">
                <a:tc>
                  <a:txBody>
                    <a:bodyPr/>
                    <a:lstStyle/>
                    <a:p>
                      <a:r>
                        <a:rPr lang="en-US" sz="1000">
                          <a:latin typeface="Arial" panose="020B0604020202020204" pitchFamily="34" charset="0"/>
                          <a:cs typeface="Arial" panose="020B0604020202020204" pitchFamily="34" charset="0"/>
                        </a:rPr>
                        <a:t>HOMA-IR, C-peptide, lipoproteins</a:t>
                      </a:r>
                    </a:p>
                  </a:txBody>
                  <a:tcPr marL="36876" marR="36876" marT="18438" marB="18438" anchor="ctr"/>
                </a:tc>
                <a:tc>
                  <a:txBody>
                    <a:bodyPr/>
                    <a:lstStyle/>
                    <a:p>
                      <a:r>
                        <a:rPr lang="en-US" sz="1000">
                          <a:latin typeface="Arial" panose="020B0604020202020204" pitchFamily="34" charset="0"/>
                          <a:cs typeface="Arial" panose="020B0604020202020204" pitchFamily="34" charset="0"/>
                        </a:rPr>
                        <a:t>Improved</a:t>
                      </a:r>
                    </a:p>
                  </a:txBody>
                  <a:tcPr marL="36876" marR="36876" marT="18438" marB="18438" anchor="ctr"/>
                </a:tc>
                <a:extLst>
                  <a:ext uri="{0D108BD9-81ED-4DB2-BD59-A6C34878D82A}">
                    <a16:rowId xmlns:a16="http://schemas.microsoft.com/office/drawing/2014/main" val="1931909691"/>
                  </a:ext>
                </a:extLst>
              </a:tr>
              <a:tr h="331159">
                <a:tc>
                  <a:txBody>
                    <a:bodyPr/>
                    <a:lstStyle/>
                    <a:p>
                      <a:r>
                        <a:rPr lang="en-US" sz="1000" b="1">
                          <a:latin typeface="Arial" panose="020B0604020202020204" pitchFamily="34" charset="0"/>
                          <a:cs typeface="Arial" panose="020B0604020202020204" pitchFamily="34" charset="0"/>
                        </a:rPr>
                        <a:t>Adverse events</a:t>
                      </a:r>
                      <a:endParaRPr lang="en-US" sz="1000">
                        <a:latin typeface="Arial" panose="020B0604020202020204" pitchFamily="34" charset="0"/>
                        <a:cs typeface="Arial" panose="020B0604020202020204" pitchFamily="34" charset="0"/>
                      </a:endParaRPr>
                    </a:p>
                  </a:txBody>
                  <a:tcPr marL="36876" marR="36876" marT="18438" marB="18438" anchor="ctr"/>
                </a:tc>
                <a:tc>
                  <a:txBody>
                    <a:bodyPr/>
                    <a:lstStyle/>
                    <a:p>
                      <a:r>
                        <a:rPr lang="nb-NO" sz="1000">
                          <a:latin typeface="Arial" panose="020B0604020202020204" pitchFamily="34" charset="0"/>
                          <a:cs typeface="Arial" panose="020B0604020202020204" pitchFamily="34" charset="0"/>
                        </a:rPr>
                        <a:t>GI events ↑</a:t>
                      </a:r>
                      <a:br>
                        <a:rPr lang="nb-NO" sz="1000">
                          <a:latin typeface="Arial" panose="020B0604020202020204" pitchFamily="34" charset="0"/>
                          <a:cs typeface="Arial" panose="020B0604020202020204" pitchFamily="34" charset="0"/>
                        </a:rPr>
                      </a:br>
                      <a:r>
                        <a:rPr lang="nb-NO" sz="1000">
                          <a:latin typeface="Arial" panose="020B0604020202020204" pitchFamily="34" charset="0"/>
                          <a:cs typeface="Arial" panose="020B0604020202020204" pitchFamily="34" charset="0"/>
                        </a:rPr>
                        <a:t>(mild–mod, transient)</a:t>
                      </a:r>
                    </a:p>
                  </a:txBody>
                  <a:tcPr marL="36876" marR="36876" marT="18438" marB="18438" anchor="ctr"/>
                </a:tc>
                <a:extLst>
                  <a:ext uri="{0D108BD9-81ED-4DB2-BD59-A6C34878D82A}">
                    <a16:rowId xmlns:a16="http://schemas.microsoft.com/office/drawing/2014/main" val="353512629"/>
                  </a:ext>
                </a:extLst>
              </a:tr>
            </a:tbl>
          </a:graphicData>
        </a:graphic>
      </p:graphicFrame>
      <p:sp>
        <p:nvSpPr>
          <p:cNvPr id="2" name="Content Placeholder 2">
            <a:extLst>
              <a:ext uri="{FF2B5EF4-FFF2-40B4-BE49-F238E27FC236}">
                <a16:creationId xmlns:a16="http://schemas.microsoft.com/office/drawing/2014/main" id="{05D4F580-BFC7-55B5-7FC8-635880EFFDD4}"/>
              </a:ext>
            </a:extLst>
          </p:cNvPr>
          <p:cNvSpPr txBox="1">
            <a:spLocks/>
          </p:cNvSpPr>
          <p:nvPr/>
        </p:nvSpPr>
        <p:spPr>
          <a:xfrm>
            <a:off x="523963" y="1991669"/>
            <a:ext cx="3965719" cy="246450"/>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a:latin typeface="Arial" panose="020B0604020202020204" pitchFamily="34" charset="0"/>
                <a:cs typeface="Arial" panose="020B0604020202020204" pitchFamily="34" charset="0"/>
              </a:rPr>
              <a:t>Efruxifermin treatment in MASH-related cirrhosis</a:t>
            </a:r>
            <a:endParaRPr lang="en-US" sz="1400" b="1">
              <a:latin typeface="Arial" panose="020B0604020202020204" pitchFamily="34" charset="0"/>
              <a:cs typeface="Arial" panose="020B0604020202020204" pitchFamily="34" charset="0"/>
            </a:endParaRPr>
          </a:p>
        </p:txBody>
      </p:sp>
      <p:pic>
        <p:nvPicPr>
          <p:cNvPr id="5" name="Graphic 4" descr="Home with solid fill">
            <a:hlinkClick r:id="rId3" action="ppaction://hlinksldjump"/>
            <a:extLst>
              <a:ext uri="{FF2B5EF4-FFF2-40B4-BE49-F238E27FC236}">
                <a16:creationId xmlns:a16="http://schemas.microsoft.com/office/drawing/2014/main" id="{E135116E-318A-D01E-DC93-37B9DBF9C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405621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1EF89-FE55-E123-85CB-73CC0E5ABA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BA892A-F89B-6F68-1166-6ED70A9DDFC7}"/>
              </a:ext>
            </a:extLst>
          </p:cNvPr>
          <p:cNvSpPr>
            <a:spLocks noGrp="1"/>
          </p:cNvSpPr>
          <p:nvPr>
            <p:ph type="title"/>
          </p:nvPr>
        </p:nvSpPr>
        <p:spPr>
          <a:xfrm>
            <a:off x="838200" y="-89087"/>
            <a:ext cx="11099800" cy="838947"/>
          </a:xfrm>
        </p:spPr>
        <p:txBody>
          <a:bodyPr>
            <a:noAutofit/>
          </a:bodyPr>
          <a:lstStyle/>
          <a:p>
            <a:r>
              <a:rPr lang="en-US" sz="1800" b="1">
                <a:latin typeface="Arial" panose="020B0604020202020204" pitchFamily="34" charset="0"/>
                <a:cs typeface="Arial" panose="020B0604020202020204" pitchFamily="34" charset="0"/>
              </a:rPr>
              <a:t>LB2553</a:t>
            </a:r>
            <a:r>
              <a:rPr lang="en-US" sz="1800">
                <a:latin typeface="Arial" panose="020B0604020202020204" pitchFamily="34" charset="0"/>
                <a:cs typeface="Arial" panose="020B0604020202020204" pitchFamily="34" charset="0"/>
              </a:rPr>
              <a:t> High prevalence of undiagnosed liver fibrosis in the adult European population driven by metabolic risk factors and alcohol consumption. results from the prospective </a:t>
            </a:r>
            <a:r>
              <a:rPr lang="en-US" sz="1800" err="1">
                <a:latin typeface="Arial" panose="020B0604020202020204" pitchFamily="34" charset="0"/>
                <a:cs typeface="Arial" panose="020B0604020202020204" pitchFamily="34" charset="0"/>
              </a:rPr>
              <a:t>liverscreen</a:t>
            </a:r>
            <a:r>
              <a:rPr lang="en-US" sz="1800">
                <a:latin typeface="Arial" panose="020B0604020202020204" pitchFamily="34" charset="0"/>
                <a:cs typeface="Arial" panose="020B0604020202020204" pitchFamily="34" charset="0"/>
              </a:rPr>
              <a:t> cohort in 30,541 subjects</a:t>
            </a:r>
          </a:p>
        </p:txBody>
      </p:sp>
      <p:sp>
        <p:nvSpPr>
          <p:cNvPr id="5" name="Content Placeholder 2">
            <a:extLst>
              <a:ext uri="{FF2B5EF4-FFF2-40B4-BE49-F238E27FC236}">
                <a16:creationId xmlns:a16="http://schemas.microsoft.com/office/drawing/2014/main" id="{47EF6207-A56F-F943-016E-4C5DCFB20034}"/>
              </a:ext>
            </a:extLst>
          </p:cNvPr>
          <p:cNvSpPr>
            <a:spLocks noGrp="1"/>
          </p:cNvSpPr>
          <p:nvPr>
            <p:ph idx="1"/>
          </p:nvPr>
        </p:nvSpPr>
        <p:spPr>
          <a:xfrm>
            <a:off x="459514" y="1344204"/>
            <a:ext cx="11272972" cy="1930623"/>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Findings from small-scale, single-country cohorts suggest that undiagnosed liver fibrosis resulting from chronic liver disease is common in the general population.</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However, the exact prevalence and main risk factors remain incompletely understood.</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0">
                <a:latin typeface="Arial" panose="020B0604020202020204" pitchFamily="34" charset="0"/>
                <a:ea typeface="Yu Mincho" panose="02020400000000000000" pitchFamily="18" charset="-128"/>
                <a:cs typeface="Arial" panose="020B0604020202020204" pitchFamily="34" charset="0"/>
              </a:rPr>
              <a:t>To i</a:t>
            </a:r>
            <a:r>
              <a:rPr lang="en-US" sz="1800" kern="0">
                <a:effectLst/>
                <a:latin typeface="Arial" panose="020B0604020202020204" pitchFamily="34" charset="0"/>
                <a:ea typeface="Yu Mincho" panose="02020400000000000000" pitchFamily="18" charset="-128"/>
                <a:cs typeface="Arial" panose="020B0604020202020204" pitchFamily="34" charset="0"/>
              </a:rPr>
              <a:t>nvestigate the prevalence of undiagnosed liver fibrosis in a prospective large-scale multi-national European cohort and determine the association between liver fibrosis and metabolic risk factors and/or alcohol consumption.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8C33257-9145-4B97-25ED-2EBCBAE90088}"/>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81CBD4C-3028-6EC3-5806-CD4BF85DC199}"/>
              </a:ext>
            </a:extLst>
          </p:cNvPr>
          <p:cNvSpPr/>
          <p:nvPr/>
        </p:nvSpPr>
        <p:spPr>
          <a:xfrm>
            <a:off x="326282" y="846659"/>
            <a:ext cx="11539436" cy="2394752"/>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B52047B-D31E-35EB-D3B6-5EE519257EB1}"/>
              </a:ext>
            </a:extLst>
          </p:cNvPr>
          <p:cNvSpPr/>
          <p:nvPr/>
        </p:nvSpPr>
        <p:spPr>
          <a:xfrm>
            <a:off x="515507" y="3517397"/>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457DB7E-EDB4-2183-716B-54CA5EBA578E}"/>
              </a:ext>
            </a:extLst>
          </p:cNvPr>
          <p:cNvSpPr/>
          <p:nvPr/>
        </p:nvSpPr>
        <p:spPr>
          <a:xfrm>
            <a:off x="326281" y="3402456"/>
            <a:ext cx="11539437" cy="2936198"/>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C5F03CD2-1B08-53FD-266B-243302361996}"/>
              </a:ext>
            </a:extLst>
          </p:cNvPr>
          <p:cNvGrpSpPr/>
          <p:nvPr/>
        </p:nvGrpSpPr>
        <p:grpSpPr>
          <a:xfrm>
            <a:off x="297712" y="4016059"/>
            <a:ext cx="3303203" cy="2044840"/>
            <a:chOff x="259969" y="3781584"/>
            <a:chExt cx="3303203" cy="2044840"/>
          </a:xfrm>
        </p:grpSpPr>
        <p:sp>
          <p:nvSpPr>
            <p:cNvPr id="18" name="Rectangle: Rounded Corners 17">
              <a:extLst>
                <a:ext uri="{FF2B5EF4-FFF2-40B4-BE49-F238E27FC236}">
                  <a16:creationId xmlns:a16="http://schemas.microsoft.com/office/drawing/2014/main" id="{F0195475-2963-2F4B-D3AD-B3D460E5DE65}"/>
                </a:ext>
              </a:extLst>
            </p:cNvPr>
            <p:cNvSpPr/>
            <p:nvPr/>
          </p:nvSpPr>
          <p:spPr>
            <a:xfrm>
              <a:off x="515507" y="3995280"/>
              <a:ext cx="3047665" cy="1831143"/>
            </a:xfrm>
            <a:prstGeom prst="roundRect">
              <a:avLst>
                <a:gd name="adj" fmla="val 9695"/>
              </a:avLst>
            </a:prstGeom>
            <a:solidFill>
              <a:srgbClr val="C7E4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7889B225-77AB-652A-30C3-8FF2DF24B36C}"/>
                </a:ext>
              </a:extLst>
            </p:cNvPr>
            <p:cNvSpPr txBox="1">
              <a:spLocks/>
            </p:cNvSpPr>
            <p:nvPr/>
          </p:nvSpPr>
          <p:spPr>
            <a:xfrm>
              <a:off x="259969" y="4094248"/>
              <a:ext cx="1875524"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Population</a:t>
              </a:r>
              <a:endParaRPr lang="en-US" sz="1600" b="1">
                <a:latin typeface="Arial" panose="020B0604020202020204" pitchFamily="34" charset="0"/>
                <a:cs typeface="Arial" panose="020B0604020202020204" pitchFamily="34" charset="0"/>
              </a:endParaRPr>
            </a:p>
          </p:txBody>
        </p:sp>
        <p:pic>
          <p:nvPicPr>
            <p:cNvPr id="20" name="Graphic 19" descr="Group of men with solid fill">
              <a:extLst>
                <a:ext uri="{FF2B5EF4-FFF2-40B4-BE49-F238E27FC236}">
                  <a16:creationId xmlns:a16="http://schemas.microsoft.com/office/drawing/2014/main" id="{6567F3CD-BFDA-8861-6F05-9BD35DF2B9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5541" y="3781584"/>
              <a:ext cx="828078" cy="828078"/>
            </a:xfrm>
            <a:prstGeom prst="rect">
              <a:avLst/>
            </a:prstGeom>
          </p:spPr>
        </p:pic>
        <p:sp>
          <p:nvSpPr>
            <p:cNvPr id="21" name="TextBox 20">
              <a:extLst>
                <a:ext uri="{FF2B5EF4-FFF2-40B4-BE49-F238E27FC236}">
                  <a16:creationId xmlns:a16="http://schemas.microsoft.com/office/drawing/2014/main" id="{00F98401-7C36-69E4-7362-89A0B5A72609}"/>
                </a:ext>
              </a:extLst>
            </p:cNvPr>
            <p:cNvSpPr txBox="1"/>
            <p:nvPr/>
          </p:nvSpPr>
          <p:spPr>
            <a:xfrm>
              <a:off x="638208" y="4441429"/>
              <a:ext cx="2811561" cy="1384995"/>
            </a:xfrm>
            <a:prstGeom prst="rect">
              <a:avLst/>
            </a:prstGeom>
            <a:noFill/>
          </p:spPr>
          <p:txBody>
            <a:bodyPr wrap="square">
              <a:spAutoFit/>
            </a:bodyPr>
            <a:lstStyle/>
            <a:p>
              <a:pPr marL="0" algn="l" rtl="0" eaLnBrk="1" fontAlgn="ctr" latinLnBrk="0" hangingPunct="1"/>
              <a:r>
                <a:rPr lang="en-US" sz="1400" b="1">
                  <a:solidFill>
                    <a:srgbClr val="004B87"/>
                  </a:solidFill>
                  <a:latin typeface="Arial" panose="020B0604020202020204" pitchFamily="34" charset="0"/>
                  <a:cs typeface="Arial" panose="020B0604020202020204" pitchFamily="34" charset="0"/>
                </a:rPr>
                <a:t>30,541  p</a:t>
              </a:r>
              <a:r>
                <a:rPr lang="en-US" sz="1400" b="1" i="0" u="none" strike="noStrike" kern="1200">
                  <a:solidFill>
                    <a:srgbClr val="004B87"/>
                  </a:solidFill>
                  <a:effectLst/>
                  <a:latin typeface="Arial" panose="020B0604020202020204" pitchFamily="34" charset="0"/>
                  <a:cs typeface="Arial" panose="020B0604020202020204" pitchFamily="34" charset="0"/>
                </a:rPr>
                <a:t>articipants: </a:t>
              </a:r>
            </a:p>
            <a:p>
              <a:pPr marL="285750" indent="-285750" algn="l" rtl="0" eaLnBrk="1" fontAlgn="ctr" latinLnBrk="0" hangingPunct="1">
                <a:buFont typeface="Arial" panose="020B0604020202020204" pitchFamily="34" charset="0"/>
                <a:buChar char="•"/>
              </a:pPr>
              <a:r>
                <a:rPr lang="en-US" sz="1400" b="0" i="0" u="none" strike="noStrike" kern="1200">
                  <a:solidFill>
                    <a:srgbClr val="004B87"/>
                  </a:solidFill>
                  <a:effectLst/>
                  <a:latin typeface="Arial" panose="020B0604020202020204" pitchFamily="34" charset="0"/>
                  <a:cs typeface="Arial" panose="020B0604020202020204" pitchFamily="34" charset="0"/>
                </a:rPr>
                <a:t>May 2018 - December 2024</a:t>
              </a: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O</a:t>
              </a:r>
              <a:r>
                <a:rPr lang="en-US" sz="1400" b="0" i="0" u="none" strike="noStrike" kern="1200">
                  <a:solidFill>
                    <a:srgbClr val="004B87"/>
                  </a:solidFill>
                  <a:effectLst/>
                  <a:latin typeface="Arial" panose="020B0604020202020204" pitchFamily="34" charset="0"/>
                  <a:cs typeface="Arial" panose="020B0604020202020204" pitchFamily="34" charset="0"/>
                </a:rPr>
                <a:t>lder than 40 years</a:t>
              </a: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W</a:t>
              </a:r>
              <a:r>
                <a:rPr lang="en-US" sz="1400" b="0" i="0" u="none" strike="noStrike" kern="1200">
                  <a:solidFill>
                    <a:srgbClr val="004B87"/>
                  </a:solidFill>
                  <a:effectLst/>
                  <a:latin typeface="Arial" panose="020B0604020202020204" pitchFamily="34" charset="0"/>
                  <a:cs typeface="Arial" panose="020B0604020202020204" pitchFamily="34" charset="0"/>
                </a:rPr>
                <a:t>ithout known liver disease</a:t>
              </a:r>
            </a:p>
            <a:p>
              <a:pPr marL="285750" indent="-285750" algn="l" rtl="0" eaLnBrk="1" fontAlgn="ctr" latinLnBrk="0" hangingPunct="1">
                <a:buFont typeface="Arial" panose="020B0604020202020204" pitchFamily="34" charset="0"/>
                <a:buChar char="•"/>
              </a:pPr>
              <a:r>
                <a:rPr lang="en-US" sz="1400">
                  <a:solidFill>
                    <a:srgbClr val="004B87"/>
                  </a:solidFill>
                  <a:latin typeface="Arial" panose="020B0604020202020204" pitchFamily="34" charset="0"/>
                  <a:cs typeface="Arial" panose="020B0604020202020204" pitchFamily="34" charset="0"/>
                </a:rPr>
                <a:t>F</a:t>
              </a:r>
              <a:r>
                <a:rPr lang="en-US" sz="1400" b="0" i="0" u="none" strike="noStrike" kern="1200">
                  <a:solidFill>
                    <a:srgbClr val="004B87"/>
                  </a:solidFill>
                  <a:effectLst/>
                  <a:latin typeface="Arial" panose="020B0604020202020204" pitchFamily="34" charset="0"/>
                  <a:cs typeface="Arial" panose="020B0604020202020204" pitchFamily="34" charset="0"/>
                </a:rPr>
                <a:t>rom the general population in 9 European countries</a:t>
              </a:r>
              <a:endParaRPr lang="en-US" sz="1400" b="0" i="0" u="none" strike="noStrike">
                <a:effectLst/>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BAAA48F7-B9BA-283B-36CC-4BAEECB3B08D}"/>
              </a:ext>
            </a:extLst>
          </p:cNvPr>
          <p:cNvGrpSpPr/>
          <p:nvPr/>
        </p:nvGrpSpPr>
        <p:grpSpPr>
          <a:xfrm>
            <a:off x="7259691" y="3990197"/>
            <a:ext cx="2340797" cy="1240255"/>
            <a:chOff x="8947123" y="3134401"/>
            <a:chExt cx="2340797" cy="1240255"/>
          </a:xfrm>
        </p:grpSpPr>
        <p:sp>
          <p:nvSpPr>
            <p:cNvPr id="25" name="TextBox 24">
              <a:extLst>
                <a:ext uri="{FF2B5EF4-FFF2-40B4-BE49-F238E27FC236}">
                  <a16:creationId xmlns:a16="http://schemas.microsoft.com/office/drawing/2014/main" id="{8713FA6F-11D8-CE9B-4387-FB301C4F0804}"/>
                </a:ext>
              </a:extLst>
            </p:cNvPr>
            <p:cNvSpPr txBox="1"/>
            <p:nvPr/>
          </p:nvSpPr>
          <p:spPr>
            <a:xfrm>
              <a:off x="9007590" y="3388331"/>
              <a:ext cx="2280330" cy="954107"/>
            </a:xfrm>
            <a:prstGeom prst="rect">
              <a:avLst/>
            </a:prstGeom>
            <a:noFill/>
          </p:spPr>
          <p:txBody>
            <a:bodyPr wrap="square">
              <a:spAutoFit/>
            </a:bodyPr>
            <a:lstStyle/>
            <a:p>
              <a:r>
                <a:rPr lang="en-US" sz="1400" kern="100">
                  <a:effectLst/>
                  <a:latin typeface="Arial" panose="020B0604020202020204" pitchFamily="34" charset="0"/>
                  <a:ea typeface="Aptos" panose="020B0004020202020204" pitchFamily="34" charset="0"/>
                  <a:cs typeface="Arial" panose="020B0604020202020204" pitchFamily="34" charset="0"/>
                </a:rPr>
                <a:t>Since LSM &lt; 8kPa rules out significant fibrosis, only subjects with LSM ≥ 8kPa, and/or ALT ≥ 1.5.</a:t>
              </a:r>
            </a:p>
          </p:txBody>
        </p:sp>
        <p:sp>
          <p:nvSpPr>
            <p:cNvPr id="27" name="Rectangle: Rounded Corners 26">
              <a:extLst>
                <a:ext uri="{FF2B5EF4-FFF2-40B4-BE49-F238E27FC236}">
                  <a16:creationId xmlns:a16="http://schemas.microsoft.com/office/drawing/2014/main" id="{FB506CC5-7576-0BB9-7ED4-97A53CE82325}"/>
                </a:ext>
              </a:extLst>
            </p:cNvPr>
            <p:cNvSpPr/>
            <p:nvPr/>
          </p:nvSpPr>
          <p:spPr>
            <a:xfrm>
              <a:off x="8947123" y="3277997"/>
              <a:ext cx="2300971" cy="1096659"/>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id="{A7BBAA6D-723D-5F21-3225-D4F750026C3D}"/>
                </a:ext>
              </a:extLst>
            </p:cNvPr>
            <p:cNvSpPr txBox="1">
              <a:spLocks/>
            </p:cNvSpPr>
            <p:nvPr/>
          </p:nvSpPr>
          <p:spPr>
            <a:xfrm>
              <a:off x="9166610" y="3134401"/>
              <a:ext cx="1902817" cy="216083"/>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Subjects’ selection</a:t>
              </a:r>
              <a:endParaRPr lang="en-US" sz="1600" b="1">
                <a:latin typeface="Arial" panose="020B0604020202020204" pitchFamily="34" charset="0"/>
                <a:cs typeface="Arial" panose="020B0604020202020204" pitchFamily="34" charset="0"/>
              </a:endParaRPr>
            </a:p>
          </p:txBody>
        </p:sp>
      </p:grpSp>
      <p:sp>
        <p:nvSpPr>
          <p:cNvPr id="28" name="Arrow: Down 27">
            <a:extLst>
              <a:ext uri="{FF2B5EF4-FFF2-40B4-BE49-F238E27FC236}">
                <a16:creationId xmlns:a16="http://schemas.microsoft.com/office/drawing/2014/main" id="{78898392-82AF-89E4-7644-642E15172DE4}"/>
              </a:ext>
            </a:extLst>
          </p:cNvPr>
          <p:cNvSpPr/>
          <p:nvPr/>
        </p:nvSpPr>
        <p:spPr>
          <a:xfrm rot="16200000">
            <a:off x="3636290" y="3857569"/>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23A313FB-604A-F033-5127-B8C9A4166795}"/>
              </a:ext>
            </a:extLst>
          </p:cNvPr>
          <p:cNvGrpSpPr/>
          <p:nvPr/>
        </p:nvGrpSpPr>
        <p:grpSpPr>
          <a:xfrm>
            <a:off x="8609789" y="5456817"/>
            <a:ext cx="2811561" cy="748824"/>
            <a:chOff x="8947123" y="3121537"/>
            <a:chExt cx="2811561" cy="748824"/>
          </a:xfrm>
        </p:grpSpPr>
        <p:sp>
          <p:nvSpPr>
            <p:cNvPr id="11" name="TextBox 10">
              <a:extLst>
                <a:ext uri="{FF2B5EF4-FFF2-40B4-BE49-F238E27FC236}">
                  <a16:creationId xmlns:a16="http://schemas.microsoft.com/office/drawing/2014/main" id="{97109513-442C-F00F-6DD5-91DCAC60F6B5}"/>
                </a:ext>
              </a:extLst>
            </p:cNvPr>
            <p:cNvSpPr txBox="1"/>
            <p:nvPr/>
          </p:nvSpPr>
          <p:spPr>
            <a:xfrm>
              <a:off x="9001160" y="3444367"/>
              <a:ext cx="2757524" cy="307777"/>
            </a:xfrm>
            <a:prstGeom prst="rect">
              <a:avLst/>
            </a:prstGeom>
            <a:noFill/>
          </p:spPr>
          <p:txBody>
            <a:bodyPr wrap="square">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Prevalence of LSM ≥ 8kPa.</a:t>
              </a:r>
              <a:endParaRPr lang="en-US" sz="1400" kern="100">
                <a:effectLst/>
                <a:latin typeface="Arial" panose="020B0604020202020204" pitchFamily="34" charset="0"/>
                <a:ea typeface="Aptos" panose="020B00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3FE07B2-4C60-CA94-3698-ABFC5F1EFD67}"/>
                </a:ext>
              </a:extLst>
            </p:cNvPr>
            <p:cNvSpPr/>
            <p:nvPr/>
          </p:nvSpPr>
          <p:spPr>
            <a:xfrm>
              <a:off x="8947123" y="3277997"/>
              <a:ext cx="2811561" cy="592364"/>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77D3F48F-72C7-9538-7649-A6B446E715F7}"/>
                </a:ext>
              </a:extLst>
            </p:cNvPr>
            <p:cNvSpPr txBox="1">
              <a:spLocks/>
            </p:cNvSpPr>
            <p:nvPr/>
          </p:nvSpPr>
          <p:spPr>
            <a:xfrm>
              <a:off x="9318367" y="3121537"/>
              <a:ext cx="2116741" cy="252765"/>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Primary outcome</a:t>
              </a:r>
              <a:endParaRPr lang="en-US" sz="16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67B5F7E8-91C4-B9FD-2244-8E9B597ACE73}"/>
              </a:ext>
            </a:extLst>
          </p:cNvPr>
          <p:cNvGrpSpPr/>
          <p:nvPr/>
        </p:nvGrpSpPr>
        <p:grpSpPr>
          <a:xfrm>
            <a:off x="4219937" y="4855998"/>
            <a:ext cx="2855902" cy="1387107"/>
            <a:chOff x="8947124" y="3129113"/>
            <a:chExt cx="2855902" cy="1387107"/>
          </a:xfrm>
        </p:grpSpPr>
        <p:sp>
          <p:nvSpPr>
            <p:cNvPr id="15" name="TextBox 14">
              <a:extLst>
                <a:ext uri="{FF2B5EF4-FFF2-40B4-BE49-F238E27FC236}">
                  <a16:creationId xmlns:a16="http://schemas.microsoft.com/office/drawing/2014/main" id="{AFA0337A-2ECB-404F-6335-DDD81B1B930D}"/>
                </a:ext>
              </a:extLst>
            </p:cNvPr>
            <p:cNvSpPr txBox="1"/>
            <p:nvPr/>
          </p:nvSpPr>
          <p:spPr>
            <a:xfrm>
              <a:off x="9045502" y="3449926"/>
              <a:ext cx="2757524" cy="954107"/>
            </a:xfrm>
            <a:prstGeom prst="rect">
              <a:avLst/>
            </a:prstGeom>
            <a:noFill/>
          </p:spPr>
          <p:txBody>
            <a:bodyPr wrap="square">
              <a:spAutoFit/>
            </a:bodyPr>
            <a:lstStyle/>
            <a:p>
              <a:r>
                <a:rPr lang="en-US" sz="1400" kern="100">
                  <a:latin typeface="Arial" panose="020B0604020202020204" pitchFamily="34" charset="0"/>
                  <a:ea typeface="Aptos" panose="020B0004020202020204" pitchFamily="34" charset="0"/>
                  <a:cs typeface="Arial" panose="020B0604020202020204" pitchFamily="34" charset="0"/>
                </a:rPr>
                <a:t>A</a:t>
              </a:r>
              <a:r>
                <a:rPr lang="en-US" sz="1400" kern="100">
                  <a:effectLst/>
                  <a:latin typeface="Arial" panose="020B0604020202020204" pitchFamily="34" charset="0"/>
                  <a:ea typeface="Aptos" panose="020B0004020202020204" pitchFamily="34" charset="0"/>
                  <a:cs typeface="Arial" panose="020B0604020202020204" pitchFamily="34" charset="0"/>
                </a:rPr>
                <a:t>ssessed by liver stiffness measurement (LSM) using vibration controlled transient elastography (</a:t>
              </a:r>
              <a:r>
                <a:rPr lang="en-US" sz="1400" kern="100" err="1">
                  <a:effectLst/>
                  <a:latin typeface="Arial" panose="020B0604020202020204" pitchFamily="34" charset="0"/>
                  <a:ea typeface="Aptos" panose="020B0004020202020204" pitchFamily="34" charset="0"/>
                  <a:cs typeface="Arial" panose="020B0604020202020204" pitchFamily="34" charset="0"/>
                </a:rPr>
                <a:t>Fibroscan</a:t>
              </a:r>
              <a:r>
                <a:rPr lang="en-US" sz="1400" kern="100" baseline="30000">
                  <a:effectLst/>
                  <a:latin typeface="Arial" panose="020B0604020202020204" pitchFamily="34" charset="0"/>
                  <a:ea typeface="Aptos" panose="020B0004020202020204" pitchFamily="34" charset="0"/>
                  <a:cs typeface="Arial" panose="020B0604020202020204" pitchFamily="34" charset="0"/>
                </a:rPr>
                <a:t>®</a:t>
              </a:r>
              <a:r>
                <a:rPr lang="en-US" sz="1400" kern="100">
                  <a:effectLst/>
                  <a:latin typeface="Arial" panose="020B0604020202020204" pitchFamily="34" charset="0"/>
                  <a:ea typeface="Aptos" panose="020B0004020202020204" pitchFamily="34" charset="0"/>
                  <a:cs typeface="Arial" panose="020B0604020202020204" pitchFamily="34" charset="0"/>
                </a:rPr>
                <a:t>).</a:t>
              </a:r>
            </a:p>
          </p:txBody>
        </p:sp>
        <p:sp>
          <p:nvSpPr>
            <p:cNvPr id="16" name="Rectangle: Rounded Corners 15">
              <a:extLst>
                <a:ext uri="{FF2B5EF4-FFF2-40B4-BE49-F238E27FC236}">
                  <a16:creationId xmlns:a16="http://schemas.microsoft.com/office/drawing/2014/main" id="{EFC676C7-8BD5-995C-CF90-CB54FAA189BC}"/>
                </a:ext>
              </a:extLst>
            </p:cNvPr>
            <p:cNvSpPr/>
            <p:nvPr/>
          </p:nvSpPr>
          <p:spPr>
            <a:xfrm>
              <a:off x="8947124" y="3277997"/>
              <a:ext cx="2537212" cy="1238223"/>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503F74FC-B968-3C3B-8B1D-E65CB6EAE42B}"/>
                </a:ext>
              </a:extLst>
            </p:cNvPr>
            <p:cNvSpPr txBox="1">
              <a:spLocks/>
            </p:cNvSpPr>
            <p:nvPr/>
          </p:nvSpPr>
          <p:spPr>
            <a:xfrm>
              <a:off x="9350052" y="3129113"/>
              <a:ext cx="1738933" cy="25276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Liver fibrosis</a:t>
              </a:r>
              <a:endParaRPr lang="en-US" sz="1600" b="1">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7E98877A-93A5-8D52-2458-09BD70016AFA}"/>
              </a:ext>
            </a:extLst>
          </p:cNvPr>
          <p:cNvGrpSpPr/>
          <p:nvPr/>
        </p:nvGrpSpPr>
        <p:grpSpPr>
          <a:xfrm>
            <a:off x="4219937" y="3641965"/>
            <a:ext cx="2846184" cy="1048593"/>
            <a:chOff x="8947124" y="3129113"/>
            <a:chExt cx="2846184" cy="1048593"/>
          </a:xfrm>
        </p:grpSpPr>
        <p:sp>
          <p:nvSpPr>
            <p:cNvPr id="39" name="TextBox 38">
              <a:extLst>
                <a:ext uri="{FF2B5EF4-FFF2-40B4-BE49-F238E27FC236}">
                  <a16:creationId xmlns:a16="http://schemas.microsoft.com/office/drawing/2014/main" id="{DE316D45-D69C-EFA5-96BE-76E313DFD964}"/>
                </a:ext>
              </a:extLst>
            </p:cNvPr>
            <p:cNvSpPr txBox="1"/>
            <p:nvPr/>
          </p:nvSpPr>
          <p:spPr>
            <a:xfrm>
              <a:off x="9035784" y="3425149"/>
              <a:ext cx="2757524" cy="738664"/>
            </a:xfrm>
            <a:prstGeom prst="rect">
              <a:avLst/>
            </a:prstGeom>
            <a:noFill/>
          </p:spPr>
          <p:txBody>
            <a:bodyPr wrap="square">
              <a:spAutoFit/>
            </a:bodyPr>
            <a:lstStyle/>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D</a:t>
              </a:r>
              <a:r>
                <a:rPr lang="en-US" sz="1400" kern="100">
                  <a:effectLst/>
                  <a:latin typeface="Arial" panose="020B0604020202020204" pitchFamily="34" charset="0"/>
                  <a:ea typeface="Aptos" panose="020B0004020202020204" pitchFamily="34" charset="0"/>
                  <a:cs typeface="Arial" panose="020B0604020202020204" pitchFamily="34" charset="0"/>
                </a:rPr>
                <a:t>emographic data </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C</a:t>
              </a:r>
              <a:r>
                <a:rPr lang="en-US" sz="1400" kern="100">
                  <a:effectLst/>
                  <a:latin typeface="Arial" panose="020B0604020202020204" pitchFamily="34" charset="0"/>
                  <a:ea typeface="Aptos" panose="020B0004020202020204" pitchFamily="34" charset="0"/>
                  <a:cs typeface="Arial" panose="020B0604020202020204" pitchFamily="34" charset="0"/>
                </a:rPr>
                <a:t>linical data</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S</a:t>
              </a:r>
              <a:r>
                <a:rPr lang="en-US" sz="1400" kern="100">
                  <a:effectLst/>
                  <a:latin typeface="Arial" panose="020B0604020202020204" pitchFamily="34" charset="0"/>
                  <a:ea typeface="Aptos" panose="020B0004020202020204" pitchFamily="34" charset="0"/>
                  <a:cs typeface="Arial" panose="020B0604020202020204" pitchFamily="34" charset="0"/>
                </a:rPr>
                <a:t>tandard lab parameters</a:t>
              </a:r>
            </a:p>
          </p:txBody>
        </p:sp>
        <p:sp>
          <p:nvSpPr>
            <p:cNvPr id="40" name="Rectangle: Rounded Corners 39">
              <a:extLst>
                <a:ext uri="{FF2B5EF4-FFF2-40B4-BE49-F238E27FC236}">
                  <a16:creationId xmlns:a16="http://schemas.microsoft.com/office/drawing/2014/main" id="{50F1FD36-C9AE-4768-5A8F-E02792AC6642}"/>
                </a:ext>
              </a:extLst>
            </p:cNvPr>
            <p:cNvSpPr/>
            <p:nvPr/>
          </p:nvSpPr>
          <p:spPr>
            <a:xfrm>
              <a:off x="8947124" y="3277997"/>
              <a:ext cx="2537212" cy="899709"/>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id="{7B8C479B-9D89-ABAA-27E3-B74AA79D2076}"/>
                </a:ext>
              </a:extLst>
            </p:cNvPr>
            <p:cNvSpPr txBox="1">
              <a:spLocks/>
            </p:cNvSpPr>
            <p:nvPr/>
          </p:nvSpPr>
          <p:spPr>
            <a:xfrm>
              <a:off x="9350052" y="3129113"/>
              <a:ext cx="1738933" cy="25276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Data collection</a:t>
              </a:r>
              <a:endParaRPr lang="en-US" sz="1600" b="1">
                <a:latin typeface="Arial" panose="020B0604020202020204" pitchFamily="34" charset="0"/>
                <a:cs typeface="Arial" panose="020B0604020202020204" pitchFamily="34" charset="0"/>
              </a:endParaRPr>
            </a:p>
          </p:txBody>
        </p:sp>
      </p:grpSp>
      <p:sp>
        <p:nvSpPr>
          <p:cNvPr id="42" name="Arrow: Down 41">
            <a:extLst>
              <a:ext uri="{FF2B5EF4-FFF2-40B4-BE49-F238E27FC236}">
                <a16:creationId xmlns:a16="http://schemas.microsoft.com/office/drawing/2014/main" id="{9E7FF340-2E6D-95C6-5835-190F7F20A094}"/>
              </a:ext>
            </a:extLst>
          </p:cNvPr>
          <p:cNvSpPr/>
          <p:nvPr/>
        </p:nvSpPr>
        <p:spPr>
          <a:xfrm rot="16200000">
            <a:off x="6855867" y="4668979"/>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44" name="Graphic 43" descr="Add with solid fill">
            <a:extLst>
              <a:ext uri="{FF2B5EF4-FFF2-40B4-BE49-F238E27FC236}">
                <a16:creationId xmlns:a16="http://schemas.microsoft.com/office/drawing/2014/main" id="{DD2FD4FD-4FAF-B0BE-BDB1-561655B2B0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4293" y="4740188"/>
            <a:ext cx="251502" cy="251502"/>
          </a:xfrm>
          <a:prstGeom prst="rect">
            <a:avLst/>
          </a:prstGeom>
        </p:spPr>
      </p:pic>
      <p:sp>
        <p:nvSpPr>
          <p:cNvPr id="45" name="Arrow: Down 44">
            <a:extLst>
              <a:ext uri="{FF2B5EF4-FFF2-40B4-BE49-F238E27FC236}">
                <a16:creationId xmlns:a16="http://schemas.microsoft.com/office/drawing/2014/main" id="{6879C7F7-D29E-02BD-5A72-FA46102DF8DC}"/>
              </a:ext>
            </a:extLst>
          </p:cNvPr>
          <p:cNvSpPr/>
          <p:nvPr/>
        </p:nvSpPr>
        <p:spPr>
          <a:xfrm rot="16200000">
            <a:off x="9718818" y="4500801"/>
            <a:ext cx="244549" cy="348955"/>
          </a:xfrm>
          <a:prstGeom prst="downArrow">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0D187E15-83C4-2381-3489-448CE762E238}"/>
              </a:ext>
            </a:extLst>
          </p:cNvPr>
          <p:cNvSpPr txBox="1">
            <a:spLocks/>
          </p:cNvSpPr>
          <p:nvPr/>
        </p:nvSpPr>
        <p:spPr>
          <a:xfrm>
            <a:off x="9918610" y="4413702"/>
            <a:ext cx="1663373" cy="40157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Evaluation of liver disease</a:t>
            </a:r>
            <a:endParaRPr lang="en-US" sz="1600" b="1">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B39DF6BE-73F1-D1D6-8992-E093AE84261D}"/>
              </a:ext>
            </a:extLst>
          </p:cNvPr>
          <p:cNvGrpSpPr/>
          <p:nvPr/>
        </p:nvGrpSpPr>
        <p:grpSpPr>
          <a:xfrm>
            <a:off x="10801693" y="5206977"/>
            <a:ext cx="619657" cy="619657"/>
            <a:chOff x="10902035" y="3890551"/>
            <a:chExt cx="619657" cy="619657"/>
          </a:xfrm>
        </p:grpSpPr>
        <p:sp>
          <p:nvSpPr>
            <p:cNvPr id="30" name="Oval 29">
              <a:extLst>
                <a:ext uri="{FF2B5EF4-FFF2-40B4-BE49-F238E27FC236}">
                  <a16:creationId xmlns:a16="http://schemas.microsoft.com/office/drawing/2014/main" id="{A544CB49-A329-33C8-424C-194FABDD2D70}"/>
                </a:ext>
              </a:extLst>
            </p:cNvPr>
            <p:cNvSpPr/>
            <p:nvPr/>
          </p:nvSpPr>
          <p:spPr>
            <a:xfrm>
              <a:off x="11007488" y="4019132"/>
              <a:ext cx="387174" cy="37867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Bullseye with solid fill">
              <a:extLst>
                <a:ext uri="{FF2B5EF4-FFF2-40B4-BE49-F238E27FC236}">
                  <a16:creationId xmlns:a16="http://schemas.microsoft.com/office/drawing/2014/main" id="{A741E4BF-71CE-B9D5-22FE-F888C4458D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02035" y="3890551"/>
              <a:ext cx="619657" cy="619657"/>
            </a:xfrm>
            <a:prstGeom prst="rect">
              <a:avLst/>
            </a:prstGeom>
          </p:spPr>
        </p:pic>
      </p:grpSp>
      <p:pic>
        <p:nvPicPr>
          <p:cNvPr id="3" name="Graphic 2" descr="Home with solid fill">
            <a:hlinkClick r:id="rId9" action="ppaction://hlinksldjump"/>
            <a:extLst>
              <a:ext uri="{FF2B5EF4-FFF2-40B4-BE49-F238E27FC236}">
                <a16:creationId xmlns:a16="http://schemas.microsoft.com/office/drawing/2014/main" id="{A6889563-DF8A-CB5A-DC01-13B60FDB1A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183678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87DBD-B929-6DF5-297F-193978681473}"/>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F2481A6-3845-483B-5310-7A25021045BB}"/>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3D58EEA-9E9D-0FE9-9C85-46C02D7B7CB1}"/>
              </a:ext>
            </a:extLst>
          </p:cNvPr>
          <p:cNvSpPr/>
          <p:nvPr/>
        </p:nvSpPr>
        <p:spPr>
          <a:xfrm>
            <a:off x="326282" y="846658"/>
            <a:ext cx="11551952" cy="3850802"/>
          </a:xfrm>
          <a:prstGeom prst="roundRect">
            <a:avLst>
              <a:gd name="adj" fmla="val 1895"/>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2C46540-A0AA-C09E-5B8E-406EADBF8E6E}"/>
              </a:ext>
            </a:extLst>
          </p:cNvPr>
          <p:cNvSpPr/>
          <p:nvPr/>
        </p:nvSpPr>
        <p:spPr>
          <a:xfrm>
            <a:off x="515507" y="5015633"/>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6800DC43-7CE3-D8D9-DD60-9A38233AD4EE}"/>
              </a:ext>
            </a:extLst>
          </p:cNvPr>
          <p:cNvSpPr/>
          <p:nvPr/>
        </p:nvSpPr>
        <p:spPr>
          <a:xfrm>
            <a:off x="326282" y="4897867"/>
            <a:ext cx="11551952" cy="1436266"/>
          </a:xfrm>
          <a:prstGeom prst="roundRect">
            <a:avLst>
              <a:gd name="adj" fmla="val 6715"/>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922CA29-E54F-C542-0BEC-1500789B1B64}"/>
              </a:ext>
            </a:extLst>
          </p:cNvPr>
          <p:cNvSpPr txBox="1"/>
          <p:nvPr/>
        </p:nvSpPr>
        <p:spPr>
          <a:xfrm>
            <a:off x="421414" y="5344234"/>
            <a:ext cx="11406204" cy="969304"/>
          </a:xfrm>
          <a:prstGeom prst="rect">
            <a:avLst/>
          </a:prstGeom>
          <a:noFill/>
        </p:spPr>
        <p:txBody>
          <a:bodyPr wrap="square">
            <a:spAutoFit/>
          </a:bodyPr>
          <a:lstStyle/>
          <a:p>
            <a:pPr>
              <a:lnSpc>
                <a:spcPct val="115000"/>
              </a:lnSpc>
              <a:spcAft>
                <a:spcPts val="800"/>
              </a:spcAft>
            </a:pPr>
            <a:r>
              <a:rPr lang="en-US" sz="1700" kern="100">
                <a:effectLst/>
                <a:latin typeface="Arial" panose="020B0604020202020204" pitchFamily="34" charset="0"/>
                <a:ea typeface="Aptos" panose="020B0004020202020204" pitchFamily="34" charset="0"/>
                <a:cs typeface="Arial" panose="020B0604020202020204" pitchFamily="34" charset="0"/>
              </a:rPr>
              <a:t>In this large-scale European cohort, we found a remarkably high prevalence of undiagnosed liver fibrosis mainly related to </a:t>
            </a:r>
            <a:r>
              <a:rPr lang="en-US" sz="1700" kern="100" err="1">
                <a:effectLst/>
                <a:latin typeface="Arial" panose="020B0604020202020204" pitchFamily="34" charset="0"/>
                <a:ea typeface="Aptos" panose="020B0004020202020204" pitchFamily="34" charset="0"/>
                <a:cs typeface="Arial" panose="020B0604020202020204" pitchFamily="34" charset="0"/>
              </a:rPr>
              <a:t>steatotic</a:t>
            </a:r>
            <a:r>
              <a:rPr lang="en-US" sz="1700" kern="100">
                <a:effectLst/>
                <a:latin typeface="Arial" panose="020B0604020202020204" pitchFamily="34" charset="0"/>
                <a:ea typeface="Aptos" panose="020B0004020202020204" pitchFamily="34" charset="0"/>
                <a:cs typeface="Arial" panose="020B0604020202020204" pitchFamily="34" charset="0"/>
              </a:rPr>
              <a:t> liver disease driven by metabolic risk factors and/or high-risk alcohol consumption. Efforts should be made to identify liver fibrosis early to apply specific therapies that could reverse liver fibrosis. </a:t>
            </a:r>
          </a:p>
        </p:txBody>
      </p:sp>
      <p:sp>
        <p:nvSpPr>
          <p:cNvPr id="5" name="Title 3">
            <a:extLst>
              <a:ext uri="{FF2B5EF4-FFF2-40B4-BE49-F238E27FC236}">
                <a16:creationId xmlns:a16="http://schemas.microsoft.com/office/drawing/2014/main" id="{EB661400-5F64-D190-3BE3-8EAD2DE8A817}"/>
              </a:ext>
            </a:extLst>
          </p:cNvPr>
          <p:cNvSpPr>
            <a:spLocks noGrp="1"/>
          </p:cNvSpPr>
          <p:nvPr>
            <p:ph type="title"/>
          </p:nvPr>
        </p:nvSpPr>
        <p:spPr>
          <a:xfrm>
            <a:off x="838200" y="-89087"/>
            <a:ext cx="11176000" cy="838947"/>
          </a:xfrm>
        </p:spPr>
        <p:txBody>
          <a:bodyPr>
            <a:noAutofit/>
          </a:bodyPr>
          <a:lstStyle/>
          <a:p>
            <a:r>
              <a:rPr lang="en-US" sz="1800" b="1">
                <a:latin typeface="Arial" panose="020B0604020202020204" pitchFamily="34" charset="0"/>
                <a:cs typeface="Arial" panose="020B0604020202020204" pitchFamily="34" charset="0"/>
              </a:rPr>
              <a:t>LB2553</a:t>
            </a:r>
            <a:r>
              <a:rPr lang="en-US" sz="1800">
                <a:latin typeface="Arial" panose="020B0604020202020204" pitchFamily="34" charset="0"/>
                <a:cs typeface="Arial" panose="020B0604020202020204" pitchFamily="34" charset="0"/>
              </a:rPr>
              <a:t> High prevalence of undiagnosed liver fibrosis in the adult European population driven by metabolic risk factors and alcohol consumption. results from the prospective </a:t>
            </a:r>
            <a:r>
              <a:rPr lang="en-US" sz="1800" err="1">
                <a:latin typeface="Arial" panose="020B0604020202020204" pitchFamily="34" charset="0"/>
                <a:cs typeface="Arial" panose="020B0604020202020204" pitchFamily="34" charset="0"/>
              </a:rPr>
              <a:t>liverscreen</a:t>
            </a:r>
            <a:r>
              <a:rPr lang="en-US" sz="1800">
                <a:latin typeface="Arial" panose="020B0604020202020204" pitchFamily="34" charset="0"/>
                <a:cs typeface="Arial" panose="020B0604020202020204" pitchFamily="34" charset="0"/>
              </a:rPr>
              <a:t> cohort in 30,541 subjects</a:t>
            </a:r>
          </a:p>
        </p:txBody>
      </p:sp>
      <p:graphicFrame>
        <p:nvGraphicFramePr>
          <p:cNvPr id="6" name="Table 5">
            <a:extLst>
              <a:ext uri="{FF2B5EF4-FFF2-40B4-BE49-F238E27FC236}">
                <a16:creationId xmlns:a16="http://schemas.microsoft.com/office/drawing/2014/main" id="{2D15BCCE-B215-D0C8-A005-BBFDBD1CFF94}"/>
              </a:ext>
            </a:extLst>
          </p:cNvPr>
          <p:cNvGraphicFramePr>
            <a:graphicFrameLocks noGrp="1"/>
          </p:cNvGraphicFramePr>
          <p:nvPr>
            <p:extLst>
              <p:ext uri="{D42A27DB-BD31-4B8C-83A1-F6EECF244321}">
                <p14:modId xmlns:p14="http://schemas.microsoft.com/office/powerpoint/2010/main" val="4144841701"/>
              </p:ext>
            </p:extLst>
          </p:nvPr>
        </p:nvGraphicFramePr>
        <p:xfrm>
          <a:off x="4497684" y="1357893"/>
          <a:ext cx="6701452" cy="3191800"/>
        </p:xfrm>
        <a:graphic>
          <a:graphicData uri="http://schemas.openxmlformats.org/drawingml/2006/table">
            <a:tbl>
              <a:tblPr>
                <a:tableStyleId>{16D9F66E-5EB9-4882-86FB-DCBF35E3C3E4}</a:tableStyleId>
              </a:tblPr>
              <a:tblGrid>
                <a:gridCol w="3350726">
                  <a:extLst>
                    <a:ext uri="{9D8B030D-6E8A-4147-A177-3AD203B41FA5}">
                      <a16:colId xmlns:a16="http://schemas.microsoft.com/office/drawing/2014/main" val="2465913730"/>
                    </a:ext>
                  </a:extLst>
                </a:gridCol>
                <a:gridCol w="3350726">
                  <a:extLst>
                    <a:ext uri="{9D8B030D-6E8A-4147-A177-3AD203B41FA5}">
                      <a16:colId xmlns:a16="http://schemas.microsoft.com/office/drawing/2014/main" val="1850351471"/>
                    </a:ext>
                  </a:extLst>
                </a:gridCol>
              </a:tblGrid>
              <a:tr h="135622">
                <a:tc>
                  <a:txBody>
                    <a:bodyPr/>
                    <a:lstStyle/>
                    <a:p>
                      <a:r>
                        <a:rPr lang="en-US" sz="1200" b="1">
                          <a:latin typeface="Arial" panose="020B0604020202020204" pitchFamily="34" charset="0"/>
                          <a:cs typeface="Arial" panose="020B0604020202020204" pitchFamily="34" charset="0"/>
                        </a:rPr>
                        <a:t>Liver stiffness measurement (LSM)</a:t>
                      </a:r>
                    </a:p>
                  </a:txBody>
                  <a:tcPr marL="44859" marR="44859" marT="22430" marB="22430" anchor="ctr"/>
                </a:tc>
                <a:tc>
                  <a:txBody>
                    <a:bodyPr/>
                    <a:lstStyle/>
                    <a:p>
                      <a:endParaRPr lang="en-US" sz="1200">
                        <a:latin typeface="Arial" panose="020B0604020202020204" pitchFamily="34" charset="0"/>
                        <a:cs typeface="Arial" panose="020B0604020202020204" pitchFamily="34" charset="0"/>
                      </a:endParaRPr>
                    </a:p>
                  </a:txBody>
                  <a:tcPr marL="44859" marR="44859" marT="22430" marB="22430" anchor="ctr"/>
                </a:tc>
                <a:extLst>
                  <a:ext uri="{0D108BD9-81ED-4DB2-BD59-A6C34878D82A}">
                    <a16:rowId xmlns:a16="http://schemas.microsoft.com/office/drawing/2014/main" val="303961139"/>
                  </a:ext>
                </a:extLst>
              </a:tr>
              <a:tr h="135622">
                <a:tc>
                  <a:txBody>
                    <a:bodyPr/>
                    <a:lstStyle/>
                    <a:p>
                      <a:r>
                        <a:rPr lang="en-US" sz="1200">
                          <a:latin typeface="Arial" panose="020B0604020202020204" pitchFamily="34" charset="0"/>
                          <a:cs typeface="Arial" panose="020B0604020202020204" pitchFamily="34" charset="0"/>
                        </a:rPr>
                        <a:t>Prevalence of LSM ≥ 8kPa </a:t>
                      </a:r>
                    </a:p>
                  </a:txBody>
                  <a:tcPr marL="44859" marR="44859" marT="22430" marB="224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4.6%</a:t>
                      </a:r>
                    </a:p>
                  </a:txBody>
                  <a:tcPr marL="44859" marR="44859" marT="22430" marB="22430" anchor="ctr"/>
                </a:tc>
                <a:extLst>
                  <a:ext uri="{0D108BD9-81ED-4DB2-BD59-A6C34878D82A}">
                    <a16:rowId xmlns:a16="http://schemas.microsoft.com/office/drawing/2014/main" val="2624086529"/>
                  </a:ext>
                </a:extLst>
              </a:tr>
              <a:tr h="135622">
                <a:tc>
                  <a:txBody>
                    <a:bodyPr/>
                    <a:lstStyle/>
                    <a:p>
                      <a:r>
                        <a:rPr lang="en-US" sz="1200">
                          <a:latin typeface="Arial" panose="020B0604020202020204" pitchFamily="34" charset="0"/>
                          <a:cs typeface="Arial" panose="020B0604020202020204" pitchFamily="34" charset="0"/>
                        </a:rPr>
                        <a:t>Prevalence of LSM ≥ 10 kPa / ≥ 15 kPa</a:t>
                      </a:r>
                    </a:p>
                  </a:txBody>
                  <a:tcPr marL="44859" marR="44859" marT="22430" marB="22430" anchor="ctr"/>
                </a:tc>
                <a:tc>
                  <a:txBody>
                    <a:bodyPr/>
                    <a:lstStyle/>
                    <a:p>
                      <a:r>
                        <a:rPr lang="en-US" sz="1200">
                          <a:latin typeface="Arial" panose="020B0604020202020204" pitchFamily="34" charset="0"/>
                          <a:cs typeface="Arial" panose="020B0604020202020204" pitchFamily="34" charset="0"/>
                        </a:rPr>
                        <a:t>2.5% / 0.8%</a:t>
                      </a:r>
                    </a:p>
                  </a:txBody>
                  <a:tcPr marL="44859" marR="44859" marT="22430" marB="22430" anchor="ctr"/>
                </a:tc>
                <a:extLst>
                  <a:ext uri="{0D108BD9-81ED-4DB2-BD59-A6C34878D82A}">
                    <a16:rowId xmlns:a16="http://schemas.microsoft.com/office/drawing/2014/main" val="2342644417"/>
                  </a:ext>
                </a:extLst>
              </a:tr>
              <a:tr h="242613">
                <a:tc>
                  <a:txBody>
                    <a:bodyPr/>
                    <a:lstStyle/>
                    <a:p>
                      <a:r>
                        <a:rPr lang="en-US" sz="1200">
                          <a:latin typeface="Arial" panose="020B0604020202020204" pitchFamily="34" charset="0"/>
                          <a:cs typeface="Arial" panose="020B0604020202020204" pitchFamily="34" charset="0"/>
                        </a:rPr>
                        <a:t>Prevalence of LSM ≥ 8kPa according to the number of metabolic risk factors (MRF) </a:t>
                      </a:r>
                    </a:p>
                  </a:txBody>
                  <a:tcPr marL="44859" marR="44859" marT="22430" marB="22430" anchor="ctr"/>
                </a:tc>
                <a:tc>
                  <a:txBody>
                    <a:bodyPr/>
                    <a:lstStyle/>
                    <a:p>
                      <a:r>
                        <a:rPr lang="sv-SE" sz="1200">
                          <a:latin typeface="Arial" panose="020B0604020202020204" pitchFamily="34" charset="0"/>
                          <a:cs typeface="Arial" panose="020B0604020202020204" pitchFamily="34" charset="0"/>
                        </a:rPr>
                        <a:t>1.3% (0 MRF), 2.3% (1 MRF), 5.2% (2 MRF), 9.8% (3 MRF) and 21.6% (4 MRF)</a:t>
                      </a:r>
                    </a:p>
                  </a:txBody>
                  <a:tcPr marL="44859" marR="44859" marT="22430" marB="22430" anchor="ctr"/>
                </a:tc>
                <a:extLst>
                  <a:ext uri="{0D108BD9-81ED-4DB2-BD59-A6C34878D82A}">
                    <a16:rowId xmlns:a16="http://schemas.microsoft.com/office/drawing/2014/main" val="960199813"/>
                  </a:ext>
                </a:extLst>
              </a:tr>
              <a:tr h="349604">
                <a:tc>
                  <a:txBody>
                    <a:bodyPr/>
                    <a:lstStyle/>
                    <a:p>
                      <a:r>
                        <a:rPr lang="en-US" sz="1200">
                          <a:latin typeface="Arial" panose="020B0604020202020204" pitchFamily="34" charset="0"/>
                          <a:cs typeface="Arial" panose="020B0604020202020204" pitchFamily="34" charset="0"/>
                        </a:rPr>
                        <a:t>Prevalence of LSM ≥ 8kPa according to the number of metabolic risk factors (MRF) + hazardous alcohol use </a:t>
                      </a:r>
                    </a:p>
                  </a:txBody>
                  <a:tcPr marL="44859" marR="44859" marT="22430" marB="22430" anchor="ctr"/>
                </a:tc>
                <a:tc>
                  <a:txBody>
                    <a:bodyPr/>
                    <a:lstStyle/>
                    <a:p>
                      <a:r>
                        <a:rPr lang="en-US" sz="1200">
                          <a:latin typeface="Arial" panose="020B0604020202020204" pitchFamily="34" charset="0"/>
                          <a:cs typeface="Arial" panose="020B0604020202020204" pitchFamily="34" charset="0"/>
                        </a:rPr>
                        <a:t>1.7% (</a:t>
                      </a:r>
                      <a:r>
                        <a:rPr lang="en-US" sz="1200">
                          <a:effectLst/>
                          <a:latin typeface="Arial" panose="020B0604020202020204" pitchFamily="34" charset="0"/>
                          <a:cs typeface="Arial" panose="020B0604020202020204" pitchFamily="34" charset="0"/>
                        </a:rPr>
                        <a:t>0 MRF + alcohol</a:t>
                      </a:r>
                      <a:r>
                        <a:rPr lang="en-US" sz="1200">
                          <a:latin typeface="Arial" panose="020B0604020202020204" pitchFamily="34" charset="0"/>
                          <a:cs typeface="Arial" panose="020B0604020202020204" pitchFamily="34" charset="0"/>
                        </a:rPr>
                        <a:t>), 4.5% (</a:t>
                      </a:r>
                      <a:r>
                        <a:rPr lang="en-US" sz="1200">
                          <a:effectLst/>
                          <a:latin typeface="Arial" panose="020B0604020202020204" pitchFamily="34" charset="0"/>
                          <a:cs typeface="Arial" panose="020B0604020202020204" pitchFamily="34" charset="0"/>
                        </a:rPr>
                        <a:t>1 MRF + alcohol)</a:t>
                      </a:r>
                      <a:r>
                        <a:rPr lang="en-US" sz="1200">
                          <a:latin typeface="Arial" panose="020B0604020202020204" pitchFamily="34" charset="0"/>
                          <a:cs typeface="Arial" panose="020B0604020202020204" pitchFamily="34" charset="0"/>
                        </a:rPr>
                        <a:t>, 8.1% (</a:t>
                      </a:r>
                      <a:r>
                        <a:rPr lang="en-US" sz="1200">
                          <a:effectLst/>
                          <a:latin typeface="Arial" panose="020B0604020202020204" pitchFamily="34" charset="0"/>
                          <a:cs typeface="Arial" panose="020B0604020202020204" pitchFamily="34" charset="0"/>
                        </a:rPr>
                        <a:t>2 MRF + alcohol)</a:t>
                      </a:r>
                      <a:r>
                        <a:rPr lang="en-US" sz="1200">
                          <a:latin typeface="Arial" panose="020B0604020202020204" pitchFamily="34" charset="0"/>
                          <a:cs typeface="Arial" panose="020B0604020202020204" pitchFamily="34" charset="0"/>
                        </a:rPr>
                        <a:t>, 14.9% (</a:t>
                      </a:r>
                      <a:r>
                        <a:rPr lang="en-US" sz="1200">
                          <a:effectLst/>
                          <a:latin typeface="Arial" panose="020B0604020202020204" pitchFamily="34" charset="0"/>
                          <a:cs typeface="Arial" panose="020B0604020202020204" pitchFamily="34" charset="0"/>
                        </a:rPr>
                        <a:t>3 MRF + alcohol) and</a:t>
                      </a:r>
                      <a:r>
                        <a:rPr lang="en-US" sz="1200">
                          <a:latin typeface="Arial" panose="020B0604020202020204" pitchFamily="34" charset="0"/>
                          <a:cs typeface="Arial" panose="020B0604020202020204" pitchFamily="34" charset="0"/>
                        </a:rPr>
                        <a:t> 28.5% (</a:t>
                      </a:r>
                      <a:r>
                        <a:rPr lang="en-US" sz="1200">
                          <a:effectLst/>
                          <a:latin typeface="Arial" panose="020B0604020202020204" pitchFamily="34" charset="0"/>
                          <a:cs typeface="Arial" panose="020B0604020202020204" pitchFamily="34" charset="0"/>
                        </a:rPr>
                        <a:t>4 MRF + alcohol)</a:t>
                      </a:r>
                      <a:endParaRPr lang="en-US" sz="1200">
                        <a:latin typeface="Arial" panose="020B0604020202020204" pitchFamily="34" charset="0"/>
                        <a:cs typeface="Arial" panose="020B0604020202020204" pitchFamily="34" charset="0"/>
                      </a:endParaRPr>
                    </a:p>
                  </a:txBody>
                  <a:tcPr marL="44859" marR="44859" marT="22430" marB="22430" anchor="ctr"/>
                </a:tc>
                <a:extLst>
                  <a:ext uri="{0D108BD9-81ED-4DB2-BD59-A6C34878D82A}">
                    <a16:rowId xmlns:a16="http://schemas.microsoft.com/office/drawing/2014/main" val="325337695"/>
                  </a:ext>
                </a:extLst>
              </a:tr>
              <a:tr h="242613">
                <a:tc>
                  <a:txBody>
                    <a:bodyPr/>
                    <a:lstStyle/>
                    <a:p>
                      <a:r>
                        <a:rPr lang="en-US" sz="1200" b="0">
                          <a:latin typeface="Arial" panose="020B0604020202020204" pitchFamily="34" charset="0"/>
                          <a:cs typeface="Arial" panose="020B0604020202020204" pitchFamily="34" charset="0"/>
                        </a:rPr>
                        <a:t>Strongest predictors of LSM ≥ 8 kPa</a:t>
                      </a:r>
                    </a:p>
                  </a:txBody>
                  <a:tcPr marL="44859" marR="44859" marT="22430" marB="22430" anchor="ctr"/>
                </a:tc>
                <a:tc>
                  <a:txBody>
                    <a:bodyPr/>
                    <a:lstStyle/>
                    <a:p>
                      <a:r>
                        <a:rPr lang="en-US" sz="1200">
                          <a:latin typeface="Arial" panose="020B0604020202020204" pitchFamily="34" charset="0"/>
                          <a:cs typeface="Arial" panose="020B0604020202020204" pitchFamily="34" charset="0"/>
                        </a:rPr>
                        <a:t>Obesity (OR 3.8), T2D (OR 3.0), high-risk alcohol (OR 2.5)</a:t>
                      </a:r>
                    </a:p>
                  </a:txBody>
                  <a:tcPr marL="44859" marR="44859" marT="22430" marB="22430" anchor="ctr"/>
                </a:tc>
                <a:extLst>
                  <a:ext uri="{0D108BD9-81ED-4DB2-BD59-A6C34878D82A}">
                    <a16:rowId xmlns:a16="http://schemas.microsoft.com/office/drawing/2014/main" val="710485263"/>
                  </a:ext>
                </a:extLst>
              </a:tr>
              <a:tr h="200410">
                <a:tc>
                  <a:txBody>
                    <a:bodyPr/>
                    <a:lstStyle/>
                    <a:p>
                      <a:r>
                        <a:rPr lang="nn-NO" sz="1200" b="1">
                          <a:latin typeface="Arial" panose="020B0604020202020204" pitchFamily="34" charset="0"/>
                          <a:cs typeface="Arial" panose="020B0604020202020204" pitchFamily="34" charset="0"/>
                        </a:rPr>
                        <a:t>Steatosis (CAP ≥ 275 dB/m)</a:t>
                      </a:r>
                      <a:endParaRPr lang="nn-NO" sz="1200">
                        <a:latin typeface="Arial" panose="020B0604020202020204" pitchFamily="34" charset="0"/>
                        <a:cs typeface="Arial" panose="020B0604020202020204" pitchFamily="34" charset="0"/>
                      </a:endParaRPr>
                    </a:p>
                  </a:txBody>
                  <a:tcPr marL="44859" marR="44859" marT="22430" marB="22430" anchor="ctr"/>
                </a:tc>
                <a:tc>
                  <a:txBody>
                    <a:bodyPr/>
                    <a:lstStyle/>
                    <a:p>
                      <a:r>
                        <a:rPr lang="en-US" sz="1200">
                          <a:latin typeface="Arial" panose="020B0604020202020204" pitchFamily="34" charset="0"/>
                          <a:cs typeface="Arial" panose="020B0604020202020204" pitchFamily="34" charset="0"/>
                        </a:rPr>
                        <a:t>32%</a:t>
                      </a:r>
                    </a:p>
                  </a:txBody>
                  <a:tcPr marL="44859" marR="44859" marT="22430" marB="22430" anchor="ctr"/>
                </a:tc>
                <a:extLst>
                  <a:ext uri="{0D108BD9-81ED-4DB2-BD59-A6C34878D82A}">
                    <a16:rowId xmlns:a16="http://schemas.microsoft.com/office/drawing/2014/main" val="2304689507"/>
                  </a:ext>
                </a:extLst>
              </a:tr>
              <a:tr h="200410">
                <a:tc>
                  <a:txBody>
                    <a:bodyPr/>
                    <a:lstStyle/>
                    <a:p>
                      <a:r>
                        <a:rPr lang="en-US" sz="1200">
                          <a:latin typeface="Arial" panose="020B0604020202020204" pitchFamily="34" charset="0"/>
                          <a:cs typeface="Arial" panose="020B0604020202020204" pitchFamily="34" charset="0"/>
                        </a:rPr>
                        <a:t>LSM ≥ 8 kPa with / without steatosis </a:t>
                      </a:r>
                    </a:p>
                  </a:txBody>
                  <a:tcPr marL="44859" marR="44859" marT="22430" marB="22430" anchor="ctr"/>
                </a:tc>
                <a:tc>
                  <a:txBody>
                    <a:bodyPr/>
                    <a:lstStyle/>
                    <a:p>
                      <a:r>
                        <a:rPr lang="en-US" sz="1200">
                          <a:latin typeface="Arial" panose="020B0604020202020204" pitchFamily="34" charset="0"/>
                          <a:cs typeface="Arial" panose="020B0604020202020204" pitchFamily="34" charset="0"/>
                        </a:rPr>
                        <a:t>8.8% vs 2.6% </a:t>
                      </a:r>
                    </a:p>
                  </a:txBody>
                  <a:tcPr marL="44859" marR="44859" marT="22430" marB="22430" anchor="ctr"/>
                </a:tc>
                <a:extLst>
                  <a:ext uri="{0D108BD9-81ED-4DB2-BD59-A6C34878D82A}">
                    <a16:rowId xmlns:a16="http://schemas.microsoft.com/office/drawing/2014/main" val="3047315160"/>
                  </a:ext>
                </a:extLst>
              </a:tr>
              <a:tr h="242613">
                <a:tc>
                  <a:txBody>
                    <a:bodyPr/>
                    <a:lstStyle/>
                    <a:p>
                      <a:r>
                        <a:rPr lang="en-US" sz="1200" b="1">
                          <a:latin typeface="Arial" panose="020B0604020202020204" pitchFamily="34" charset="0"/>
                          <a:cs typeface="Arial" panose="020B0604020202020204" pitchFamily="34" charset="0"/>
                        </a:rPr>
                        <a:t>Chronic liver disease diagnosis</a:t>
                      </a:r>
                      <a:endParaRPr lang="en-US" sz="1200">
                        <a:latin typeface="Arial" panose="020B0604020202020204" pitchFamily="34" charset="0"/>
                        <a:cs typeface="Arial" panose="020B0604020202020204" pitchFamily="34" charset="0"/>
                      </a:endParaRPr>
                    </a:p>
                  </a:txBody>
                  <a:tcPr marL="44859" marR="44859" marT="22430" marB="22430" anchor="ctr"/>
                </a:tc>
                <a:tc>
                  <a:txBody>
                    <a:bodyPr/>
                    <a:lstStyle/>
                    <a:p>
                      <a:r>
                        <a:rPr lang="en-US" sz="1200">
                          <a:latin typeface="Arial" panose="020B0604020202020204" pitchFamily="34" charset="0"/>
                          <a:cs typeface="Arial" panose="020B0604020202020204" pitchFamily="34" charset="0"/>
                        </a:rPr>
                        <a:t>Confirmed in 31% of referred subjects (67% via biopsy)</a:t>
                      </a:r>
                    </a:p>
                  </a:txBody>
                  <a:tcPr marL="44859" marR="44859" marT="22430" marB="22430" anchor="ctr"/>
                </a:tc>
                <a:extLst>
                  <a:ext uri="{0D108BD9-81ED-4DB2-BD59-A6C34878D82A}">
                    <a16:rowId xmlns:a16="http://schemas.microsoft.com/office/drawing/2014/main" val="1412584744"/>
                  </a:ext>
                </a:extLst>
              </a:tr>
              <a:tr h="135622">
                <a:tc>
                  <a:txBody>
                    <a:bodyPr/>
                    <a:lstStyle/>
                    <a:p>
                      <a:r>
                        <a:rPr lang="en-US" sz="1200" b="1">
                          <a:latin typeface="Arial" panose="020B0604020202020204" pitchFamily="34" charset="0"/>
                          <a:cs typeface="Arial" panose="020B0604020202020204" pitchFamily="34" charset="0"/>
                        </a:rPr>
                        <a:t>Main etiologies</a:t>
                      </a:r>
                      <a:endParaRPr lang="en-US" sz="1200">
                        <a:latin typeface="Arial" panose="020B0604020202020204" pitchFamily="34" charset="0"/>
                        <a:cs typeface="Arial" panose="020B0604020202020204" pitchFamily="34" charset="0"/>
                      </a:endParaRPr>
                    </a:p>
                  </a:txBody>
                  <a:tcPr marL="44859" marR="44859" marT="22430" marB="22430" anchor="ctr"/>
                </a:tc>
                <a:tc>
                  <a:txBody>
                    <a:bodyPr/>
                    <a:lstStyle/>
                    <a:p>
                      <a:r>
                        <a:rPr lang="en-US" sz="1200">
                          <a:latin typeface="Arial" panose="020B0604020202020204" pitchFamily="34" charset="0"/>
                          <a:cs typeface="Arial" panose="020B0604020202020204" pitchFamily="34" charset="0"/>
                        </a:rPr>
                        <a:t>MASLD, ALD, MetALD</a:t>
                      </a:r>
                    </a:p>
                  </a:txBody>
                  <a:tcPr marL="44859" marR="44859" marT="22430" marB="22430" anchor="ctr"/>
                </a:tc>
                <a:extLst>
                  <a:ext uri="{0D108BD9-81ED-4DB2-BD59-A6C34878D82A}">
                    <a16:rowId xmlns:a16="http://schemas.microsoft.com/office/drawing/2014/main" val="3741134324"/>
                  </a:ext>
                </a:extLst>
              </a:tr>
            </a:tbl>
          </a:graphicData>
        </a:graphic>
      </p:graphicFrame>
      <p:graphicFrame>
        <p:nvGraphicFramePr>
          <p:cNvPr id="7" name="Table 6">
            <a:extLst>
              <a:ext uri="{FF2B5EF4-FFF2-40B4-BE49-F238E27FC236}">
                <a16:creationId xmlns:a16="http://schemas.microsoft.com/office/drawing/2014/main" id="{7871DC65-5845-4822-0578-C18D0AF0B434}"/>
              </a:ext>
            </a:extLst>
          </p:cNvPr>
          <p:cNvGraphicFramePr>
            <a:graphicFrameLocks noGrp="1"/>
          </p:cNvGraphicFramePr>
          <p:nvPr>
            <p:extLst>
              <p:ext uri="{D42A27DB-BD31-4B8C-83A1-F6EECF244321}">
                <p14:modId xmlns:p14="http://schemas.microsoft.com/office/powerpoint/2010/main" val="2886899746"/>
              </p:ext>
            </p:extLst>
          </p:nvPr>
        </p:nvGraphicFramePr>
        <p:xfrm>
          <a:off x="2165410" y="1365295"/>
          <a:ext cx="1485962" cy="637500"/>
        </p:xfrm>
        <a:graphic>
          <a:graphicData uri="http://schemas.openxmlformats.org/drawingml/2006/table">
            <a:tbl>
              <a:tblPr>
                <a:tableStyleId>{16D9F66E-5EB9-4882-86FB-DCBF35E3C3E4}</a:tableStyleId>
              </a:tblPr>
              <a:tblGrid>
                <a:gridCol w="835152">
                  <a:extLst>
                    <a:ext uri="{9D8B030D-6E8A-4147-A177-3AD203B41FA5}">
                      <a16:colId xmlns:a16="http://schemas.microsoft.com/office/drawing/2014/main" val="1112885188"/>
                    </a:ext>
                  </a:extLst>
                </a:gridCol>
                <a:gridCol w="650810">
                  <a:extLst>
                    <a:ext uri="{9D8B030D-6E8A-4147-A177-3AD203B41FA5}">
                      <a16:colId xmlns:a16="http://schemas.microsoft.com/office/drawing/2014/main" val="2487590319"/>
                    </a:ext>
                  </a:extLst>
                </a:gridCol>
              </a:tblGrid>
              <a:tr h="70823">
                <a:tc>
                  <a:txBody>
                    <a:bodyPr/>
                    <a:lstStyle/>
                    <a:p>
                      <a:r>
                        <a:rPr lang="en-US" sz="1100" b="1">
                          <a:latin typeface="Arial" panose="020B0604020202020204" pitchFamily="34" charset="0"/>
                          <a:cs typeface="Arial" panose="020B0604020202020204" pitchFamily="34" charset="0"/>
                        </a:rPr>
                        <a:t>Mean age</a:t>
                      </a:r>
                    </a:p>
                  </a:txBody>
                  <a:tcPr marL="44859" marR="44859" marT="22430" marB="22430" anchor="ctr"/>
                </a:tc>
                <a:tc>
                  <a:txBody>
                    <a:bodyPr/>
                    <a:lstStyle/>
                    <a:p>
                      <a:r>
                        <a:rPr lang="en-US" sz="1100">
                          <a:latin typeface="Arial" panose="020B0604020202020204" pitchFamily="34" charset="0"/>
                          <a:cs typeface="Arial" panose="020B0604020202020204" pitchFamily="34" charset="0"/>
                        </a:rPr>
                        <a:t>58 years</a:t>
                      </a:r>
                    </a:p>
                  </a:txBody>
                  <a:tcPr marL="44859" marR="44859" marT="22430" marB="22430" anchor="ctr"/>
                </a:tc>
                <a:extLst>
                  <a:ext uri="{0D108BD9-81ED-4DB2-BD59-A6C34878D82A}">
                    <a16:rowId xmlns:a16="http://schemas.microsoft.com/office/drawing/2014/main" val="2035110290"/>
                  </a:ext>
                </a:extLst>
              </a:tr>
              <a:tr h="70823">
                <a:tc>
                  <a:txBody>
                    <a:bodyPr/>
                    <a:lstStyle/>
                    <a:p>
                      <a:r>
                        <a:rPr lang="en-US" sz="1100" b="1">
                          <a:latin typeface="Arial" panose="020B0604020202020204" pitchFamily="34" charset="0"/>
                          <a:cs typeface="Arial" panose="020B0604020202020204" pitchFamily="34" charset="0"/>
                        </a:rPr>
                        <a:t>Female</a:t>
                      </a:r>
                    </a:p>
                  </a:txBody>
                  <a:tcPr marL="44859" marR="44859" marT="22430" marB="22430" anchor="ctr"/>
                </a:tc>
                <a:tc>
                  <a:txBody>
                    <a:bodyPr/>
                    <a:lstStyle/>
                    <a:p>
                      <a:r>
                        <a:rPr lang="en-US" sz="1100">
                          <a:latin typeface="Arial" panose="020B0604020202020204" pitchFamily="34" charset="0"/>
                          <a:cs typeface="Arial" panose="020B0604020202020204" pitchFamily="34" charset="0"/>
                        </a:rPr>
                        <a:t>57%</a:t>
                      </a:r>
                    </a:p>
                  </a:txBody>
                  <a:tcPr marL="44859" marR="44859" marT="22430" marB="22430" anchor="ctr"/>
                </a:tc>
                <a:extLst>
                  <a:ext uri="{0D108BD9-81ED-4DB2-BD59-A6C34878D82A}">
                    <a16:rowId xmlns:a16="http://schemas.microsoft.com/office/drawing/2014/main" val="1347457117"/>
                  </a:ext>
                </a:extLst>
              </a:tr>
              <a:tr h="70823">
                <a:tc>
                  <a:txBody>
                    <a:bodyPr/>
                    <a:lstStyle/>
                    <a:p>
                      <a:r>
                        <a:rPr lang="en-US" sz="1100" b="1">
                          <a:latin typeface="Arial" panose="020B0604020202020204" pitchFamily="34" charset="0"/>
                          <a:cs typeface="Arial" panose="020B0604020202020204" pitchFamily="34" charset="0"/>
                        </a:rPr>
                        <a:t>Caucasian</a:t>
                      </a:r>
                    </a:p>
                  </a:txBody>
                  <a:tcPr marL="44859" marR="44859" marT="22430" marB="22430" anchor="ctr"/>
                </a:tc>
                <a:tc>
                  <a:txBody>
                    <a:bodyPr/>
                    <a:lstStyle/>
                    <a:p>
                      <a:r>
                        <a:rPr lang="en-US" sz="1100">
                          <a:latin typeface="Arial" panose="020B0604020202020204" pitchFamily="34" charset="0"/>
                          <a:cs typeface="Arial" panose="020B0604020202020204" pitchFamily="34" charset="0"/>
                        </a:rPr>
                        <a:t>89%</a:t>
                      </a:r>
                    </a:p>
                  </a:txBody>
                  <a:tcPr marL="44859" marR="44859" marT="22430" marB="22430" anchor="ctr"/>
                </a:tc>
                <a:extLst>
                  <a:ext uri="{0D108BD9-81ED-4DB2-BD59-A6C34878D82A}">
                    <a16:rowId xmlns:a16="http://schemas.microsoft.com/office/drawing/2014/main" val="3917004905"/>
                  </a:ext>
                </a:extLst>
              </a:tr>
            </a:tbl>
          </a:graphicData>
        </a:graphic>
      </p:graphicFrame>
      <p:sp>
        <p:nvSpPr>
          <p:cNvPr id="8" name="Content Placeholder 2">
            <a:extLst>
              <a:ext uri="{FF2B5EF4-FFF2-40B4-BE49-F238E27FC236}">
                <a16:creationId xmlns:a16="http://schemas.microsoft.com/office/drawing/2014/main" id="{ADB82E0B-8111-45F0-109B-9E746717E22A}"/>
              </a:ext>
            </a:extLst>
          </p:cNvPr>
          <p:cNvSpPr txBox="1">
            <a:spLocks/>
          </p:cNvSpPr>
          <p:nvPr/>
        </p:nvSpPr>
        <p:spPr>
          <a:xfrm>
            <a:off x="515507" y="1577765"/>
            <a:ext cx="1571457" cy="261934"/>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Demographics</a:t>
            </a:r>
            <a:endParaRPr lang="en-US" sz="1600" b="1">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463431B3-A100-6342-5FE6-AEB692D0E6C4}"/>
              </a:ext>
            </a:extLst>
          </p:cNvPr>
          <p:cNvGraphicFramePr>
            <a:graphicFrameLocks noGrp="1"/>
          </p:cNvGraphicFramePr>
          <p:nvPr>
            <p:extLst>
              <p:ext uri="{D42A27DB-BD31-4B8C-83A1-F6EECF244321}">
                <p14:modId xmlns:p14="http://schemas.microsoft.com/office/powerpoint/2010/main" val="1913419990"/>
              </p:ext>
            </p:extLst>
          </p:nvPr>
        </p:nvGraphicFramePr>
        <p:xfrm>
          <a:off x="515508" y="2483331"/>
          <a:ext cx="3466369" cy="2035280"/>
        </p:xfrm>
        <a:graphic>
          <a:graphicData uri="http://schemas.openxmlformats.org/drawingml/2006/table">
            <a:tbl>
              <a:tblPr>
                <a:tableStyleId>{16D9F66E-5EB9-4882-86FB-DCBF35E3C3E4}</a:tableStyleId>
              </a:tblPr>
              <a:tblGrid>
                <a:gridCol w="2579401">
                  <a:extLst>
                    <a:ext uri="{9D8B030D-6E8A-4147-A177-3AD203B41FA5}">
                      <a16:colId xmlns:a16="http://schemas.microsoft.com/office/drawing/2014/main" val="2056313446"/>
                    </a:ext>
                  </a:extLst>
                </a:gridCol>
                <a:gridCol w="886968">
                  <a:extLst>
                    <a:ext uri="{9D8B030D-6E8A-4147-A177-3AD203B41FA5}">
                      <a16:colId xmlns:a16="http://schemas.microsoft.com/office/drawing/2014/main" val="3466933152"/>
                    </a:ext>
                  </a:extLst>
                </a:gridCol>
              </a:tblGrid>
              <a:tr h="179437">
                <a:tc>
                  <a:txBody>
                    <a:bodyPr/>
                    <a:lstStyle/>
                    <a:p>
                      <a:r>
                        <a:rPr lang="en-US" sz="1100" b="1">
                          <a:latin typeface="Arial" panose="020B0604020202020204" pitchFamily="34" charset="0"/>
                          <a:cs typeface="Arial" panose="020B0604020202020204" pitchFamily="34" charset="0"/>
                        </a:rPr>
                        <a:t>Metabolic risk factors</a:t>
                      </a:r>
                      <a:endParaRPr lang="en-US" sz="1100">
                        <a:latin typeface="Arial" panose="020B0604020202020204" pitchFamily="34" charset="0"/>
                        <a:cs typeface="Arial" panose="020B0604020202020204" pitchFamily="34" charset="0"/>
                      </a:endParaRPr>
                    </a:p>
                  </a:txBody>
                  <a:tcPr marL="44859" marR="44859" marT="22430" marB="22430" anchor="ctr"/>
                </a:tc>
                <a:tc>
                  <a:txBody>
                    <a:bodyPr/>
                    <a:lstStyle/>
                    <a:p>
                      <a:endParaRPr lang="en-US" sz="1100">
                        <a:latin typeface="Arial" panose="020B0604020202020204" pitchFamily="34" charset="0"/>
                        <a:cs typeface="Arial" panose="020B0604020202020204" pitchFamily="34" charset="0"/>
                      </a:endParaRPr>
                    </a:p>
                  </a:txBody>
                  <a:tcPr marL="44859" marR="44859" marT="22430" marB="22430" anchor="ctr"/>
                </a:tc>
                <a:extLst>
                  <a:ext uri="{0D108BD9-81ED-4DB2-BD59-A6C34878D82A}">
                    <a16:rowId xmlns:a16="http://schemas.microsoft.com/office/drawing/2014/main" val="1472432401"/>
                  </a:ext>
                </a:extLst>
              </a:tr>
              <a:tr h="179437">
                <a:tc>
                  <a:txBody>
                    <a:bodyPr/>
                    <a:lstStyle/>
                    <a:p>
                      <a:r>
                        <a:rPr lang="en-US" sz="1100">
                          <a:latin typeface="Arial" panose="020B0604020202020204" pitchFamily="34" charset="0"/>
                          <a:cs typeface="Arial" panose="020B0604020202020204" pitchFamily="34" charset="0"/>
                        </a:rPr>
                        <a:t>Overweight / Obesity</a:t>
                      </a:r>
                    </a:p>
                  </a:txBody>
                  <a:tcPr marL="44859" marR="44859" marT="22430" marB="22430" anchor="ctr"/>
                </a:tc>
                <a:tc>
                  <a:txBody>
                    <a:bodyPr/>
                    <a:lstStyle/>
                    <a:p>
                      <a:pPr algn="ctr"/>
                      <a:r>
                        <a:rPr lang="en-US" sz="1100">
                          <a:latin typeface="Arial" panose="020B0604020202020204" pitchFamily="34" charset="0"/>
                          <a:cs typeface="Arial" panose="020B0604020202020204" pitchFamily="34" charset="0"/>
                        </a:rPr>
                        <a:t>40% / 26%</a:t>
                      </a:r>
                    </a:p>
                  </a:txBody>
                  <a:tcPr marL="44859" marR="44859" marT="22430" marB="22430" anchor="ctr"/>
                </a:tc>
                <a:extLst>
                  <a:ext uri="{0D108BD9-81ED-4DB2-BD59-A6C34878D82A}">
                    <a16:rowId xmlns:a16="http://schemas.microsoft.com/office/drawing/2014/main" val="718289258"/>
                  </a:ext>
                </a:extLst>
              </a:tr>
              <a:tr h="179437">
                <a:tc>
                  <a:txBody>
                    <a:bodyPr/>
                    <a:lstStyle/>
                    <a:p>
                      <a:r>
                        <a:rPr lang="en-US" sz="1100">
                          <a:latin typeface="Arial" panose="020B0604020202020204" pitchFamily="34" charset="0"/>
                          <a:cs typeface="Arial" panose="020B0604020202020204" pitchFamily="34" charset="0"/>
                        </a:rPr>
                        <a:t>Dyslipidemia</a:t>
                      </a:r>
                    </a:p>
                  </a:txBody>
                  <a:tcPr marL="44859" marR="44859" marT="22430" marB="22430" anchor="ctr"/>
                </a:tc>
                <a:tc>
                  <a:txBody>
                    <a:bodyPr/>
                    <a:lstStyle/>
                    <a:p>
                      <a:pPr algn="ctr"/>
                      <a:r>
                        <a:rPr lang="en-US" sz="1100">
                          <a:latin typeface="Arial" panose="020B0604020202020204" pitchFamily="34" charset="0"/>
                          <a:cs typeface="Arial" panose="020B0604020202020204" pitchFamily="34" charset="0"/>
                        </a:rPr>
                        <a:t>53%</a:t>
                      </a:r>
                    </a:p>
                  </a:txBody>
                  <a:tcPr marL="44859" marR="44859" marT="22430" marB="22430" anchor="ctr"/>
                </a:tc>
                <a:extLst>
                  <a:ext uri="{0D108BD9-81ED-4DB2-BD59-A6C34878D82A}">
                    <a16:rowId xmlns:a16="http://schemas.microsoft.com/office/drawing/2014/main" val="2275602464"/>
                  </a:ext>
                </a:extLst>
              </a:tr>
              <a:tr h="179437">
                <a:tc>
                  <a:txBody>
                    <a:bodyPr/>
                    <a:lstStyle/>
                    <a:p>
                      <a:r>
                        <a:rPr lang="en-US" sz="1100">
                          <a:latin typeface="Arial" panose="020B0604020202020204" pitchFamily="34" charset="0"/>
                          <a:cs typeface="Arial" panose="020B0604020202020204" pitchFamily="34" charset="0"/>
                        </a:rPr>
                        <a:t>Arterial hypertension</a:t>
                      </a:r>
                    </a:p>
                  </a:txBody>
                  <a:tcPr marL="44859" marR="44859" marT="22430" marB="22430" anchor="ctr"/>
                </a:tc>
                <a:tc>
                  <a:txBody>
                    <a:bodyPr/>
                    <a:lstStyle/>
                    <a:p>
                      <a:pPr algn="ctr"/>
                      <a:r>
                        <a:rPr lang="en-US" sz="1100">
                          <a:latin typeface="Arial" panose="020B0604020202020204" pitchFamily="34" charset="0"/>
                          <a:cs typeface="Arial" panose="020B0604020202020204" pitchFamily="34" charset="0"/>
                        </a:rPr>
                        <a:t>35%</a:t>
                      </a:r>
                    </a:p>
                  </a:txBody>
                  <a:tcPr marL="44859" marR="44859" marT="22430" marB="22430" anchor="ctr"/>
                </a:tc>
                <a:extLst>
                  <a:ext uri="{0D108BD9-81ED-4DB2-BD59-A6C34878D82A}">
                    <a16:rowId xmlns:a16="http://schemas.microsoft.com/office/drawing/2014/main" val="945220835"/>
                  </a:ext>
                </a:extLst>
              </a:tr>
              <a:tr h="179437">
                <a:tc>
                  <a:txBody>
                    <a:bodyPr/>
                    <a:lstStyle/>
                    <a:p>
                      <a:r>
                        <a:rPr lang="en-US" sz="1100">
                          <a:latin typeface="Arial" panose="020B0604020202020204" pitchFamily="34" charset="0"/>
                          <a:cs typeface="Arial" panose="020B0604020202020204" pitchFamily="34" charset="0"/>
                        </a:rPr>
                        <a:t>Type 2 diabetes (T2D)</a:t>
                      </a:r>
                    </a:p>
                  </a:txBody>
                  <a:tcPr marL="44859" marR="44859" marT="22430" marB="22430" anchor="ctr"/>
                </a:tc>
                <a:tc>
                  <a:txBody>
                    <a:bodyPr/>
                    <a:lstStyle/>
                    <a:p>
                      <a:pPr algn="ctr"/>
                      <a:r>
                        <a:rPr lang="en-US" sz="1100">
                          <a:latin typeface="Arial" panose="020B0604020202020204" pitchFamily="34" charset="0"/>
                          <a:cs typeface="Arial" panose="020B0604020202020204" pitchFamily="34" charset="0"/>
                        </a:rPr>
                        <a:t>10%</a:t>
                      </a:r>
                    </a:p>
                  </a:txBody>
                  <a:tcPr marL="44859" marR="44859" marT="22430" marB="22430" anchor="ctr"/>
                </a:tc>
                <a:extLst>
                  <a:ext uri="{0D108BD9-81ED-4DB2-BD59-A6C34878D82A}">
                    <a16:rowId xmlns:a16="http://schemas.microsoft.com/office/drawing/2014/main" val="515703886"/>
                  </a:ext>
                </a:extLst>
              </a:tr>
              <a:tr h="179437">
                <a:tc>
                  <a:txBody>
                    <a:bodyPr/>
                    <a:lstStyle/>
                    <a:p>
                      <a:r>
                        <a:rPr lang="en-US" sz="1100" b="1">
                          <a:latin typeface="Arial" panose="020B0604020202020204" pitchFamily="34" charset="0"/>
                          <a:cs typeface="Arial" panose="020B0604020202020204" pitchFamily="34" charset="0"/>
                        </a:rPr>
                        <a:t>Alcohol use</a:t>
                      </a:r>
                      <a:endParaRPr lang="en-US" sz="1100">
                        <a:latin typeface="Arial" panose="020B0604020202020204" pitchFamily="34" charset="0"/>
                        <a:cs typeface="Arial" panose="020B0604020202020204" pitchFamily="34" charset="0"/>
                      </a:endParaRPr>
                    </a:p>
                  </a:txBody>
                  <a:tcPr marL="44859" marR="44859" marT="22430" marB="22430" anchor="ctr"/>
                </a:tc>
                <a:tc>
                  <a:txBody>
                    <a:bodyPr/>
                    <a:lstStyle/>
                    <a:p>
                      <a:pPr algn="ctr"/>
                      <a:endParaRPr lang="en-US" sz="1100">
                        <a:latin typeface="Arial" panose="020B0604020202020204" pitchFamily="34" charset="0"/>
                        <a:cs typeface="Arial" panose="020B0604020202020204" pitchFamily="34" charset="0"/>
                      </a:endParaRPr>
                    </a:p>
                  </a:txBody>
                  <a:tcPr marL="44859" marR="44859" marT="22430" marB="22430" anchor="ctr"/>
                </a:tc>
                <a:extLst>
                  <a:ext uri="{0D108BD9-81ED-4DB2-BD59-A6C34878D82A}">
                    <a16:rowId xmlns:a16="http://schemas.microsoft.com/office/drawing/2014/main" val="39109538"/>
                  </a:ext>
                </a:extLst>
              </a:tr>
              <a:tr h="179437">
                <a:tc>
                  <a:txBody>
                    <a:bodyPr/>
                    <a:lstStyle/>
                    <a:p>
                      <a:r>
                        <a:rPr lang="en-US" sz="1100">
                          <a:latin typeface="Arial" panose="020B0604020202020204" pitchFamily="34" charset="0"/>
                          <a:cs typeface="Arial" panose="020B0604020202020204" pitchFamily="34" charset="0"/>
                        </a:rPr>
                        <a:t>Hazardous consumption </a:t>
                      </a:r>
                    </a:p>
                    <a:p>
                      <a:r>
                        <a:rPr lang="en-US" sz="1100">
                          <a:latin typeface="Arial" panose="020B0604020202020204" pitchFamily="34" charset="0"/>
                          <a:cs typeface="Arial" panose="020B0604020202020204" pitchFamily="34" charset="0"/>
                        </a:rPr>
                        <a:t>(SDU ≥14-21/w or AUDIT-C≥5)</a:t>
                      </a:r>
                    </a:p>
                  </a:txBody>
                  <a:tcPr marL="44859" marR="44859" marT="22430" marB="22430" anchor="ctr"/>
                </a:tc>
                <a:tc>
                  <a:txBody>
                    <a:bodyPr/>
                    <a:lstStyle/>
                    <a:p>
                      <a:pPr algn="ctr"/>
                      <a:r>
                        <a:rPr lang="en-US" sz="1100">
                          <a:latin typeface="Arial" panose="020B0604020202020204" pitchFamily="34" charset="0"/>
                          <a:cs typeface="Arial" panose="020B0604020202020204" pitchFamily="34" charset="0"/>
                        </a:rPr>
                        <a:t>18%</a:t>
                      </a:r>
                    </a:p>
                  </a:txBody>
                  <a:tcPr marL="44859" marR="44859" marT="22430" marB="22430" anchor="ctr"/>
                </a:tc>
                <a:extLst>
                  <a:ext uri="{0D108BD9-81ED-4DB2-BD59-A6C34878D82A}">
                    <a16:rowId xmlns:a16="http://schemas.microsoft.com/office/drawing/2014/main" val="1383446976"/>
                  </a:ext>
                </a:extLst>
              </a:tr>
              <a:tr h="179437">
                <a:tc>
                  <a:txBody>
                    <a:bodyPr/>
                    <a:lstStyle/>
                    <a:p>
                      <a:r>
                        <a:rPr lang="en-US" sz="1100">
                          <a:latin typeface="Arial" panose="020B0604020202020204" pitchFamily="34" charset="0"/>
                          <a:cs typeface="Arial" panose="020B0604020202020204" pitchFamily="34" charset="0"/>
                        </a:rPr>
                        <a:t>High-risk consumption </a:t>
                      </a:r>
                    </a:p>
                    <a:p>
                      <a:r>
                        <a:rPr lang="en-US" sz="1100">
                          <a:latin typeface="Arial" panose="020B0604020202020204" pitchFamily="34" charset="0"/>
                          <a:cs typeface="Arial" panose="020B0604020202020204" pitchFamily="34" charset="0"/>
                        </a:rPr>
                        <a:t>(SDU≥35-42/w or AUDIT-C≥8)</a:t>
                      </a:r>
                    </a:p>
                  </a:txBody>
                  <a:tcPr marL="44859" marR="44859" marT="22430" marB="22430" anchor="ctr"/>
                </a:tc>
                <a:tc>
                  <a:txBody>
                    <a:bodyPr/>
                    <a:lstStyle/>
                    <a:p>
                      <a:pPr algn="ctr"/>
                      <a:r>
                        <a:rPr lang="en-US" sz="1100">
                          <a:latin typeface="Arial" panose="020B0604020202020204" pitchFamily="34" charset="0"/>
                          <a:cs typeface="Arial" panose="020B0604020202020204" pitchFamily="34" charset="0"/>
                        </a:rPr>
                        <a:t>3.4%</a:t>
                      </a:r>
                    </a:p>
                  </a:txBody>
                  <a:tcPr marL="44859" marR="44859" marT="22430" marB="22430" anchor="ctr"/>
                </a:tc>
                <a:extLst>
                  <a:ext uri="{0D108BD9-81ED-4DB2-BD59-A6C34878D82A}">
                    <a16:rowId xmlns:a16="http://schemas.microsoft.com/office/drawing/2014/main" val="718524639"/>
                  </a:ext>
                </a:extLst>
              </a:tr>
            </a:tbl>
          </a:graphicData>
        </a:graphic>
      </p:graphicFrame>
      <p:sp>
        <p:nvSpPr>
          <p:cNvPr id="2" name="Content Placeholder 2">
            <a:extLst>
              <a:ext uri="{FF2B5EF4-FFF2-40B4-BE49-F238E27FC236}">
                <a16:creationId xmlns:a16="http://schemas.microsoft.com/office/drawing/2014/main" id="{C77C3CD5-AD43-B582-FDE3-A30435A5253F}"/>
              </a:ext>
            </a:extLst>
          </p:cNvPr>
          <p:cNvSpPr txBox="1">
            <a:spLocks/>
          </p:cNvSpPr>
          <p:nvPr/>
        </p:nvSpPr>
        <p:spPr>
          <a:xfrm>
            <a:off x="515507" y="2145546"/>
            <a:ext cx="3466369" cy="272195"/>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Metabolic risk factors and alcohol use</a:t>
            </a:r>
          </a:p>
        </p:txBody>
      </p:sp>
      <p:sp>
        <p:nvSpPr>
          <p:cNvPr id="3" name="Content Placeholder 2">
            <a:extLst>
              <a:ext uri="{FF2B5EF4-FFF2-40B4-BE49-F238E27FC236}">
                <a16:creationId xmlns:a16="http://schemas.microsoft.com/office/drawing/2014/main" id="{69F20DA5-5AA5-5E9C-B4B5-05C3E908221A}"/>
              </a:ext>
            </a:extLst>
          </p:cNvPr>
          <p:cNvSpPr txBox="1">
            <a:spLocks/>
          </p:cNvSpPr>
          <p:nvPr/>
        </p:nvSpPr>
        <p:spPr>
          <a:xfrm>
            <a:off x="5269009" y="979466"/>
            <a:ext cx="5158802" cy="273079"/>
          </a:xfrm>
          <a:prstGeom prst="rect">
            <a:avLst/>
          </a:prstGeom>
          <a:solidFill>
            <a:srgbClr val="C7E4D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Prevalence and predictors of liver fibrosis</a:t>
            </a:r>
          </a:p>
        </p:txBody>
      </p:sp>
      <p:pic>
        <p:nvPicPr>
          <p:cNvPr id="15" name="Graphic 14" descr="Home with solid fill">
            <a:hlinkClick r:id="rId3" action="ppaction://hlinksldjump"/>
            <a:extLst>
              <a:ext uri="{FF2B5EF4-FFF2-40B4-BE49-F238E27FC236}">
                <a16:creationId xmlns:a16="http://schemas.microsoft.com/office/drawing/2014/main" id="{B4155FB1-18AD-3CEA-291B-A4FEF6FE97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22252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C72B4-52F2-DF87-E74E-B35687184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4CF531-C1CE-6FA2-0120-7398D1CB8B21}"/>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Contents</a:t>
            </a:r>
            <a:endParaRPr lang="en-US">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C9F747A-2BC3-B5B2-CAC6-E660C32C6E1F}"/>
              </a:ext>
            </a:extLst>
          </p:cNvPr>
          <p:cNvSpPr/>
          <p:nvPr/>
        </p:nvSpPr>
        <p:spPr>
          <a:xfrm>
            <a:off x="515506" y="4185795"/>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OS-096 </a:t>
            </a:r>
            <a:endParaRPr lang="en-GB" sz="1200" b="1" i="0">
              <a:solidFill>
                <a:schemeClr val="bg1"/>
              </a:solidFill>
              <a:effectLst/>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0D43E0F-2A84-643A-8DA7-0CA05E833733}"/>
              </a:ext>
            </a:extLst>
          </p:cNvPr>
          <p:cNvSpPr/>
          <p:nvPr/>
        </p:nvSpPr>
        <p:spPr>
          <a:xfrm>
            <a:off x="515506" y="3792489"/>
            <a:ext cx="11282901" cy="316940"/>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MASLD - Therapy</a:t>
            </a:r>
            <a:endParaRPr lang="en-US" b="1" i="0">
              <a:solidFill>
                <a:schemeClr val="bg1"/>
              </a:solidFill>
              <a:effectLst/>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10B1494-E518-5C06-5F66-83386A804628}"/>
              </a:ext>
            </a:extLst>
          </p:cNvPr>
          <p:cNvSpPr/>
          <p:nvPr/>
        </p:nvSpPr>
        <p:spPr>
          <a:xfrm>
            <a:off x="1550126" y="4185794"/>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400" i="0">
                <a:solidFill>
                  <a:srgbClr val="004B87"/>
                </a:solidFill>
                <a:effectLst/>
                <a:latin typeface="Arial" panose="020B0604020202020204" pitchFamily="34" charset="0"/>
                <a:cs typeface="Arial" panose="020B0604020202020204" pitchFamily="34" charset="0"/>
              </a:rPr>
              <a:t>Alignment of response assessed by non-invasive fibrosis biomarkers and </a:t>
            </a:r>
            <a:r>
              <a:rPr lang="en-US" sz="1400" i="0" err="1">
                <a:solidFill>
                  <a:srgbClr val="004B87"/>
                </a:solidFill>
                <a:effectLst/>
                <a:latin typeface="Arial" panose="020B0604020202020204" pitchFamily="34" charset="0"/>
                <a:cs typeface="Arial" panose="020B0604020202020204" pitchFamily="34" charset="0"/>
              </a:rPr>
              <a:t>HistoIndex</a:t>
            </a:r>
            <a:r>
              <a:rPr lang="en-US" sz="1400" i="0">
                <a:solidFill>
                  <a:srgbClr val="004B87"/>
                </a:solidFill>
                <a:effectLst/>
                <a:latin typeface="Arial" panose="020B0604020202020204" pitchFamily="34" charset="0"/>
                <a:cs typeface="Arial" panose="020B0604020202020204" pitchFamily="34" charset="0"/>
              </a:rPr>
              <a:t> AI-based </a:t>
            </a:r>
            <a:r>
              <a:rPr lang="en-US" sz="1400" i="0" err="1">
                <a:solidFill>
                  <a:srgbClr val="004B87"/>
                </a:solidFill>
                <a:effectLst/>
                <a:latin typeface="Arial" panose="020B0604020202020204" pitchFamily="34" charset="0"/>
                <a:cs typeface="Arial" panose="020B0604020202020204" pitchFamily="34" charset="0"/>
              </a:rPr>
              <a:t>qFibrosis</a:t>
            </a:r>
            <a:r>
              <a:rPr lang="en-US" sz="1400" i="0">
                <a:solidFill>
                  <a:srgbClr val="004B87"/>
                </a:solidFill>
                <a:effectLst/>
                <a:latin typeface="Arial" panose="020B0604020202020204" pitchFamily="34" charset="0"/>
                <a:cs typeface="Arial" panose="020B0604020202020204" pitchFamily="34" charset="0"/>
              </a:rPr>
              <a:t> histology in metabolic dysfunction associated steatohepatitis (MASH) clinical trials: a new roadmap for robust drug efficacy assessment demonstrated in the HARMONY trial</a:t>
            </a:r>
          </a:p>
        </p:txBody>
      </p:sp>
      <p:sp>
        <p:nvSpPr>
          <p:cNvPr id="15" name="Rectangle: Rounded Corners 14">
            <a:hlinkClick r:id="rId2" action="ppaction://hlinksldjump"/>
            <a:extLst>
              <a:ext uri="{FF2B5EF4-FFF2-40B4-BE49-F238E27FC236}">
                <a16:creationId xmlns:a16="http://schemas.microsoft.com/office/drawing/2014/main" id="{AAD71C6B-93DD-AF0C-15ED-D2C1D3C7C291}"/>
              </a:ext>
            </a:extLst>
          </p:cNvPr>
          <p:cNvSpPr/>
          <p:nvPr/>
        </p:nvSpPr>
        <p:spPr>
          <a:xfrm>
            <a:off x="9585809" y="3792489"/>
            <a:ext cx="2212597" cy="316940"/>
          </a:xfrm>
          <a:prstGeom prst="roundRect">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20" name="Graphic 19" descr="Share with solid fill">
            <a:extLst>
              <a:ext uri="{FF2B5EF4-FFF2-40B4-BE49-F238E27FC236}">
                <a16:creationId xmlns:a16="http://schemas.microsoft.com/office/drawing/2014/main" id="{A59CFB95-0BBB-8F98-5FEB-111F32EC5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5" y="3782784"/>
            <a:ext cx="326645" cy="326645"/>
          </a:xfrm>
          <a:prstGeom prst="rect">
            <a:avLst/>
          </a:prstGeom>
        </p:spPr>
      </p:pic>
      <p:sp>
        <p:nvSpPr>
          <p:cNvPr id="16" name="Rectangle: Rounded Corners 15">
            <a:extLst>
              <a:ext uri="{FF2B5EF4-FFF2-40B4-BE49-F238E27FC236}">
                <a16:creationId xmlns:a16="http://schemas.microsoft.com/office/drawing/2014/main" id="{46B193D1-2E81-0253-B7DE-F100B9051746}"/>
              </a:ext>
            </a:extLst>
          </p:cNvPr>
          <p:cNvSpPr/>
          <p:nvPr/>
        </p:nvSpPr>
        <p:spPr>
          <a:xfrm>
            <a:off x="515505" y="1336520"/>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OS-014-YI</a:t>
            </a:r>
          </a:p>
        </p:txBody>
      </p:sp>
      <p:sp>
        <p:nvSpPr>
          <p:cNvPr id="17" name="Rectangle: Rounded Corners 16">
            <a:extLst>
              <a:ext uri="{FF2B5EF4-FFF2-40B4-BE49-F238E27FC236}">
                <a16:creationId xmlns:a16="http://schemas.microsoft.com/office/drawing/2014/main" id="{45E3B16E-FE10-E4D2-7D4B-B5C68B10EE5A}"/>
              </a:ext>
            </a:extLst>
          </p:cNvPr>
          <p:cNvSpPr/>
          <p:nvPr/>
        </p:nvSpPr>
        <p:spPr>
          <a:xfrm>
            <a:off x="1550125" y="1336519"/>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i="0">
                <a:solidFill>
                  <a:srgbClr val="004B87"/>
                </a:solidFill>
                <a:effectLst/>
                <a:latin typeface="Arial" panose="020B0604020202020204" pitchFamily="34" charset="0"/>
                <a:cs typeface="Arial" panose="020B0604020202020204" pitchFamily="34" charset="0"/>
              </a:rPr>
              <a:t>Bariatric surgery identifies a protective amino acid in metabolic dysfunction-associated </a:t>
            </a:r>
            <a:r>
              <a:rPr lang="en-US" i="0" err="1">
                <a:solidFill>
                  <a:srgbClr val="004B87"/>
                </a:solidFill>
                <a:effectLst/>
                <a:latin typeface="Arial" panose="020B0604020202020204" pitchFamily="34" charset="0"/>
                <a:cs typeface="Arial" panose="020B0604020202020204" pitchFamily="34" charset="0"/>
              </a:rPr>
              <a:t>steatotic</a:t>
            </a:r>
            <a:r>
              <a:rPr lang="en-US" i="0">
                <a:solidFill>
                  <a:srgbClr val="004B87"/>
                </a:solidFill>
                <a:effectLst/>
                <a:latin typeface="Arial" panose="020B0604020202020204" pitchFamily="34" charset="0"/>
                <a:cs typeface="Arial" panose="020B0604020202020204" pitchFamily="34" charset="0"/>
              </a:rPr>
              <a:t> liver disease</a:t>
            </a:r>
          </a:p>
        </p:txBody>
      </p:sp>
      <p:sp>
        <p:nvSpPr>
          <p:cNvPr id="18" name="Rectangle: Rounded Corners 17">
            <a:extLst>
              <a:ext uri="{FF2B5EF4-FFF2-40B4-BE49-F238E27FC236}">
                <a16:creationId xmlns:a16="http://schemas.microsoft.com/office/drawing/2014/main" id="{9F119C60-C3EA-D533-DAC1-0A9DEE941990}"/>
              </a:ext>
            </a:extLst>
          </p:cNvPr>
          <p:cNvSpPr/>
          <p:nvPr/>
        </p:nvSpPr>
        <p:spPr>
          <a:xfrm>
            <a:off x="515505" y="2736174"/>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i="0">
                <a:solidFill>
                  <a:schemeClr val="bg1"/>
                </a:solidFill>
                <a:effectLst/>
                <a:latin typeface="Arial" panose="020B0604020202020204" pitchFamily="34" charset="0"/>
                <a:cs typeface="Arial" panose="020B0604020202020204" pitchFamily="34" charset="0"/>
              </a:rPr>
              <a:t>OS-084-YI</a:t>
            </a:r>
            <a:r>
              <a:rPr lang="en-GB" sz="1200" b="1" i="0">
                <a:solidFill>
                  <a:schemeClr val="bg1"/>
                </a:solidFill>
                <a:effectLst/>
                <a:latin typeface="Arial" panose="020B0604020202020204" pitchFamily="34" charset="0"/>
                <a:cs typeface="Arial" panose="020B0604020202020204" pitchFamily="34" charset="0"/>
              </a:rPr>
              <a:t> </a:t>
            </a:r>
            <a:endParaRPr lang="en-GB" sz="1400" b="1" i="0">
              <a:solidFill>
                <a:schemeClr val="bg1"/>
              </a:solidFill>
              <a:effectLst/>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FC8015B3-F171-6177-69C8-44D7FB56FCA8}"/>
              </a:ext>
            </a:extLst>
          </p:cNvPr>
          <p:cNvSpPr/>
          <p:nvPr/>
        </p:nvSpPr>
        <p:spPr>
          <a:xfrm>
            <a:off x="1550125" y="2736173"/>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700" i="0">
                <a:solidFill>
                  <a:srgbClr val="004B87"/>
                </a:solidFill>
                <a:effectLst/>
                <a:latin typeface="Arial" panose="020B0604020202020204" pitchFamily="34" charset="0"/>
                <a:cs typeface="Arial" panose="020B0604020202020204" pitchFamily="34" charset="0"/>
              </a:rPr>
              <a:t>HSD17B13 loss-of-function protects against steatosis-induced hepatic phosphatidylcholine depletion by promoting polyunsaturated fatty acid retention in humans in vivo and in experimental models</a:t>
            </a:r>
          </a:p>
        </p:txBody>
      </p:sp>
      <p:sp>
        <p:nvSpPr>
          <p:cNvPr id="3" name="Rectangle: Rounded Corners 2">
            <a:extLst>
              <a:ext uri="{FF2B5EF4-FFF2-40B4-BE49-F238E27FC236}">
                <a16:creationId xmlns:a16="http://schemas.microsoft.com/office/drawing/2014/main" id="{BA765895-3DB3-4B10-8EF4-2C7F6509BFE1}"/>
              </a:ext>
            </a:extLst>
          </p:cNvPr>
          <p:cNvSpPr/>
          <p:nvPr/>
        </p:nvSpPr>
        <p:spPr>
          <a:xfrm>
            <a:off x="515505" y="931106"/>
            <a:ext cx="11282901" cy="316940"/>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MASLD - Clinical aspects </a:t>
            </a:r>
            <a:r>
              <a:rPr lang="en-US" b="1">
                <a:solidFill>
                  <a:schemeClr val="bg1"/>
                </a:solidFill>
                <a:latin typeface="Arial" panose="020B0604020202020204" pitchFamily="34" charset="0"/>
                <a:cs typeface="Arial" panose="020B0604020202020204" pitchFamily="34" charset="0"/>
              </a:rPr>
              <a:t>e</a:t>
            </a:r>
            <a:r>
              <a:rPr lang="en-US" sz="1800" b="1" i="0">
                <a:solidFill>
                  <a:schemeClr val="bg1"/>
                </a:solidFill>
                <a:effectLst/>
                <a:latin typeface="Arial" panose="020B0604020202020204" pitchFamily="34" charset="0"/>
                <a:cs typeface="Arial" panose="020B0604020202020204" pitchFamily="34" charset="0"/>
              </a:rPr>
              <a:t>xcept </a:t>
            </a:r>
            <a:r>
              <a:rPr lang="en-US" b="1">
                <a:solidFill>
                  <a:schemeClr val="bg1"/>
                </a:solidFill>
                <a:latin typeface="Arial" panose="020B0604020202020204" pitchFamily="34" charset="0"/>
                <a:cs typeface="Arial" panose="020B0604020202020204" pitchFamily="34" charset="0"/>
              </a:rPr>
              <a:t>t</a:t>
            </a:r>
            <a:r>
              <a:rPr lang="en-US" sz="1800" b="1" i="0">
                <a:solidFill>
                  <a:schemeClr val="bg1"/>
                </a:solidFill>
                <a:effectLst/>
                <a:latin typeface="Arial" panose="020B0604020202020204" pitchFamily="34" charset="0"/>
                <a:cs typeface="Arial" panose="020B0604020202020204" pitchFamily="34" charset="0"/>
              </a:rPr>
              <a:t>herapy</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hlinkClick r:id="rId5" action="ppaction://hlinksldjump"/>
            <a:extLst>
              <a:ext uri="{FF2B5EF4-FFF2-40B4-BE49-F238E27FC236}">
                <a16:creationId xmlns:a16="http://schemas.microsoft.com/office/drawing/2014/main" id="{2DD81C5B-E005-66D0-6B48-AF1049EB2CBD}"/>
              </a:ext>
            </a:extLst>
          </p:cNvPr>
          <p:cNvSpPr/>
          <p:nvPr/>
        </p:nvSpPr>
        <p:spPr>
          <a:xfrm>
            <a:off x="9585808" y="931106"/>
            <a:ext cx="2212597" cy="316940"/>
          </a:xfrm>
          <a:prstGeom prst="roundRect">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8" name="Graphic 7" descr="Share with solid fill">
            <a:extLst>
              <a:ext uri="{FF2B5EF4-FFF2-40B4-BE49-F238E27FC236}">
                <a16:creationId xmlns:a16="http://schemas.microsoft.com/office/drawing/2014/main" id="{D7C50FBB-69CB-9552-01D0-30AED2325F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4" y="921401"/>
            <a:ext cx="326645" cy="326645"/>
          </a:xfrm>
          <a:prstGeom prst="rect">
            <a:avLst/>
          </a:prstGeom>
        </p:spPr>
      </p:pic>
      <p:sp>
        <p:nvSpPr>
          <p:cNvPr id="9" name="Rectangle: Rounded Corners 8">
            <a:extLst>
              <a:ext uri="{FF2B5EF4-FFF2-40B4-BE49-F238E27FC236}">
                <a16:creationId xmlns:a16="http://schemas.microsoft.com/office/drawing/2014/main" id="{0527C381-239C-C151-B29D-E4198DB5FA06}"/>
              </a:ext>
            </a:extLst>
          </p:cNvPr>
          <p:cNvSpPr/>
          <p:nvPr/>
        </p:nvSpPr>
        <p:spPr>
          <a:xfrm>
            <a:off x="515505" y="2344366"/>
            <a:ext cx="11282901" cy="316940"/>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MASLD - Experimental and pathophysiology</a:t>
            </a:r>
            <a:endParaRPr lang="en-US" b="1" i="0">
              <a:solidFill>
                <a:schemeClr val="bg1"/>
              </a:solidFill>
              <a:effectLst/>
              <a:latin typeface="Arial" panose="020B0604020202020204" pitchFamily="34" charset="0"/>
              <a:cs typeface="Arial" panose="020B0604020202020204" pitchFamily="34" charset="0"/>
            </a:endParaRPr>
          </a:p>
        </p:txBody>
      </p:sp>
      <p:sp>
        <p:nvSpPr>
          <p:cNvPr id="10" name="Rectangle: Rounded Corners 9">
            <a:hlinkClick r:id="rId6" action="ppaction://hlinksldjump"/>
            <a:extLst>
              <a:ext uri="{FF2B5EF4-FFF2-40B4-BE49-F238E27FC236}">
                <a16:creationId xmlns:a16="http://schemas.microsoft.com/office/drawing/2014/main" id="{20B54ACC-D5DD-B8AF-1C56-F96667406590}"/>
              </a:ext>
            </a:extLst>
          </p:cNvPr>
          <p:cNvSpPr/>
          <p:nvPr/>
        </p:nvSpPr>
        <p:spPr>
          <a:xfrm>
            <a:off x="9585808" y="2344366"/>
            <a:ext cx="2212597" cy="316940"/>
          </a:xfrm>
          <a:prstGeom prst="roundRect">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11" name="Graphic 10" descr="Share with solid fill">
            <a:extLst>
              <a:ext uri="{FF2B5EF4-FFF2-40B4-BE49-F238E27FC236}">
                <a16:creationId xmlns:a16="http://schemas.microsoft.com/office/drawing/2014/main" id="{D1B9E0F0-69B7-531C-DA85-C09962BDC3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4" y="2334661"/>
            <a:ext cx="326645" cy="326645"/>
          </a:xfrm>
          <a:prstGeom prst="rect">
            <a:avLst/>
          </a:prstGeom>
        </p:spPr>
      </p:pic>
      <p:pic>
        <p:nvPicPr>
          <p:cNvPr id="12" name="Graphic 11" descr="Home with solid fill">
            <a:hlinkClick r:id="rId7" action="ppaction://hlinksldjump"/>
            <a:extLst>
              <a:ext uri="{FF2B5EF4-FFF2-40B4-BE49-F238E27FC236}">
                <a16:creationId xmlns:a16="http://schemas.microsoft.com/office/drawing/2014/main" id="{16E42E4C-CF49-F3FC-A00D-608479538C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300472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811E2-3027-601C-610F-99BD5E7D30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D5F90-9A8F-D68C-51EA-33FB151100F2}"/>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Contents</a:t>
            </a:r>
            <a:endParaRPr lang="en-US">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527FD07D-568D-1172-6560-2D2217BF72DB}"/>
              </a:ext>
            </a:extLst>
          </p:cNvPr>
          <p:cNvSpPr/>
          <p:nvPr/>
        </p:nvSpPr>
        <p:spPr>
          <a:xfrm>
            <a:off x="515505" y="1336520"/>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LB2593</a:t>
            </a:r>
            <a:endParaRPr lang="en-GB" sz="1800" b="1" i="0">
              <a:solidFill>
                <a:schemeClr val="bg1"/>
              </a:solidFill>
              <a:effectLst/>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D2A2324-2D47-4AF1-26AB-83C9F67E9852}"/>
              </a:ext>
            </a:extLst>
          </p:cNvPr>
          <p:cNvSpPr/>
          <p:nvPr/>
        </p:nvSpPr>
        <p:spPr>
          <a:xfrm>
            <a:off x="1550125" y="1336519"/>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700" i="0">
                <a:solidFill>
                  <a:srgbClr val="004B87"/>
                </a:solidFill>
                <a:effectLst/>
                <a:latin typeface="Arial" panose="020B0604020202020204" pitchFamily="34" charset="0"/>
                <a:cs typeface="Arial" panose="020B0604020202020204" pitchFamily="34" charset="0"/>
              </a:rPr>
              <a:t>Treatment with </a:t>
            </a:r>
            <a:r>
              <a:rPr lang="en-US" sz="1700" i="0" err="1">
                <a:solidFill>
                  <a:srgbClr val="004B87"/>
                </a:solidFill>
                <a:effectLst/>
                <a:latin typeface="Arial" panose="020B0604020202020204" pitchFamily="34" charset="0"/>
                <a:cs typeface="Arial" panose="020B0604020202020204" pitchFamily="34" charset="0"/>
              </a:rPr>
              <a:t>resmetirom</a:t>
            </a:r>
            <a:r>
              <a:rPr lang="en-US" sz="1700" i="0">
                <a:solidFill>
                  <a:srgbClr val="004B87"/>
                </a:solidFill>
                <a:effectLst/>
                <a:latin typeface="Arial" panose="020B0604020202020204" pitchFamily="34" charset="0"/>
                <a:cs typeface="Arial" panose="020B0604020202020204" pitchFamily="34" charset="0"/>
              </a:rPr>
              <a:t> for up to two years led to improvement in liver stiffness, fibrosis biomarkers, fibrosis scores and portal hypertension risk in 122 patients with compensated MASH cirrhosis</a:t>
            </a:r>
          </a:p>
        </p:txBody>
      </p:sp>
      <p:sp>
        <p:nvSpPr>
          <p:cNvPr id="18" name="Rectangle: Rounded Corners 17">
            <a:extLst>
              <a:ext uri="{FF2B5EF4-FFF2-40B4-BE49-F238E27FC236}">
                <a16:creationId xmlns:a16="http://schemas.microsoft.com/office/drawing/2014/main" id="{56D4D7D5-4A43-5128-B374-581EDB84DE3A}"/>
              </a:ext>
            </a:extLst>
          </p:cNvPr>
          <p:cNvSpPr/>
          <p:nvPr/>
        </p:nvSpPr>
        <p:spPr>
          <a:xfrm>
            <a:off x="515505" y="2083753"/>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i="0">
                <a:solidFill>
                  <a:schemeClr val="bg1"/>
                </a:solidFill>
                <a:effectLst/>
                <a:latin typeface="Arial" panose="020B0604020202020204" pitchFamily="34" charset="0"/>
                <a:cs typeface="Arial" panose="020B0604020202020204" pitchFamily="34" charset="0"/>
              </a:rPr>
              <a:t>LB25145</a:t>
            </a:r>
            <a:r>
              <a:rPr lang="en-GB" sz="1200" b="1" i="0">
                <a:solidFill>
                  <a:schemeClr val="bg1"/>
                </a:solidFill>
                <a:effectLst/>
                <a:latin typeface="Arial" panose="020B0604020202020204" pitchFamily="34" charset="0"/>
                <a:cs typeface="Arial" panose="020B0604020202020204" pitchFamily="34" charset="0"/>
              </a:rPr>
              <a:t> </a:t>
            </a:r>
          </a:p>
        </p:txBody>
      </p:sp>
      <p:sp>
        <p:nvSpPr>
          <p:cNvPr id="19" name="Rectangle: Rounded Corners 18">
            <a:extLst>
              <a:ext uri="{FF2B5EF4-FFF2-40B4-BE49-F238E27FC236}">
                <a16:creationId xmlns:a16="http://schemas.microsoft.com/office/drawing/2014/main" id="{BFB5CDC1-374D-8B28-745A-1388B8C8B778}"/>
              </a:ext>
            </a:extLst>
          </p:cNvPr>
          <p:cNvSpPr/>
          <p:nvPr/>
        </p:nvSpPr>
        <p:spPr>
          <a:xfrm>
            <a:off x="1550125" y="2083752"/>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i="0" err="1">
                <a:solidFill>
                  <a:srgbClr val="004B87"/>
                </a:solidFill>
                <a:effectLst/>
                <a:latin typeface="Arial" panose="020B0604020202020204" pitchFamily="34" charset="0"/>
                <a:cs typeface="Arial" panose="020B0604020202020204" pitchFamily="34" charset="0"/>
              </a:rPr>
              <a:t>Semaglutide</a:t>
            </a:r>
            <a:r>
              <a:rPr lang="en-US" i="0">
                <a:solidFill>
                  <a:srgbClr val="004B87"/>
                </a:solidFill>
                <a:effectLst/>
                <a:latin typeface="Arial" panose="020B0604020202020204" pitchFamily="34" charset="0"/>
                <a:cs typeface="Arial" panose="020B0604020202020204" pitchFamily="34" charset="0"/>
              </a:rPr>
              <a:t>-treated participants in the phase 3 ESSENCE trial (part 1) have greater concordance of non-invasive test improvements compared with placebo</a:t>
            </a:r>
          </a:p>
        </p:txBody>
      </p:sp>
      <p:sp>
        <p:nvSpPr>
          <p:cNvPr id="3" name="Rectangle: Rounded Corners 2">
            <a:extLst>
              <a:ext uri="{FF2B5EF4-FFF2-40B4-BE49-F238E27FC236}">
                <a16:creationId xmlns:a16="http://schemas.microsoft.com/office/drawing/2014/main" id="{8CB28FEA-92D5-E9F5-7EDD-F77BDD69FAB3}"/>
              </a:ext>
            </a:extLst>
          </p:cNvPr>
          <p:cNvSpPr/>
          <p:nvPr/>
        </p:nvSpPr>
        <p:spPr>
          <a:xfrm>
            <a:off x="515505" y="931106"/>
            <a:ext cx="11282901" cy="316940"/>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Late breakers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id="{82DA765B-7AFC-3E2C-AA55-767160DC7C45}"/>
              </a:ext>
            </a:extLst>
          </p:cNvPr>
          <p:cNvSpPr/>
          <p:nvPr/>
        </p:nvSpPr>
        <p:spPr>
          <a:xfrm>
            <a:off x="9585808" y="931106"/>
            <a:ext cx="2212597" cy="316940"/>
          </a:xfrm>
          <a:prstGeom prst="roundRect">
            <a:avLst/>
          </a:prstGeom>
          <a:solidFill>
            <a:srgbClr val="C7E4DF"/>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Go to Section</a:t>
            </a:r>
          </a:p>
        </p:txBody>
      </p:sp>
      <p:pic>
        <p:nvPicPr>
          <p:cNvPr id="8" name="Graphic 7" descr="Share with solid fill">
            <a:extLst>
              <a:ext uri="{FF2B5EF4-FFF2-40B4-BE49-F238E27FC236}">
                <a16:creationId xmlns:a16="http://schemas.microsoft.com/office/drawing/2014/main" id="{BF67E2BF-A212-EB6E-6E92-496FBBBEE1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54" y="921401"/>
            <a:ext cx="326645" cy="326645"/>
          </a:xfrm>
          <a:prstGeom prst="rect">
            <a:avLst/>
          </a:prstGeom>
        </p:spPr>
      </p:pic>
      <p:sp>
        <p:nvSpPr>
          <p:cNvPr id="4" name="Rectangle: Rounded Corners 3">
            <a:extLst>
              <a:ext uri="{FF2B5EF4-FFF2-40B4-BE49-F238E27FC236}">
                <a16:creationId xmlns:a16="http://schemas.microsoft.com/office/drawing/2014/main" id="{CF217477-06BE-30FC-A9E6-4569A5BFD5C2}"/>
              </a:ext>
            </a:extLst>
          </p:cNvPr>
          <p:cNvSpPr/>
          <p:nvPr/>
        </p:nvSpPr>
        <p:spPr>
          <a:xfrm>
            <a:off x="515504" y="2830986"/>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LB25112</a:t>
            </a:r>
            <a:endParaRPr lang="en-GB" sz="1700" b="1" i="0">
              <a:solidFill>
                <a:schemeClr val="bg1"/>
              </a:solidFill>
              <a:effectLst/>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1C335AF-9782-212C-ED08-284DBEDA9F74}"/>
              </a:ext>
            </a:extLst>
          </p:cNvPr>
          <p:cNvSpPr/>
          <p:nvPr/>
        </p:nvSpPr>
        <p:spPr>
          <a:xfrm>
            <a:off x="1550124" y="2830985"/>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700" i="0">
                <a:solidFill>
                  <a:srgbClr val="004B87"/>
                </a:solidFill>
                <a:effectLst/>
                <a:latin typeface="Arial" panose="020B0604020202020204" pitchFamily="34" charset="0"/>
                <a:cs typeface="Arial" panose="020B0604020202020204" pitchFamily="34" charset="0"/>
              </a:rPr>
              <a:t>Efruxifermin improves fibrosis in participants with compensated cirrhosis due to MASH: results of a 96-week, randomized, double-blind, placebo-controlled, phase 2b trial (SYMMETRY)</a:t>
            </a:r>
          </a:p>
        </p:txBody>
      </p:sp>
      <p:sp>
        <p:nvSpPr>
          <p:cNvPr id="6" name="Rectangle: Rounded Corners 5">
            <a:extLst>
              <a:ext uri="{FF2B5EF4-FFF2-40B4-BE49-F238E27FC236}">
                <a16:creationId xmlns:a16="http://schemas.microsoft.com/office/drawing/2014/main" id="{10F76067-1E3D-3E1A-230A-E337E997177C}"/>
              </a:ext>
            </a:extLst>
          </p:cNvPr>
          <p:cNvSpPr/>
          <p:nvPr/>
        </p:nvSpPr>
        <p:spPr>
          <a:xfrm>
            <a:off x="515504" y="3569752"/>
            <a:ext cx="1165249" cy="657958"/>
          </a:xfrm>
          <a:prstGeom prst="roundRect">
            <a:avLst/>
          </a:prstGeom>
          <a:solidFill>
            <a:srgbClr val="1A9586"/>
          </a:solidFill>
          <a:ln>
            <a:solidFill>
              <a:srgbClr val="C7E4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GB" sz="1400" b="1" i="0">
                <a:solidFill>
                  <a:schemeClr val="bg1"/>
                </a:solidFill>
                <a:effectLst/>
                <a:latin typeface="Arial" panose="020B0604020202020204" pitchFamily="34" charset="0"/>
                <a:cs typeface="Arial" panose="020B0604020202020204" pitchFamily="34" charset="0"/>
              </a:rPr>
              <a:t>LB2553</a:t>
            </a:r>
            <a:r>
              <a:rPr lang="en-GB" sz="1600" b="1" i="0">
                <a:solidFill>
                  <a:schemeClr val="bg1"/>
                </a:solidFill>
                <a:effectLst/>
                <a:latin typeface="Arial" panose="020B0604020202020204" pitchFamily="34" charset="0"/>
                <a:cs typeface="Arial" panose="020B0604020202020204" pitchFamily="34" charset="0"/>
              </a:rPr>
              <a:t> </a:t>
            </a:r>
          </a:p>
        </p:txBody>
      </p:sp>
      <p:sp>
        <p:nvSpPr>
          <p:cNvPr id="9" name="Rectangle: Rounded Corners 8">
            <a:extLst>
              <a:ext uri="{FF2B5EF4-FFF2-40B4-BE49-F238E27FC236}">
                <a16:creationId xmlns:a16="http://schemas.microsoft.com/office/drawing/2014/main" id="{50F6C742-A560-0AFB-F2A7-5E0E1054DEEA}"/>
              </a:ext>
            </a:extLst>
          </p:cNvPr>
          <p:cNvSpPr/>
          <p:nvPr/>
        </p:nvSpPr>
        <p:spPr>
          <a:xfrm>
            <a:off x="1550124" y="3569751"/>
            <a:ext cx="10248281" cy="657959"/>
          </a:xfrm>
          <a:prstGeom prst="roundRect">
            <a:avLst/>
          </a:prstGeom>
          <a:solidFill>
            <a:schemeClr val="bg1"/>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700" i="0">
                <a:solidFill>
                  <a:srgbClr val="004B87"/>
                </a:solidFill>
                <a:effectLst/>
                <a:latin typeface="Arial" panose="020B0604020202020204" pitchFamily="34" charset="0"/>
                <a:cs typeface="Arial" panose="020B0604020202020204" pitchFamily="34" charset="0"/>
              </a:rPr>
              <a:t>High prevalence of undiagnosed liver fibrosis in the adult European population driven by metabolic risk factors and alcohol consumption. results from the prospective </a:t>
            </a:r>
            <a:r>
              <a:rPr lang="en-US" sz="1700" i="0" err="1">
                <a:solidFill>
                  <a:srgbClr val="004B87"/>
                </a:solidFill>
                <a:effectLst/>
                <a:latin typeface="Arial" panose="020B0604020202020204" pitchFamily="34" charset="0"/>
                <a:cs typeface="Arial" panose="020B0604020202020204" pitchFamily="34" charset="0"/>
              </a:rPr>
              <a:t>liverscreen</a:t>
            </a:r>
            <a:r>
              <a:rPr lang="en-US" sz="1700" i="0">
                <a:solidFill>
                  <a:srgbClr val="004B87"/>
                </a:solidFill>
                <a:effectLst/>
                <a:latin typeface="Arial" panose="020B0604020202020204" pitchFamily="34" charset="0"/>
                <a:cs typeface="Arial" panose="020B0604020202020204" pitchFamily="34" charset="0"/>
              </a:rPr>
              <a:t> cohort in 30,541 subjects</a:t>
            </a:r>
          </a:p>
        </p:txBody>
      </p:sp>
      <p:pic>
        <p:nvPicPr>
          <p:cNvPr id="10" name="Graphic 9" descr="Home with solid fill">
            <a:hlinkClick r:id="rId5" action="ppaction://hlinksldjump"/>
            <a:extLst>
              <a:ext uri="{FF2B5EF4-FFF2-40B4-BE49-F238E27FC236}">
                <a16:creationId xmlns:a16="http://schemas.microsoft.com/office/drawing/2014/main" id="{B61EC777-F7B8-91C6-B098-58FF0A0B07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86017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4142232" y="2498272"/>
            <a:ext cx="7840592" cy="1517877"/>
          </a:xfrm>
        </p:spPr>
        <p:txBody>
          <a:bodyPr>
            <a:normAutofit/>
          </a:bodyPr>
          <a:lstStyle/>
          <a:p>
            <a:pPr algn="r"/>
            <a:r>
              <a:rPr lang="en-US" b="1">
                <a:solidFill>
                  <a:srgbClr val="1A9586"/>
                </a:solidFill>
                <a:latin typeface="Arial" panose="020B0604020202020204" pitchFamily="34" charset="0"/>
                <a:cs typeface="Arial" panose="020B0604020202020204" pitchFamily="34" charset="0"/>
              </a:rPr>
              <a:t>MASLD</a:t>
            </a:r>
          </a:p>
        </p:txBody>
      </p:sp>
      <p:sp>
        <p:nvSpPr>
          <p:cNvPr id="3" name="Subtitle 2">
            <a:extLst>
              <a:ext uri="{FF2B5EF4-FFF2-40B4-BE49-F238E27FC236}">
                <a16:creationId xmlns:a16="http://schemas.microsoft.com/office/drawing/2014/main" id="{166F27AE-269B-29F8-FAB5-3D5ACE785C59}"/>
              </a:ext>
            </a:extLst>
          </p:cNvPr>
          <p:cNvSpPr>
            <a:spLocks noGrp="1"/>
          </p:cNvSpPr>
          <p:nvPr>
            <p:ph type="subTitle" idx="1"/>
          </p:nvPr>
        </p:nvSpPr>
        <p:spPr>
          <a:xfrm>
            <a:off x="6678706" y="4016149"/>
            <a:ext cx="5304118" cy="783771"/>
          </a:xfrm>
        </p:spPr>
        <p:txBody>
          <a:bodyPr>
            <a:noAutofit/>
          </a:bodyPr>
          <a:lstStyle/>
          <a:p>
            <a:pPr algn="r"/>
            <a:r>
              <a:rPr lang="en-US" sz="3200">
                <a:solidFill>
                  <a:srgbClr val="1A9586"/>
                </a:solidFill>
                <a:latin typeface="Arial" panose="020B0604020202020204" pitchFamily="34" charset="0"/>
                <a:cs typeface="Arial" panose="020B0604020202020204" pitchFamily="34" charset="0"/>
              </a:rPr>
              <a:t>Diagnostics and non-invasive assessments</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GS-001</a:t>
            </a:r>
            <a:r>
              <a:rPr lang="en-US" sz="1800">
                <a:latin typeface="Arial" panose="020B0604020202020204" pitchFamily="34" charset="0"/>
                <a:cs typeface="Arial" panose="020B0604020202020204" pitchFamily="34" charset="0"/>
              </a:rPr>
              <a:t> Diagnostic performance of imaging and serum based MASLD biomarkers: robust validation in the prospective LITMUS imaging study</a:t>
            </a:r>
          </a:p>
        </p:txBody>
      </p:sp>
      <p:sp>
        <p:nvSpPr>
          <p:cNvPr id="5" name="Content Placeholder 2">
            <a:extLst>
              <a:ext uri="{FF2B5EF4-FFF2-40B4-BE49-F238E27FC236}">
                <a16:creationId xmlns:a16="http://schemas.microsoft.com/office/drawing/2014/main" id="{76C79F84-C205-8676-8931-CD2B9065C0C4}"/>
              </a:ext>
            </a:extLst>
          </p:cNvPr>
          <p:cNvSpPr>
            <a:spLocks noGrp="1"/>
          </p:cNvSpPr>
          <p:nvPr>
            <p:ph idx="1"/>
          </p:nvPr>
        </p:nvSpPr>
        <p:spPr>
          <a:xfrm>
            <a:off x="459514" y="1344204"/>
            <a:ext cx="11272972" cy="1930623"/>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There is an urgent need for reliable non-invasive biomarkers to accurately grade and stage MASLD.</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Several imaging and serum-based biomarkers have been described but direct, independent assessments are lacking.</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a:t>
            </a:r>
            <a:r>
              <a:rPr lang="en-US" sz="1800" kern="0">
                <a:latin typeface="Arial" panose="020B0604020202020204" pitchFamily="34" charset="0"/>
                <a:ea typeface="Yu Mincho" panose="02020400000000000000" pitchFamily="18" charset="-128"/>
                <a:cs typeface="Arial" panose="020B0604020202020204" pitchFamily="34" charset="0"/>
              </a:rPr>
              <a:t>The prospective LITMUS Imaging Study aimed to evaluate the diagnostic accuracy of biomarkers in a large </a:t>
            </a:r>
            <a:r>
              <a:rPr lang="en-US" sz="1800" kern="0" err="1">
                <a:latin typeface="Arial" panose="020B0604020202020204" pitchFamily="34" charset="0"/>
                <a:ea typeface="Yu Mincho" panose="02020400000000000000" pitchFamily="18" charset="-128"/>
                <a:cs typeface="Arial" panose="020B0604020202020204" pitchFamily="34" charset="0"/>
              </a:rPr>
              <a:t>multicentre</a:t>
            </a:r>
            <a:r>
              <a:rPr lang="en-US" sz="1800" kern="0">
                <a:latin typeface="Arial" panose="020B0604020202020204" pitchFamily="34" charset="0"/>
                <a:ea typeface="Yu Mincho" panose="02020400000000000000" pitchFamily="18" charset="-128"/>
                <a:cs typeface="Arial" panose="020B0604020202020204" pitchFamily="34" charset="0"/>
              </a:rPr>
              <a:t> cohort.</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CB43993-12FA-8348-E916-F0258EBB4971}"/>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77A32D25-FC06-802E-17FE-6ADDAB292AF9}"/>
              </a:ext>
            </a:extLst>
          </p:cNvPr>
          <p:cNvSpPr/>
          <p:nvPr/>
        </p:nvSpPr>
        <p:spPr>
          <a:xfrm>
            <a:off x="352424" y="846659"/>
            <a:ext cx="11515726" cy="2180702"/>
          </a:xfrm>
          <a:prstGeom prst="roundRect">
            <a:avLst>
              <a:gd name="adj" fmla="val 4644"/>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6FB15A0-0D0D-7176-9EF5-57EB4B7412B4}"/>
              </a:ext>
            </a:extLst>
          </p:cNvPr>
          <p:cNvSpPr/>
          <p:nvPr/>
        </p:nvSpPr>
        <p:spPr>
          <a:xfrm>
            <a:off x="515507" y="3298209"/>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19B6FC7-DFF4-3BD6-25D9-67B2E5145FD5}"/>
              </a:ext>
            </a:extLst>
          </p:cNvPr>
          <p:cNvSpPr/>
          <p:nvPr/>
        </p:nvSpPr>
        <p:spPr>
          <a:xfrm>
            <a:off x="352424" y="3143648"/>
            <a:ext cx="11515726" cy="3188417"/>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E275456C-FE49-A0A8-D31A-15CE0FDCA252}"/>
              </a:ext>
            </a:extLst>
          </p:cNvPr>
          <p:cNvGrpSpPr/>
          <p:nvPr/>
        </p:nvGrpSpPr>
        <p:grpSpPr>
          <a:xfrm>
            <a:off x="3888000" y="4823679"/>
            <a:ext cx="1885480" cy="1868431"/>
            <a:chOff x="419544" y="4156662"/>
            <a:chExt cx="1709139" cy="1868431"/>
          </a:xfrm>
        </p:grpSpPr>
        <p:sp>
          <p:nvSpPr>
            <p:cNvPr id="2" name="Content Placeholder 2">
              <a:extLst>
                <a:ext uri="{FF2B5EF4-FFF2-40B4-BE49-F238E27FC236}">
                  <a16:creationId xmlns:a16="http://schemas.microsoft.com/office/drawing/2014/main" id="{E2E7A28E-55DB-50D6-F69C-CEEEE49B07E6}"/>
                </a:ext>
              </a:extLst>
            </p:cNvPr>
            <p:cNvSpPr txBox="1">
              <a:spLocks/>
            </p:cNvSpPr>
            <p:nvPr/>
          </p:nvSpPr>
          <p:spPr>
            <a:xfrm>
              <a:off x="489865" y="4258191"/>
              <a:ext cx="1578508" cy="176690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kern="0">
                  <a:latin typeface="Arial" panose="020B0604020202020204" pitchFamily="34" charset="0"/>
                  <a:ea typeface="Calibri" panose="020F0502020204030204" pitchFamily="34" charset="0"/>
                </a:rPr>
                <a:t>Reference standard: </a:t>
              </a:r>
            </a:p>
            <a:p>
              <a:pPr marL="0" indent="0">
                <a:spcBef>
                  <a:spcPts val="0"/>
                </a:spcBef>
                <a:buNone/>
              </a:pPr>
              <a:r>
                <a:rPr lang="en-US" sz="1400" kern="0">
                  <a:latin typeface="Arial" panose="020B0604020202020204" pitchFamily="34" charset="0"/>
                  <a:ea typeface="Calibri" panose="020F0502020204030204" pitchFamily="34" charset="0"/>
                </a:rPr>
                <a:t>centrally scored by expert pathologists using the NASH-CRN system.</a:t>
              </a:r>
            </a:p>
          </p:txBody>
        </p:sp>
        <p:sp>
          <p:nvSpPr>
            <p:cNvPr id="21" name="Rectangle: Rounded Corners 20">
              <a:extLst>
                <a:ext uri="{FF2B5EF4-FFF2-40B4-BE49-F238E27FC236}">
                  <a16:creationId xmlns:a16="http://schemas.microsoft.com/office/drawing/2014/main" id="{D51B1853-DC36-0059-B05B-A8375EDBA22C}"/>
                </a:ext>
              </a:extLst>
            </p:cNvPr>
            <p:cNvSpPr/>
            <p:nvPr/>
          </p:nvSpPr>
          <p:spPr>
            <a:xfrm>
              <a:off x="419544" y="4156662"/>
              <a:ext cx="1709139" cy="1409771"/>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endParaRPr>
            </a:p>
          </p:txBody>
        </p:sp>
      </p:grpSp>
      <p:grpSp>
        <p:nvGrpSpPr>
          <p:cNvPr id="3" name="Group 2">
            <a:extLst>
              <a:ext uri="{FF2B5EF4-FFF2-40B4-BE49-F238E27FC236}">
                <a16:creationId xmlns:a16="http://schemas.microsoft.com/office/drawing/2014/main" id="{9C0E1D12-F52B-7CBA-F3DD-C5E4EF21C3DC}"/>
              </a:ext>
            </a:extLst>
          </p:cNvPr>
          <p:cNvGrpSpPr/>
          <p:nvPr/>
        </p:nvGrpSpPr>
        <p:grpSpPr>
          <a:xfrm>
            <a:off x="-306398" y="3570185"/>
            <a:ext cx="4108861" cy="1691913"/>
            <a:chOff x="-295247" y="3928302"/>
            <a:chExt cx="4108861" cy="1691913"/>
          </a:xfrm>
        </p:grpSpPr>
        <p:grpSp>
          <p:nvGrpSpPr>
            <p:cNvPr id="11" name="Group 10">
              <a:extLst>
                <a:ext uri="{FF2B5EF4-FFF2-40B4-BE49-F238E27FC236}">
                  <a16:creationId xmlns:a16="http://schemas.microsoft.com/office/drawing/2014/main" id="{0999F61A-D1A7-03FF-D0EB-EB45BE9ED4CB}"/>
                </a:ext>
              </a:extLst>
            </p:cNvPr>
            <p:cNvGrpSpPr/>
            <p:nvPr/>
          </p:nvGrpSpPr>
          <p:grpSpPr>
            <a:xfrm>
              <a:off x="-295247" y="4123669"/>
              <a:ext cx="4041018" cy="1496546"/>
              <a:chOff x="4074076" y="1807943"/>
              <a:chExt cx="4041018" cy="1496546"/>
            </a:xfrm>
            <a:solidFill>
              <a:srgbClr val="C7E4DF"/>
            </a:solidFill>
          </p:grpSpPr>
          <p:sp>
            <p:nvSpPr>
              <p:cNvPr id="13" name="Rectangle: Rounded Corners 12">
                <a:extLst>
                  <a:ext uri="{FF2B5EF4-FFF2-40B4-BE49-F238E27FC236}">
                    <a16:creationId xmlns:a16="http://schemas.microsoft.com/office/drawing/2014/main" id="{5C01119D-E5EB-9B38-B65A-44DF7E132955}"/>
                  </a:ext>
                </a:extLst>
              </p:cNvPr>
              <p:cNvSpPr/>
              <p:nvPr/>
            </p:nvSpPr>
            <p:spPr>
              <a:xfrm>
                <a:off x="4860339" y="1807943"/>
                <a:ext cx="3197849" cy="1496546"/>
              </a:xfrm>
              <a:prstGeom prst="roundRect">
                <a:avLst>
                  <a:gd name="adj" fmla="val 969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endParaRPr>
              </a:p>
            </p:txBody>
          </p:sp>
          <p:grpSp>
            <p:nvGrpSpPr>
              <p:cNvPr id="14" name="Group 13">
                <a:extLst>
                  <a:ext uri="{FF2B5EF4-FFF2-40B4-BE49-F238E27FC236}">
                    <a16:creationId xmlns:a16="http://schemas.microsoft.com/office/drawing/2014/main" id="{38E18EF5-C7FD-D3EB-EA2D-3233EE11AA39}"/>
                  </a:ext>
                </a:extLst>
              </p:cNvPr>
              <p:cNvGrpSpPr/>
              <p:nvPr/>
            </p:nvGrpSpPr>
            <p:grpSpPr>
              <a:xfrm>
                <a:off x="4074076" y="1901270"/>
                <a:ext cx="4041018" cy="1278886"/>
                <a:chOff x="4074076" y="1901270"/>
                <a:chExt cx="4041018" cy="1278886"/>
              </a:xfrm>
              <a:grpFill/>
            </p:grpSpPr>
            <p:sp>
              <p:nvSpPr>
                <p:cNvPr id="15" name="Content Placeholder 2">
                  <a:extLst>
                    <a:ext uri="{FF2B5EF4-FFF2-40B4-BE49-F238E27FC236}">
                      <a16:creationId xmlns:a16="http://schemas.microsoft.com/office/drawing/2014/main" id="{0C176D2C-66CC-E442-B408-0B0051166084}"/>
                    </a:ext>
                  </a:extLst>
                </p:cNvPr>
                <p:cNvSpPr txBox="1">
                  <a:spLocks/>
                </p:cNvSpPr>
                <p:nvPr/>
              </p:nvSpPr>
              <p:spPr>
                <a:xfrm>
                  <a:off x="4917245" y="2180650"/>
                  <a:ext cx="3197849" cy="99950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kern="0">
                      <a:latin typeface="Arial" panose="020B0604020202020204" pitchFamily="34" charset="0"/>
                      <a:ea typeface="Calibri" panose="020F0502020204030204" pitchFamily="34" charset="0"/>
                    </a:rPr>
                    <a:t>Prospective cohort study evaluating diagnostic accuracy of biomarkers in of patients with MASLD undergoing clinically indicated liver biopsy (Europe and USA).</a:t>
                  </a:r>
                  <a:endParaRPr lang="en-US" sz="1400">
                    <a:latin typeface="Arial" panose="020B0604020202020204" pitchFamily="34" charset="0"/>
                  </a:endParaRPr>
                </a:p>
              </p:txBody>
            </p:sp>
            <p:sp>
              <p:nvSpPr>
                <p:cNvPr id="16" name="Content Placeholder 2">
                  <a:extLst>
                    <a:ext uri="{FF2B5EF4-FFF2-40B4-BE49-F238E27FC236}">
                      <a16:creationId xmlns:a16="http://schemas.microsoft.com/office/drawing/2014/main" id="{5FDFB59D-DC6A-12B0-820B-2CA4652EF69A}"/>
                    </a:ext>
                  </a:extLst>
                </p:cNvPr>
                <p:cNvSpPr txBox="1">
                  <a:spLocks/>
                </p:cNvSpPr>
                <p:nvPr/>
              </p:nvSpPr>
              <p:spPr>
                <a:xfrm>
                  <a:off x="4074076" y="1901270"/>
                  <a:ext cx="2940646"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rPr>
                    <a:t>Study design:</a:t>
                  </a:r>
                  <a:endParaRPr lang="en-US" sz="1600" b="1">
                    <a:latin typeface="Arial" panose="020B0604020202020204" pitchFamily="34" charset="0"/>
                  </a:endParaRPr>
                </a:p>
              </p:txBody>
            </p:sp>
          </p:grpSp>
        </p:grpSp>
        <p:pic>
          <p:nvPicPr>
            <p:cNvPr id="32" name="Graphic 31" descr="Group of men with solid fill">
              <a:extLst>
                <a:ext uri="{FF2B5EF4-FFF2-40B4-BE49-F238E27FC236}">
                  <a16:creationId xmlns:a16="http://schemas.microsoft.com/office/drawing/2014/main" id="{285CB1BE-909B-D6F6-AA44-CED4C418F8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8872" y="3928302"/>
              <a:ext cx="584742" cy="584742"/>
            </a:xfrm>
            <a:prstGeom prst="rect">
              <a:avLst/>
            </a:prstGeom>
          </p:spPr>
        </p:pic>
      </p:grpSp>
      <p:sp>
        <p:nvSpPr>
          <p:cNvPr id="10" name="Content Placeholder 2">
            <a:extLst>
              <a:ext uri="{FF2B5EF4-FFF2-40B4-BE49-F238E27FC236}">
                <a16:creationId xmlns:a16="http://schemas.microsoft.com/office/drawing/2014/main" id="{B1735802-7374-73C9-6862-34383A1199BC}"/>
              </a:ext>
            </a:extLst>
          </p:cNvPr>
          <p:cNvSpPr txBox="1">
            <a:spLocks/>
          </p:cNvSpPr>
          <p:nvPr/>
        </p:nvSpPr>
        <p:spPr>
          <a:xfrm>
            <a:off x="473225" y="5349378"/>
            <a:ext cx="3692531" cy="89729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kern="0">
                <a:latin typeface="Arial" panose="020B0604020202020204" pitchFamily="34" charset="0"/>
                <a:ea typeface="Calibri" panose="020F0502020204030204" pitchFamily="34" charset="0"/>
                <a:cs typeface="Arial" panose="020B0604020202020204" pitchFamily="34" charset="0"/>
              </a:rPr>
              <a:t>Context of use:</a:t>
            </a:r>
          </a:p>
          <a:p>
            <a:pPr marL="0" indent="0">
              <a:spcBef>
                <a:spcPts val="0"/>
              </a:spcBef>
              <a:buNone/>
            </a:pPr>
            <a:r>
              <a:rPr lang="en-US" sz="1400" kern="0">
                <a:latin typeface="Arial" panose="020B0604020202020204" pitchFamily="34" charset="0"/>
                <a:ea typeface="Calibri" panose="020F0502020204030204" pitchFamily="34" charset="0"/>
                <a:cs typeface="Arial" panose="020B0604020202020204" pitchFamily="34" charset="0"/>
              </a:rPr>
              <a:t>To evaluate whether a biomarker has sufficient diagnostic accuracy to replace biopsy for evaluation of MASLD.</a:t>
            </a:r>
          </a:p>
        </p:txBody>
      </p:sp>
      <p:grpSp>
        <p:nvGrpSpPr>
          <p:cNvPr id="18" name="Group 17">
            <a:extLst>
              <a:ext uri="{FF2B5EF4-FFF2-40B4-BE49-F238E27FC236}">
                <a16:creationId xmlns:a16="http://schemas.microsoft.com/office/drawing/2014/main" id="{0D469C8E-505D-2504-90D1-DD7346E52E73}"/>
              </a:ext>
            </a:extLst>
          </p:cNvPr>
          <p:cNvGrpSpPr/>
          <p:nvPr/>
        </p:nvGrpSpPr>
        <p:grpSpPr>
          <a:xfrm>
            <a:off x="3888000" y="3198473"/>
            <a:ext cx="3590948" cy="1514409"/>
            <a:chOff x="3820158" y="4618762"/>
            <a:chExt cx="3590948" cy="1514409"/>
          </a:xfrm>
        </p:grpSpPr>
        <p:sp>
          <p:nvSpPr>
            <p:cNvPr id="26" name="Content Placeholder 2">
              <a:extLst>
                <a:ext uri="{FF2B5EF4-FFF2-40B4-BE49-F238E27FC236}">
                  <a16:creationId xmlns:a16="http://schemas.microsoft.com/office/drawing/2014/main" id="{F51CDBAF-3BC7-6B5C-EF0C-D62D1F4630BD}"/>
                </a:ext>
              </a:extLst>
            </p:cNvPr>
            <p:cNvSpPr txBox="1">
              <a:spLocks/>
            </p:cNvSpPr>
            <p:nvPr/>
          </p:nvSpPr>
          <p:spPr>
            <a:xfrm>
              <a:off x="3864252" y="4837209"/>
              <a:ext cx="3546854" cy="89729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kern="0" dirty="0">
                  <a:latin typeface="Arial" panose="020B0604020202020204" pitchFamily="34" charset="0"/>
                  <a:ea typeface="Calibri" panose="020F0502020204030204" pitchFamily="34" charset="0"/>
                  <a:cs typeface="Arial" panose="020B0604020202020204" pitchFamily="34" charset="0"/>
                </a:rPr>
                <a:t>Target conditions: </a:t>
              </a: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MASH</a:t>
              </a: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At-risk MASH (MAS≥4 with at least grade 1 in each component and F ≥ 2)</a:t>
              </a: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Advanced fibrosis (F3-4)</a:t>
              </a: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Cirrhosis (F4)</a:t>
              </a:r>
            </a:p>
          </p:txBody>
        </p:sp>
        <p:sp>
          <p:nvSpPr>
            <p:cNvPr id="17" name="Rectangle: Rounded Corners 16">
              <a:extLst>
                <a:ext uri="{FF2B5EF4-FFF2-40B4-BE49-F238E27FC236}">
                  <a16:creationId xmlns:a16="http://schemas.microsoft.com/office/drawing/2014/main" id="{021B0CD8-5244-517A-E2EB-8002DAFE0EC5}"/>
                </a:ext>
              </a:extLst>
            </p:cNvPr>
            <p:cNvSpPr/>
            <p:nvPr/>
          </p:nvSpPr>
          <p:spPr>
            <a:xfrm>
              <a:off x="3820158" y="4723400"/>
              <a:ext cx="3440417" cy="1409771"/>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pic>
          <p:nvPicPr>
            <p:cNvPr id="12" name="Graphic 11" descr="Bullseye">
              <a:extLst>
                <a:ext uri="{FF2B5EF4-FFF2-40B4-BE49-F238E27FC236}">
                  <a16:creationId xmlns:a16="http://schemas.microsoft.com/office/drawing/2014/main" id="{D63B8C76-8019-D186-8993-6219BF6574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7439" y="4618762"/>
              <a:ext cx="623872" cy="623872"/>
            </a:xfrm>
            <a:prstGeom prst="rect">
              <a:avLst/>
            </a:prstGeom>
          </p:spPr>
        </p:pic>
      </p:grpSp>
      <p:grpSp>
        <p:nvGrpSpPr>
          <p:cNvPr id="27" name="Group 26">
            <a:extLst>
              <a:ext uri="{FF2B5EF4-FFF2-40B4-BE49-F238E27FC236}">
                <a16:creationId xmlns:a16="http://schemas.microsoft.com/office/drawing/2014/main" id="{3A901AB0-6E86-5172-A71D-18F091E942FE}"/>
              </a:ext>
            </a:extLst>
          </p:cNvPr>
          <p:cNvGrpSpPr/>
          <p:nvPr/>
        </p:nvGrpSpPr>
        <p:grpSpPr>
          <a:xfrm>
            <a:off x="7481797" y="3273365"/>
            <a:ext cx="4029820" cy="2081701"/>
            <a:chOff x="7453167" y="3671725"/>
            <a:chExt cx="4029820" cy="2081701"/>
          </a:xfrm>
        </p:grpSpPr>
        <p:grpSp>
          <p:nvGrpSpPr>
            <p:cNvPr id="23" name="Group 22">
              <a:extLst>
                <a:ext uri="{FF2B5EF4-FFF2-40B4-BE49-F238E27FC236}">
                  <a16:creationId xmlns:a16="http://schemas.microsoft.com/office/drawing/2014/main" id="{008E984A-3C2C-2133-B832-6144C6A79C97}"/>
                </a:ext>
              </a:extLst>
            </p:cNvPr>
            <p:cNvGrpSpPr/>
            <p:nvPr/>
          </p:nvGrpSpPr>
          <p:grpSpPr>
            <a:xfrm>
              <a:off x="7453167" y="3898089"/>
              <a:ext cx="4029820" cy="1855337"/>
              <a:chOff x="3651346" y="4676184"/>
              <a:chExt cx="5587903" cy="1855337"/>
            </a:xfrm>
          </p:grpSpPr>
          <p:sp>
            <p:nvSpPr>
              <p:cNvPr id="19" name="Content Placeholder 2">
                <a:extLst>
                  <a:ext uri="{FF2B5EF4-FFF2-40B4-BE49-F238E27FC236}">
                    <a16:creationId xmlns:a16="http://schemas.microsoft.com/office/drawing/2014/main" id="{E54F7ED5-0201-D1E4-46E1-36976CEA3156}"/>
                  </a:ext>
                </a:extLst>
              </p:cNvPr>
              <p:cNvSpPr txBox="1">
                <a:spLocks/>
              </p:cNvSpPr>
              <p:nvPr/>
            </p:nvSpPr>
            <p:spPr>
              <a:xfrm>
                <a:off x="3790028" y="4764619"/>
                <a:ext cx="5329859" cy="176690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US Elastography  (VCTE and CAP)</a:t>
                </a: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MRI (MRE, cT1, PDFF, </a:t>
                </a:r>
                <a:r>
                  <a:rPr lang="en-US" sz="1400" kern="0" dirty="0" err="1">
                    <a:latin typeface="Arial" panose="020B0604020202020204" pitchFamily="34" charset="0"/>
                    <a:ea typeface="Calibri" panose="020F0502020204030204" pitchFamily="34" charset="0"/>
                    <a:cs typeface="Arial" panose="020B0604020202020204" pitchFamily="34" charset="0"/>
                  </a:rPr>
                  <a:t>deMILI</a:t>
                </a:r>
                <a:r>
                  <a:rPr lang="en-US" sz="1400" kern="0" dirty="0">
                    <a:latin typeface="Arial" panose="020B0604020202020204" pitchFamily="34" charset="0"/>
                    <a:ea typeface="Calibri" panose="020F0502020204030204" pitchFamily="34" charset="0"/>
                    <a:cs typeface="Arial" panose="020B0604020202020204" pitchFamily="34" charset="0"/>
                  </a:rPr>
                  <a:t>, DWI)</a:t>
                </a: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Blood based (FIB4, CK18-M30/65, PROC3</a:t>
                </a:r>
              </a:p>
              <a:p>
                <a:pPr>
                  <a:spcBef>
                    <a:spcPts val="0"/>
                  </a:spcBef>
                </a:pPr>
                <a:r>
                  <a:rPr lang="en-US" sz="1400" kern="0" dirty="0" err="1">
                    <a:latin typeface="Arial" panose="020B0604020202020204" pitchFamily="34" charset="0"/>
                    <a:ea typeface="Calibri" panose="020F0502020204030204" pitchFamily="34" charset="0"/>
                    <a:cs typeface="Arial" panose="020B0604020202020204" pitchFamily="34" charset="0"/>
                  </a:rPr>
                  <a:t>Multimarker</a:t>
                </a:r>
                <a:r>
                  <a:rPr lang="en-US" sz="1400" kern="0" dirty="0">
                    <a:latin typeface="Arial" panose="020B0604020202020204" pitchFamily="34" charset="0"/>
                    <a:ea typeface="Calibri" panose="020F0502020204030204" pitchFamily="34" charset="0"/>
                    <a:cs typeface="Arial" panose="020B0604020202020204" pitchFamily="34" charset="0"/>
                  </a:rPr>
                  <a:t> scores (ADAPT, ELF, NIS2+</a:t>
                </a:r>
                <a:r>
                  <a:rPr lang="en-US" sz="1100" kern="0" dirty="0">
                    <a:latin typeface="Arial" panose="020B0604020202020204" pitchFamily="34" charset="0"/>
                    <a:ea typeface="Calibri" panose="020F0502020204030204" pitchFamily="34" charset="0"/>
                    <a:cs typeface="Arial" panose="020B0604020202020204" pitchFamily="34" charset="0"/>
                  </a:rPr>
                  <a:t>®</a:t>
                </a:r>
                <a:r>
                  <a:rPr lang="en-US" sz="1400" kern="0" dirty="0">
                    <a:latin typeface="Arial" panose="020B0604020202020204" pitchFamily="34" charset="0"/>
                    <a:ea typeface="Calibri" panose="020F0502020204030204" pitchFamily="34" charset="0"/>
                    <a:cs typeface="Arial" panose="020B0604020202020204" pitchFamily="34" charset="0"/>
                  </a:rPr>
                  <a:t>)</a:t>
                </a: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Composite scores (FAST, Agile 3+/4, MAST, </a:t>
                </a:r>
                <a:r>
                  <a:rPr lang="en-US" sz="1400" kern="0" dirty="0" err="1">
                    <a:latin typeface="Arial" panose="020B0604020202020204" pitchFamily="34" charset="0"/>
                    <a:ea typeface="Calibri" panose="020F0502020204030204" pitchFamily="34" charset="0"/>
                    <a:cs typeface="Arial" panose="020B0604020202020204" pitchFamily="34" charset="0"/>
                  </a:rPr>
                  <a:t>cTAG</a:t>
                </a:r>
                <a:r>
                  <a:rPr lang="en-US" sz="1400" kern="0" dirty="0">
                    <a:latin typeface="Arial" panose="020B0604020202020204" pitchFamily="34" charset="0"/>
                    <a:ea typeface="Calibri" panose="020F0502020204030204" pitchFamily="34" charset="0"/>
                    <a:cs typeface="Arial" panose="020B0604020202020204" pitchFamily="34" charset="0"/>
                  </a:rPr>
                  <a:t>, MEFIB)</a:t>
                </a:r>
              </a:p>
              <a:p>
                <a:pPr>
                  <a:spcBef>
                    <a:spcPts val="0"/>
                  </a:spcBef>
                </a:pPr>
                <a:endParaRPr lang="en-US" sz="1000" kern="0" dirty="0">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1400" kern="0" dirty="0">
                    <a:latin typeface="Arial" panose="020B0604020202020204" pitchFamily="34" charset="0"/>
                    <a:ea typeface="Calibri" panose="020F0502020204030204" pitchFamily="34" charset="0"/>
                    <a:cs typeface="Arial" panose="020B0604020202020204" pitchFamily="34" charset="0"/>
                  </a:rPr>
                  <a:t>All biomarker analysis was blinded.</a:t>
                </a:r>
              </a:p>
            </p:txBody>
          </p:sp>
          <p:sp>
            <p:nvSpPr>
              <p:cNvPr id="22" name="Rectangle: Rounded Corners 21">
                <a:extLst>
                  <a:ext uri="{FF2B5EF4-FFF2-40B4-BE49-F238E27FC236}">
                    <a16:creationId xmlns:a16="http://schemas.microsoft.com/office/drawing/2014/main" id="{2AD40482-F4EE-1F20-3A98-A60A1920B248}"/>
                  </a:ext>
                </a:extLst>
              </p:cNvPr>
              <p:cNvSpPr/>
              <p:nvPr/>
            </p:nvSpPr>
            <p:spPr>
              <a:xfrm>
                <a:off x="3651346" y="4676184"/>
                <a:ext cx="5587903" cy="1785009"/>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sp>
          <p:nvSpPr>
            <p:cNvPr id="20" name="Content Placeholder 2">
              <a:extLst>
                <a:ext uri="{FF2B5EF4-FFF2-40B4-BE49-F238E27FC236}">
                  <a16:creationId xmlns:a16="http://schemas.microsoft.com/office/drawing/2014/main" id="{C37E59EF-3A50-F23A-28E4-4B5A06F78CF9}"/>
                </a:ext>
              </a:extLst>
            </p:cNvPr>
            <p:cNvSpPr txBox="1">
              <a:spLocks/>
            </p:cNvSpPr>
            <p:nvPr/>
          </p:nvSpPr>
          <p:spPr>
            <a:xfrm>
              <a:off x="8004543" y="3671725"/>
              <a:ext cx="2924219" cy="285769"/>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Evaluated biomarkers included:</a:t>
              </a:r>
            </a:p>
          </p:txBody>
        </p:sp>
        <p:pic>
          <p:nvPicPr>
            <p:cNvPr id="25" name="Graphic 24" descr="Blind">
              <a:extLst>
                <a:ext uri="{FF2B5EF4-FFF2-40B4-BE49-F238E27FC236}">
                  <a16:creationId xmlns:a16="http://schemas.microsoft.com/office/drawing/2014/main" id="{D0240971-31DC-2FEA-6F96-FA3746D0D7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81138" y="5037111"/>
              <a:ext cx="644032" cy="644032"/>
            </a:xfrm>
            <a:prstGeom prst="rect">
              <a:avLst/>
            </a:prstGeom>
          </p:spPr>
        </p:pic>
      </p:grpSp>
      <p:sp>
        <p:nvSpPr>
          <p:cNvPr id="28" name="Content Placeholder 2">
            <a:extLst>
              <a:ext uri="{FF2B5EF4-FFF2-40B4-BE49-F238E27FC236}">
                <a16:creationId xmlns:a16="http://schemas.microsoft.com/office/drawing/2014/main" id="{149AD1A4-3933-CCE4-685A-36437312CA63}"/>
              </a:ext>
            </a:extLst>
          </p:cNvPr>
          <p:cNvSpPr txBox="1">
            <a:spLocks/>
          </p:cNvSpPr>
          <p:nvPr/>
        </p:nvSpPr>
        <p:spPr>
          <a:xfrm>
            <a:off x="7526905" y="5443501"/>
            <a:ext cx="4029820" cy="89729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kern="0">
                <a:latin typeface="Arial" panose="020B0604020202020204" pitchFamily="34" charset="0"/>
                <a:ea typeface="Calibri" panose="020F0502020204030204" pitchFamily="34" charset="0"/>
                <a:cs typeface="Arial" panose="020B0604020202020204" pitchFamily="34" charset="0"/>
              </a:rPr>
              <a:t>Minimum acceptable criterion (MAC): a</a:t>
            </a:r>
            <a:r>
              <a:rPr lang="en-US" sz="1400" kern="0">
                <a:latin typeface="Arial" panose="020B0604020202020204" pitchFamily="34" charset="0"/>
                <a:ea typeface="Calibri" panose="020F0502020204030204" pitchFamily="34" charset="0"/>
                <a:cs typeface="Arial" panose="020B0604020202020204" pitchFamily="34" charset="0"/>
              </a:rPr>
              <a:t>n AUC of 0.80 was established </a:t>
            </a:r>
            <a:r>
              <a:rPr lang="en-US" sz="1400" i="1" kern="0">
                <a:latin typeface="Arial" panose="020B0604020202020204" pitchFamily="34" charset="0"/>
                <a:ea typeface="Calibri" panose="020F0502020204030204" pitchFamily="34" charset="0"/>
                <a:cs typeface="Arial" panose="020B0604020202020204" pitchFamily="34" charset="0"/>
              </a:rPr>
              <a:t>a priori </a:t>
            </a:r>
            <a:r>
              <a:rPr lang="en-US" sz="1400" kern="0">
                <a:latin typeface="Arial" panose="020B0604020202020204" pitchFamily="34" charset="0"/>
                <a:ea typeface="Calibri" panose="020F0502020204030204" pitchFamily="34" charset="0"/>
                <a:cs typeface="Arial" panose="020B0604020202020204" pitchFamily="34" charset="0"/>
              </a:rPr>
              <a:t>as the minimum acceptable diagnostic performance criterion.</a:t>
            </a:r>
          </a:p>
        </p:txBody>
      </p:sp>
      <p:pic>
        <p:nvPicPr>
          <p:cNvPr id="29" name="Graphic 28" descr="Microscope">
            <a:extLst>
              <a:ext uri="{FF2B5EF4-FFF2-40B4-BE49-F238E27FC236}">
                <a16:creationId xmlns:a16="http://schemas.microsoft.com/office/drawing/2014/main" id="{F3AE2DBE-B4CE-DA61-FD41-6B9C3E7D17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80768" y="4676010"/>
            <a:ext cx="643855" cy="643855"/>
          </a:xfrm>
          <a:prstGeom prst="rect">
            <a:avLst/>
          </a:prstGeom>
        </p:spPr>
      </p:pic>
      <p:grpSp>
        <p:nvGrpSpPr>
          <p:cNvPr id="31" name="Group 30">
            <a:extLst>
              <a:ext uri="{FF2B5EF4-FFF2-40B4-BE49-F238E27FC236}">
                <a16:creationId xmlns:a16="http://schemas.microsoft.com/office/drawing/2014/main" id="{F8C0CC6E-41FC-D386-A7DD-6659498B7798}"/>
              </a:ext>
            </a:extLst>
          </p:cNvPr>
          <p:cNvGrpSpPr/>
          <p:nvPr/>
        </p:nvGrpSpPr>
        <p:grpSpPr>
          <a:xfrm>
            <a:off x="5856976" y="4817520"/>
            <a:ext cx="1637478" cy="1832828"/>
            <a:chOff x="419544" y="4192265"/>
            <a:chExt cx="1484331" cy="1832828"/>
          </a:xfrm>
        </p:grpSpPr>
        <p:sp>
          <p:nvSpPr>
            <p:cNvPr id="33" name="Content Placeholder 2">
              <a:extLst>
                <a:ext uri="{FF2B5EF4-FFF2-40B4-BE49-F238E27FC236}">
                  <a16:creationId xmlns:a16="http://schemas.microsoft.com/office/drawing/2014/main" id="{59F2153A-E444-B3E7-D970-B799EC41D3AD}"/>
                </a:ext>
              </a:extLst>
            </p:cNvPr>
            <p:cNvSpPr txBox="1">
              <a:spLocks/>
            </p:cNvSpPr>
            <p:nvPr/>
          </p:nvSpPr>
          <p:spPr>
            <a:xfrm>
              <a:off x="489866" y="4258191"/>
              <a:ext cx="1414009" cy="176690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kern="0">
                  <a:latin typeface="Arial" panose="020B0604020202020204" pitchFamily="34" charset="0"/>
                  <a:ea typeface="Calibri" panose="020F0502020204030204" pitchFamily="34" charset="0"/>
                </a:rPr>
                <a:t>Statistics: </a:t>
              </a:r>
            </a:p>
            <a:p>
              <a:pPr marL="0" indent="0">
                <a:spcBef>
                  <a:spcPts val="0"/>
                </a:spcBef>
                <a:buNone/>
              </a:pPr>
              <a:r>
                <a:rPr lang="en-US" sz="1400" kern="0">
                  <a:latin typeface="Arial" panose="020B0604020202020204" pitchFamily="34" charset="0"/>
                  <a:ea typeface="Calibri" panose="020F0502020204030204" pitchFamily="34" charset="0"/>
                </a:rPr>
                <a:t>area under the Receiver Operating Characteristic (AUC) Curve. </a:t>
              </a:r>
            </a:p>
          </p:txBody>
        </p:sp>
        <p:sp>
          <p:nvSpPr>
            <p:cNvPr id="34" name="Rectangle: Rounded Corners 33">
              <a:extLst>
                <a:ext uri="{FF2B5EF4-FFF2-40B4-BE49-F238E27FC236}">
                  <a16:creationId xmlns:a16="http://schemas.microsoft.com/office/drawing/2014/main" id="{62916D6C-ED3A-BDCF-243B-EE4D1B51FD7E}"/>
                </a:ext>
              </a:extLst>
            </p:cNvPr>
            <p:cNvSpPr/>
            <p:nvPr/>
          </p:nvSpPr>
          <p:spPr>
            <a:xfrm>
              <a:off x="419544" y="4192265"/>
              <a:ext cx="1333824" cy="1415930"/>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endParaRPr>
            </a:p>
          </p:txBody>
        </p:sp>
      </p:grpSp>
      <p:pic>
        <p:nvPicPr>
          <p:cNvPr id="30" name="Graphic 29" descr="Home with solid fill">
            <a:hlinkClick r:id="rId11" action="ppaction://hlinksldjump"/>
            <a:extLst>
              <a:ext uri="{FF2B5EF4-FFF2-40B4-BE49-F238E27FC236}">
                <a16:creationId xmlns:a16="http://schemas.microsoft.com/office/drawing/2014/main" id="{9C98F658-B714-FEB6-396D-CDCE986A99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41514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3A73D-B93C-1803-7DC1-73B551F78E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CE26D6-4230-3C0F-6F62-9F9E203C1560}"/>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GS-001</a:t>
            </a:r>
            <a:r>
              <a:rPr lang="en-US" sz="1800">
                <a:latin typeface="Arial" panose="020B0604020202020204" pitchFamily="34" charset="0"/>
                <a:cs typeface="Arial" panose="020B0604020202020204" pitchFamily="34" charset="0"/>
              </a:rPr>
              <a:t> Diagnostic performance of imaging and serum based MASLD biomarkers: robust validation in the prospective LITMUS imaging study</a:t>
            </a:r>
          </a:p>
        </p:txBody>
      </p:sp>
      <p:sp>
        <p:nvSpPr>
          <p:cNvPr id="6" name="Rectangle: Rounded Corners 5">
            <a:extLst>
              <a:ext uri="{FF2B5EF4-FFF2-40B4-BE49-F238E27FC236}">
                <a16:creationId xmlns:a16="http://schemas.microsoft.com/office/drawing/2014/main" id="{FDC7BC7D-D677-0ACD-0B53-0CBE5840E539}"/>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Results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E248CA-8CEF-6A2B-A9F4-7B3A2D26A66C}"/>
              </a:ext>
            </a:extLst>
          </p:cNvPr>
          <p:cNvSpPr/>
          <p:nvPr/>
        </p:nvSpPr>
        <p:spPr>
          <a:xfrm>
            <a:off x="326280" y="846659"/>
            <a:ext cx="11541869" cy="3811066"/>
          </a:xfrm>
          <a:prstGeom prst="roundRect">
            <a:avLst>
              <a:gd name="adj" fmla="val 2116"/>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D1E6586C-20FB-6B20-254F-6C0690475D88}"/>
              </a:ext>
            </a:extLst>
          </p:cNvPr>
          <p:cNvSpPr/>
          <p:nvPr/>
        </p:nvSpPr>
        <p:spPr>
          <a:xfrm>
            <a:off x="515507" y="4843787"/>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Conclusion</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B2843A8-3959-A509-6661-F1728E8B0623}"/>
              </a:ext>
            </a:extLst>
          </p:cNvPr>
          <p:cNvSpPr/>
          <p:nvPr/>
        </p:nvSpPr>
        <p:spPr>
          <a:xfrm>
            <a:off x="326281" y="4754525"/>
            <a:ext cx="11541868" cy="1577658"/>
          </a:xfrm>
          <a:prstGeom prst="roundRect">
            <a:avLst>
              <a:gd name="adj" fmla="val 5785"/>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E5962D4-92F0-475E-DC17-08AF1BC89904}"/>
              </a:ext>
            </a:extLst>
          </p:cNvPr>
          <p:cNvSpPr txBox="1"/>
          <p:nvPr/>
        </p:nvSpPr>
        <p:spPr>
          <a:xfrm>
            <a:off x="426054" y="5153113"/>
            <a:ext cx="11467487" cy="1077218"/>
          </a:xfrm>
          <a:prstGeom prst="rect">
            <a:avLst/>
          </a:prstGeom>
          <a:noFill/>
        </p:spPr>
        <p:txBody>
          <a:bodyPr wrap="square">
            <a:spAutoFit/>
          </a:bodyPr>
          <a:lstStyle/>
          <a:p>
            <a:r>
              <a:rPr lang="en-US" sz="1600" kern="100">
                <a:effectLst/>
                <a:latin typeface="Arial" panose="020B0604020202020204" pitchFamily="34" charset="0"/>
                <a:ea typeface="Aptos" panose="020B0004020202020204" pitchFamily="34" charset="0"/>
                <a:cs typeface="Arial" panose="020B0604020202020204" pitchFamily="34" charset="0"/>
              </a:rPr>
              <a:t>This study identifies suitable markers for fibrosis assessment while highlighting the challenges for diagnosing “at-risk MASH”. For fibrosis endpoints, elastography-based imaging markers achieved MAC for advanced fibrosis (MRE, Agile 3+) and cirrhosis (MRE, VCTE, Agile3+, Agile4). For detecting at-risk MASH, no marker exceeded MAC. Serum biomarkers like NIS2+ outperformed imaging. Further studies on prognostic performance are ongoing.</a:t>
            </a:r>
          </a:p>
        </p:txBody>
      </p:sp>
      <p:sp>
        <p:nvSpPr>
          <p:cNvPr id="16" name="TextBox 15">
            <a:extLst>
              <a:ext uri="{FF2B5EF4-FFF2-40B4-BE49-F238E27FC236}">
                <a16:creationId xmlns:a16="http://schemas.microsoft.com/office/drawing/2014/main" id="{CF432B47-CED8-2E93-758E-57FAEE6CED4C}"/>
              </a:ext>
            </a:extLst>
          </p:cNvPr>
          <p:cNvSpPr txBox="1"/>
          <p:nvPr/>
        </p:nvSpPr>
        <p:spPr>
          <a:xfrm>
            <a:off x="430939" y="1333738"/>
            <a:ext cx="3075027" cy="3323987"/>
          </a:xfrm>
          <a:prstGeom prst="rect">
            <a:avLst/>
          </a:prstGeom>
          <a:noFill/>
        </p:spPr>
        <p:txBody>
          <a:bodyPr wrap="square">
            <a:spAutoFit/>
          </a:bodyPr>
          <a:lstStyle/>
          <a:p>
            <a:pPr algn="just"/>
            <a:r>
              <a:rPr lang="en-US" sz="1050" b="1" kern="0">
                <a:solidFill>
                  <a:srgbClr val="004B87"/>
                </a:solidFill>
                <a:latin typeface="Arial" panose="020B0604020202020204" pitchFamily="34" charset="0"/>
                <a:ea typeface="Calibri" panose="020F0502020204030204" pitchFamily="34" charset="0"/>
                <a:cs typeface="Arial" panose="020B0604020202020204" pitchFamily="34" charset="0"/>
              </a:rPr>
              <a:t>Figure</a:t>
            </a:r>
            <a:r>
              <a:rPr lang="en-US" sz="1050" kern="0">
                <a:solidFill>
                  <a:srgbClr val="004B87"/>
                </a:solidFill>
                <a:latin typeface="Arial" panose="020B0604020202020204" pitchFamily="34" charset="0"/>
                <a:ea typeface="Calibri" panose="020F0502020204030204" pitchFamily="34" charset="0"/>
                <a:cs typeface="Arial" panose="020B0604020202020204" pitchFamily="34" charset="0"/>
              </a:rPr>
              <a:t>: Bar charts showing the area under the receiver operating characteristic curve (AUC) for biomarkers (imaging: blue bars, single blood-based and blood-based multi-marker scores: red bars and composite scores (combinations of blood based and imaging markers): purple bars)  for the four target conditions. A line to indicate the </a:t>
            </a:r>
            <a:r>
              <a:rPr lang="en-US" sz="1050" i="1" kern="0">
                <a:solidFill>
                  <a:srgbClr val="004B87"/>
                </a:solidFill>
                <a:latin typeface="Arial" panose="020B0604020202020204" pitchFamily="34" charset="0"/>
                <a:ea typeface="Calibri" panose="020F0502020204030204" pitchFamily="34" charset="0"/>
                <a:cs typeface="Arial" panose="020B0604020202020204" pitchFamily="34" charset="0"/>
              </a:rPr>
              <a:t>a priori </a:t>
            </a:r>
            <a:r>
              <a:rPr lang="en-US" sz="1050" kern="0">
                <a:solidFill>
                  <a:srgbClr val="004B87"/>
                </a:solidFill>
                <a:latin typeface="Arial" panose="020B0604020202020204" pitchFamily="34" charset="0"/>
                <a:ea typeface="Calibri" panose="020F0502020204030204" pitchFamily="34" charset="0"/>
                <a:cs typeface="Arial" panose="020B0604020202020204" pitchFamily="34" charset="0"/>
              </a:rPr>
              <a:t>defined minimum acceptable performance criterion (MAC) of AUC of 0.80 is included. Error bars indicate 95% confidence intervals for the AUC, asterisks indicate biomarkers that significantly exceeded the MAC.  </a:t>
            </a:r>
          </a:p>
          <a:p>
            <a:pPr algn="just"/>
            <a:r>
              <a:rPr lang="en-US" sz="1050" kern="0">
                <a:solidFill>
                  <a:srgbClr val="004B87"/>
                </a:solidFill>
                <a:latin typeface="Arial" panose="020B0604020202020204" pitchFamily="34" charset="0"/>
                <a:ea typeface="Calibri" panose="020F0502020204030204" pitchFamily="34" charset="0"/>
                <a:cs typeface="Arial" panose="020B0604020202020204" pitchFamily="34" charset="0"/>
              </a:rPr>
              <a:t>No biomarkers exceeded the MAC for at risk MASH and MASH. Agile 3+ (AUC 0.89 (0.84-0.94)) and MRE (0.91 (0.88-0.95) significantly exceeded the MAC for advanced fibrosis.  The MAC for cirrhosis was significantly exceeded by MRE (AUC 0.91 (0.86 – 0.95), Agile 3+ (AUC 0.89 (0.84 – 0.94), Agile 4 (AUC 0.88 (0.83-0.94) and LSM-VCTE (AUC 0.87 (0.83- 092).</a:t>
            </a:r>
          </a:p>
        </p:txBody>
      </p:sp>
      <p:pic>
        <p:nvPicPr>
          <p:cNvPr id="42" name="Picture 41">
            <a:extLst>
              <a:ext uri="{FF2B5EF4-FFF2-40B4-BE49-F238E27FC236}">
                <a16:creationId xmlns:a16="http://schemas.microsoft.com/office/drawing/2014/main" id="{A2B70A17-0E2E-0B9D-730D-C7A6022B0765}"/>
              </a:ext>
            </a:extLst>
          </p:cNvPr>
          <p:cNvPicPr>
            <a:picLocks noChangeAspect="1"/>
          </p:cNvPicPr>
          <p:nvPr/>
        </p:nvPicPr>
        <p:blipFill>
          <a:blip r:embed="rId3"/>
          <a:stretch>
            <a:fillRect/>
          </a:stretch>
        </p:blipFill>
        <p:spPr>
          <a:xfrm>
            <a:off x="3561959" y="1236854"/>
            <a:ext cx="8114534" cy="3193672"/>
          </a:xfrm>
          <a:prstGeom prst="rect">
            <a:avLst/>
          </a:prstGeom>
        </p:spPr>
      </p:pic>
      <p:pic>
        <p:nvPicPr>
          <p:cNvPr id="3" name="Graphic 2" descr="Home with solid fill">
            <a:hlinkClick r:id="rId4" action="ppaction://hlinksldjump"/>
            <a:extLst>
              <a:ext uri="{FF2B5EF4-FFF2-40B4-BE49-F238E27FC236}">
                <a16:creationId xmlns:a16="http://schemas.microsoft.com/office/drawing/2014/main" id="{B33746AD-9F7D-9580-33C4-6F7C3A42CC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04142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0228E-1A36-33B7-DDA3-141E9B6135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5706A5-A569-1D08-FF35-80AF43236439}"/>
              </a:ext>
            </a:extLst>
          </p:cNvPr>
          <p:cNvSpPr>
            <a:spLocks noGrp="1"/>
          </p:cNvSpPr>
          <p:nvPr>
            <p:ph type="title"/>
          </p:nvPr>
        </p:nvSpPr>
        <p:spPr/>
        <p:txBody>
          <a:bodyPr>
            <a:noAutofit/>
          </a:bodyPr>
          <a:lstStyle/>
          <a:p>
            <a:r>
              <a:rPr lang="en-US" sz="1800" b="1">
                <a:latin typeface="Arial" panose="020B0604020202020204" pitchFamily="34" charset="0"/>
                <a:cs typeface="Arial" panose="020B0604020202020204" pitchFamily="34" charset="0"/>
              </a:rPr>
              <a:t>OS-011-YI</a:t>
            </a:r>
            <a:r>
              <a:rPr lang="en-US" sz="1800">
                <a:latin typeface="Arial" panose="020B0604020202020204" pitchFamily="34" charset="0"/>
                <a:cs typeface="Arial" panose="020B0604020202020204" pitchFamily="34" charset="0"/>
              </a:rPr>
              <a:t> Comparison of diagnostic accuracy and utility of 10 non-invasive tests for clinically significant liver disease among a general population with metabolic dysfunction</a:t>
            </a:r>
          </a:p>
        </p:txBody>
      </p:sp>
      <p:sp>
        <p:nvSpPr>
          <p:cNvPr id="5" name="Content Placeholder 2">
            <a:extLst>
              <a:ext uri="{FF2B5EF4-FFF2-40B4-BE49-F238E27FC236}">
                <a16:creationId xmlns:a16="http://schemas.microsoft.com/office/drawing/2014/main" id="{7923FFD4-3FE0-5946-B56C-FD1A837F261E}"/>
              </a:ext>
            </a:extLst>
          </p:cNvPr>
          <p:cNvSpPr>
            <a:spLocks noGrp="1"/>
          </p:cNvSpPr>
          <p:nvPr>
            <p:ph idx="1"/>
          </p:nvPr>
        </p:nvSpPr>
        <p:spPr>
          <a:xfrm>
            <a:off x="459514" y="1344204"/>
            <a:ext cx="11272972" cy="1930623"/>
          </a:xfrm>
        </p:spPr>
        <p:txBody>
          <a:bodyPr>
            <a:noAutofit/>
          </a:bodyPr>
          <a:lstStyle/>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Screening for liver health in the general population requires accurate non-invasive tests (NITs).</a:t>
            </a:r>
          </a:p>
          <a:p>
            <a:pPr>
              <a:buClr>
                <a:srgbClr val="004B87"/>
              </a:buClr>
              <a:defRPr/>
            </a:pPr>
            <a:r>
              <a:rPr lang="en-US" sz="1800" kern="0">
                <a:effectLst/>
                <a:latin typeface="Arial" panose="020B0604020202020204" pitchFamily="34" charset="0"/>
                <a:ea typeface="Yu Mincho" panose="02020400000000000000" pitchFamily="18" charset="-128"/>
                <a:cs typeface="Arial" panose="020B0604020202020204" pitchFamily="34" charset="0"/>
              </a:rPr>
              <a:t>A head-to-head comparison of NITs for early detection of clinically relevant liver disease among large general population cohorts with metabolic dysfunction – the target population for screening - has not yet been performed.</a:t>
            </a:r>
          </a:p>
          <a:p>
            <a:pPr marL="0" indent="0">
              <a:buClr>
                <a:srgbClr val="004B87"/>
              </a:buClr>
              <a:buNone/>
              <a:defRPr/>
            </a:pPr>
            <a:r>
              <a:rPr lang="en-US" sz="1800" b="1">
                <a:solidFill>
                  <a:srgbClr val="1A9586"/>
                </a:solidFill>
                <a:latin typeface="Arial" panose="020B0604020202020204" pitchFamily="34" charset="0"/>
                <a:cs typeface="Arial" panose="020B0604020202020204" pitchFamily="34" charset="0"/>
              </a:rPr>
              <a:t>Aim:</a:t>
            </a:r>
            <a:r>
              <a:rPr lang="en-US" sz="1800">
                <a:latin typeface="Arial" panose="020B0604020202020204" pitchFamily="34" charset="0"/>
                <a:cs typeface="Arial" panose="020B0604020202020204" pitchFamily="34" charset="0"/>
              </a:rPr>
              <a:t> To c</a:t>
            </a:r>
            <a:r>
              <a:rPr lang="en-US" sz="1800" kern="0">
                <a:latin typeface="Arial" panose="020B0604020202020204" pitchFamily="34" charset="0"/>
                <a:ea typeface="Yu Mincho" panose="02020400000000000000" pitchFamily="18" charset="-128"/>
                <a:cs typeface="Arial" panose="020B0604020202020204" pitchFamily="34" charset="0"/>
              </a:rPr>
              <a:t>ompare the accuracy of 10 non-invasive tests for detecting significant liver disease in people with metabolic dysfunction.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buClr>
                <a:srgbClr val="004B87"/>
              </a:buClr>
              <a:defRPr/>
            </a:pPr>
            <a:endParaRPr lang="en-US" sz="180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059712E-8657-5830-235D-068EA4D8C5DF}"/>
              </a:ext>
            </a:extLst>
          </p:cNvPr>
          <p:cNvSpPr/>
          <p:nvPr/>
        </p:nvSpPr>
        <p:spPr>
          <a:xfrm>
            <a:off x="515507" y="962946"/>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Background &amp; Aims</a:t>
            </a:r>
            <a:endParaRPr lang="en-US" b="1" i="0">
              <a:solidFill>
                <a:schemeClr val="bg1"/>
              </a:solidFill>
              <a:effectLst/>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5D5E231-C8F0-E82E-6092-1C3D2A86632E}"/>
              </a:ext>
            </a:extLst>
          </p:cNvPr>
          <p:cNvSpPr/>
          <p:nvPr/>
        </p:nvSpPr>
        <p:spPr>
          <a:xfrm>
            <a:off x="352424" y="846659"/>
            <a:ext cx="11489584" cy="2428168"/>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A8A989EE-9ACB-D705-B0FC-49BC7AD59910}"/>
              </a:ext>
            </a:extLst>
          </p:cNvPr>
          <p:cNvSpPr/>
          <p:nvPr/>
        </p:nvSpPr>
        <p:spPr>
          <a:xfrm>
            <a:off x="515507" y="3653304"/>
            <a:ext cx="2684893" cy="316940"/>
          </a:xfrm>
          <a:prstGeom prst="roundRect">
            <a:avLst/>
          </a:prstGeom>
          <a:solidFill>
            <a:srgbClr val="1A9586"/>
          </a:solid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Methods</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0E7CF3E-E551-FAF8-C7B3-509B1217C101}"/>
              </a:ext>
            </a:extLst>
          </p:cNvPr>
          <p:cNvSpPr/>
          <p:nvPr/>
        </p:nvSpPr>
        <p:spPr>
          <a:xfrm>
            <a:off x="352424" y="3466886"/>
            <a:ext cx="11489584" cy="2865296"/>
          </a:xfrm>
          <a:prstGeom prst="roundRect">
            <a:avLst>
              <a:gd name="adj" fmla="val 3292"/>
            </a:avLst>
          </a:prstGeom>
          <a:noFill/>
          <a:ln>
            <a:solidFill>
              <a:srgbClr val="1A95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67EDC37E-1E24-461F-9390-862414E178C2}"/>
              </a:ext>
            </a:extLst>
          </p:cNvPr>
          <p:cNvGrpSpPr/>
          <p:nvPr/>
        </p:nvGrpSpPr>
        <p:grpSpPr>
          <a:xfrm>
            <a:off x="3330467" y="3581752"/>
            <a:ext cx="4266833" cy="1333594"/>
            <a:chOff x="4812890" y="1807943"/>
            <a:chExt cx="4266833" cy="1333594"/>
          </a:xfrm>
          <a:solidFill>
            <a:srgbClr val="C7E4DF"/>
          </a:solidFill>
        </p:grpSpPr>
        <p:sp>
          <p:nvSpPr>
            <p:cNvPr id="18" name="Rectangle: Rounded Corners 17">
              <a:extLst>
                <a:ext uri="{FF2B5EF4-FFF2-40B4-BE49-F238E27FC236}">
                  <a16:creationId xmlns:a16="http://schemas.microsoft.com/office/drawing/2014/main" id="{9AFFF33D-3084-FF65-6484-596D987D0311}"/>
                </a:ext>
              </a:extLst>
            </p:cNvPr>
            <p:cNvSpPr/>
            <p:nvPr/>
          </p:nvSpPr>
          <p:spPr>
            <a:xfrm>
              <a:off x="4860338" y="1807943"/>
              <a:ext cx="4219385" cy="724409"/>
            </a:xfrm>
            <a:prstGeom prst="roundRect">
              <a:avLst>
                <a:gd name="adj" fmla="val 969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03D7E361-DEAD-AD49-C2AB-0C36F01705D9}"/>
                </a:ext>
              </a:extLst>
            </p:cNvPr>
            <p:cNvGrpSpPr/>
            <p:nvPr/>
          </p:nvGrpSpPr>
          <p:grpSpPr>
            <a:xfrm>
              <a:off x="4812890" y="1880847"/>
              <a:ext cx="4106914" cy="1260690"/>
              <a:chOff x="4812890" y="1880847"/>
              <a:chExt cx="4106914" cy="1260690"/>
            </a:xfrm>
            <a:grpFill/>
          </p:grpSpPr>
          <p:sp>
            <p:nvSpPr>
              <p:cNvPr id="20" name="Content Placeholder 2">
                <a:extLst>
                  <a:ext uri="{FF2B5EF4-FFF2-40B4-BE49-F238E27FC236}">
                    <a16:creationId xmlns:a16="http://schemas.microsoft.com/office/drawing/2014/main" id="{735ECE66-5FA4-886A-B75E-304B01D7B4C9}"/>
                  </a:ext>
                </a:extLst>
              </p:cNvPr>
              <p:cNvSpPr txBox="1">
                <a:spLocks/>
              </p:cNvSpPr>
              <p:nvPr/>
            </p:nvSpPr>
            <p:spPr>
              <a:xfrm>
                <a:off x="4812890" y="2142031"/>
                <a:ext cx="4106914" cy="99950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kern="0">
                    <a:latin typeface="Arial" panose="020B0604020202020204" pitchFamily="34" charset="0"/>
                    <a:ea typeface="Calibri" panose="020F0502020204030204" pitchFamily="34" charset="0"/>
                    <a:cs typeface="Arial" panose="020B0604020202020204" pitchFamily="34" charset="0"/>
                  </a:rPr>
                  <a:t>11,404 metabolic dysfunction aged 18-80 years.</a:t>
                </a:r>
                <a:endParaRPr lang="en-US" sz="1400">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70991119-08E8-3AEF-2E68-01700A9F2D7C}"/>
                  </a:ext>
                </a:extLst>
              </p:cNvPr>
              <p:cNvSpPr txBox="1">
                <a:spLocks/>
              </p:cNvSpPr>
              <p:nvPr/>
            </p:nvSpPr>
            <p:spPr>
              <a:xfrm>
                <a:off x="4828837" y="1880847"/>
                <a:ext cx="2940646" cy="28576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Rotterdam Study and NHANES </a:t>
                </a:r>
                <a:endParaRPr lang="en-US" sz="1600" b="1">
                  <a:latin typeface="Arial" panose="020B0604020202020204" pitchFamily="34" charset="0"/>
                  <a:cs typeface="Arial" panose="020B0604020202020204" pitchFamily="34" charset="0"/>
                </a:endParaRPr>
              </a:p>
            </p:txBody>
          </p:sp>
        </p:grpSp>
      </p:grpSp>
      <p:pic>
        <p:nvPicPr>
          <p:cNvPr id="22" name="Graphic 21" descr="Group of men with solid fill">
            <a:extLst>
              <a:ext uri="{FF2B5EF4-FFF2-40B4-BE49-F238E27FC236}">
                <a16:creationId xmlns:a16="http://schemas.microsoft.com/office/drawing/2014/main" id="{D33AE3BC-D8DE-B120-7668-37648F54CC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8067" y="3492474"/>
            <a:ext cx="584742" cy="584742"/>
          </a:xfrm>
          <a:prstGeom prst="rect">
            <a:avLst/>
          </a:prstGeom>
        </p:spPr>
      </p:pic>
      <p:grpSp>
        <p:nvGrpSpPr>
          <p:cNvPr id="28" name="Group 27">
            <a:extLst>
              <a:ext uri="{FF2B5EF4-FFF2-40B4-BE49-F238E27FC236}">
                <a16:creationId xmlns:a16="http://schemas.microsoft.com/office/drawing/2014/main" id="{7EA67249-050B-20B0-83E9-71CBB12A25B0}"/>
              </a:ext>
            </a:extLst>
          </p:cNvPr>
          <p:cNvGrpSpPr/>
          <p:nvPr/>
        </p:nvGrpSpPr>
        <p:grpSpPr>
          <a:xfrm>
            <a:off x="425899" y="4395439"/>
            <a:ext cx="6784805" cy="2576703"/>
            <a:chOff x="4060389" y="4372910"/>
            <a:chExt cx="6784805" cy="2576703"/>
          </a:xfrm>
        </p:grpSpPr>
        <p:sp>
          <p:nvSpPr>
            <p:cNvPr id="24" name="TextBox 23">
              <a:extLst>
                <a:ext uri="{FF2B5EF4-FFF2-40B4-BE49-F238E27FC236}">
                  <a16:creationId xmlns:a16="http://schemas.microsoft.com/office/drawing/2014/main" id="{26AE0FEF-B7A8-2399-12A4-1048DA892896}"/>
                </a:ext>
              </a:extLst>
            </p:cNvPr>
            <p:cNvSpPr txBox="1"/>
            <p:nvPr/>
          </p:nvSpPr>
          <p:spPr>
            <a:xfrm>
              <a:off x="4149997" y="4487400"/>
              <a:ext cx="6695197" cy="2462213"/>
            </a:xfrm>
            <a:prstGeom prst="rect">
              <a:avLst/>
            </a:prstGeom>
            <a:noFill/>
          </p:spPr>
          <p:txBody>
            <a:bodyPr wrap="square" numCol="2">
              <a:spAutoFit/>
            </a:bodyPr>
            <a:lstStyle/>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AST to platelet ratio (APRI)</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Cirrhosis Outcome Risk Estimator (CORE)</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F</a:t>
              </a:r>
              <a:r>
                <a:rPr lang="en-US" sz="1400" kern="100">
                  <a:effectLst/>
                  <a:latin typeface="Arial" panose="020B0604020202020204" pitchFamily="34" charset="0"/>
                  <a:ea typeface="Aptos" panose="020B0004020202020204" pitchFamily="34" charset="0"/>
                  <a:cs typeface="Arial" panose="020B0604020202020204" pitchFamily="34" charset="0"/>
                </a:rPr>
                <a:t>ibrosis-4 index (FIB-4)</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Fibrotic NASH index (FNI)</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FORNS</a:t>
              </a:r>
            </a:p>
            <a:p>
              <a:pPr marL="285750" indent="-285750">
                <a:buFont typeface="Arial" panose="020B0604020202020204" pitchFamily="34" charset="0"/>
                <a:buChar char="•"/>
              </a:pPr>
              <a:r>
                <a:rPr lang="en-US" sz="1400" kern="100" err="1">
                  <a:effectLst/>
                  <a:latin typeface="Arial" panose="020B0604020202020204" pitchFamily="34" charset="0"/>
                  <a:ea typeface="Aptos" panose="020B0004020202020204" pitchFamily="34" charset="0"/>
                  <a:cs typeface="Arial" panose="020B0604020202020204" pitchFamily="34" charset="0"/>
                </a:rPr>
                <a:t>Hepamet</a:t>
              </a:r>
              <a:r>
                <a:rPr lang="en-US" sz="1400" kern="100">
                  <a:effectLst/>
                  <a:latin typeface="Arial" panose="020B0604020202020204" pitchFamily="34" charset="0"/>
                  <a:ea typeface="Aptos" panose="020B0004020202020204" pitchFamily="34" charset="0"/>
                  <a:cs typeface="Arial" panose="020B0604020202020204" pitchFamily="34" charset="0"/>
                </a:rPr>
                <a:t> Fibrosis Score (HFS)</a:t>
              </a:r>
            </a:p>
            <a:p>
              <a:pPr marL="285750" indent="-285750">
                <a:buFont typeface="Arial" panose="020B0604020202020204" pitchFamily="34" charset="0"/>
                <a:buChar char="•"/>
              </a:pPr>
              <a:endParaRPr lang="en-US" sz="1400" kern="100">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US" sz="1400" kern="10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US" sz="1400" kern="100">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US" sz="1400" kern="10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US" sz="1400" kern="100" err="1">
                  <a:effectLst/>
                  <a:latin typeface="Arial" panose="020B0604020202020204" pitchFamily="34" charset="0"/>
                  <a:ea typeface="Aptos" panose="020B0004020202020204" pitchFamily="34" charset="0"/>
                  <a:cs typeface="Arial" panose="020B0604020202020204" pitchFamily="34" charset="0"/>
                </a:rPr>
                <a:t>LiverRisk</a:t>
              </a:r>
              <a:r>
                <a:rPr lang="en-US" sz="1400" kern="100">
                  <a:effectLst/>
                  <a:latin typeface="Arial" panose="020B0604020202020204" pitchFamily="34" charset="0"/>
                  <a:ea typeface="Aptos" panose="020B0004020202020204" pitchFamily="34" charset="0"/>
                  <a:cs typeface="Arial" panose="020B0604020202020204" pitchFamily="34" charset="0"/>
                </a:rPr>
                <a:t> score (LRS)</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Metabolic dysfunction associated fibrosis score-5 (MAF-5)</a:t>
              </a:r>
            </a:p>
            <a:p>
              <a:pPr marL="285750" indent="-285750">
                <a:buFont typeface="Arial" panose="020B0604020202020204" pitchFamily="34" charset="0"/>
                <a:buChar char="•"/>
              </a:pPr>
              <a:r>
                <a:rPr lang="en-US" sz="1400" kern="100">
                  <a:effectLst/>
                  <a:latin typeface="Arial" panose="020B0604020202020204" pitchFamily="34" charset="0"/>
                  <a:ea typeface="Aptos" panose="020B0004020202020204" pitchFamily="34" charset="0"/>
                  <a:cs typeface="Arial" panose="020B0604020202020204" pitchFamily="34" charset="0"/>
                </a:rPr>
                <a:t>NAFLD fibrosis score (NFS)</a:t>
              </a:r>
            </a:p>
            <a:p>
              <a:pPr marL="285750" indent="-285750">
                <a:buFont typeface="Arial" panose="020B0604020202020204" pitchFamily="34" charset="0"/>
                <a:buChar char="•"/>
              </a:pPr>
              <a:r>
                <a:rPr lang="en-US" sz="1400" kern="100">
                  <a:latin typeface="Arial" panose="020B0604020202020204" pitchFamily="34" charset="0"/>
                  <a:ea typeface="Aptos" panose="020B0004020202020204" pitchFamily="34" charset="0"/>
                  <a:cs typeface="Arial" panose="020B0604020202020204" pitchFamily="34" charset="0"/>
                </a:rPr>
                <a:t>S</a:t>
              </a:r>
              <a:r>
                <a:rPr lang="en-US" sz="1400" kern="100">
                  <a:effectLst/>
                  <a:latin typeface="Arial" panose="020B0604020202020204" pitchFamily="34" charset="0"/>
                  <a:ea typeface="Aptos" panose="020B0004020202020204" pitchFamily="34" charset="0"/>
                  <a:cs typeface="Arial" panose="020B0604020202020204" pitchFamily="34" charset="0"/>
                </a:rPr>
                <a:t>teatosis associated fibrosis estimated (SAFE)</a:t>
              </a:r>
              <a:endParaRPr lang="en-US" sz="140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5A95AD6D-C9A4-C2AC-BC17-AE3EB77EBC23}"/>
                </a:ext>
              </a:extLst>
            </p:cNvPr>
            <p:cNvSpPr/>
            <p:nvPr/>
          </p:nvSpPr>
          <p:spPr>
            <a:xfrm>
              <a:off x="4060389" y="4372910"/>
              <a:ext cx="6498776" cy="1740507"/>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sp>
        <p:nvSpPr>
          <p:cNvPr id="29" name="Content Placeholder 2">
            <a:extLst>
              <a:ext uri="{FF2B5EF4-FFF2-40B4-BE49-F238E27FC236}">
                <a16:creationId xmlns:a16="http://schemas.microsoft.com/office/drawing/2014/main" id="{A9EEBBFD-C2AC-4C55-A0DC-6A51BD7DEFB9}"/>
              </a:ext>
            </a:extLst>
          </p:cNvPr>
          <p:cNvSpPr txBox="1">
            <a:spLocks/>
          </p:cNvSpPr>
          <p:nvPr/>
        </p:nvSpPr>
        <p:spPr>
          <a:xfrm>
            <a:off x="689238" y="4198798"/>
            <a:ext cx="1008933" cy="285769"/>
          </a:xfrm>
          <a:prstGeom prst="rect">
            <a:avLst/>
          </a:prstGeom>
          <a:solidFill>
            <a:srgbClr val="C7E4DF"/>
          </a:solidFill>
          <a:ln>
            <a:solidFill>
              <a:srgbClr val="C7E4DF"/>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400" b="1">
                <a:latin typeface="Arial" panose="020B0604020202020204" pitchFamily="34" charset="0"/>
                <a:cs typeface="Arial" panose="020B0604020202020204" pitchFamily="34" charset="0"/>
              </a:rPr>
              <a:t>10 NITs</a:t>
            </a:r>
            <a:endParaRPr lang="en-US" sz="1600" b="1">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38109BCA-2F3F-D77D-5274-B23B29C71950}"/>
              </a:ext>
            </a:extLst>
          </p:cNvPr>
          <p:cNvGrpSpPr/>
          <p:nvPr/>
        </p:nvGrpSpPr>
        <p:grpSpPr>
          <a:xfrm>
            <a:off x="7939552" y="3776523"/>
            <a:ext cx="3681983" cy="2110226"/>
            <a:chOff x="7912663" y="3901115"/>
            <a:chExt cx="3681983" cy="2110226"/>
          </a:xfrm>
        </p:grpSpPr>
        <p:sp>
          <p:nvSpPr>
            <p:cNvPr id="33" name="Content Placeholder 2">
              <a:extLst>
                <a:ext uri="{FF2B5EF4-FFF2-40B4-BE49-F238E27FC236}">
                  <a16:creationId xmlns:a16="http://schemas.microsoft.com/office/drawing/2014/main" id="{F3B02567-2DE2-AC95-BE0D-DAC45B1299AC}"/>
                </a:ext>
              </a:extLst>
            </p:cNvPr>
            <p:cNvSpPr txBox="1">
              <a:spLocks/>
            </p:cNvSpPr>
            <p:nvPr/>
          </p:nvSpPr>
          <p:spPr>
            <a:xfrm>
              <a:off x="7955709" y="4065017"/>
              <a:ext cx="3638937" cy="176690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400" b="1" kern="0">
                  <a:latin typeface="Arial" panose="020B0604020202020204" pitchFamily="34" charset="0"/>
                  <a:ea typeface="Calibri" panose="020F0502020204030204" pitchFamily="34" charset="0"/>
                  <a:cs typeface="Arial" panose="020B0604020202020204" pitchFamily="34" charset="0"/>
                </a:rPr>
                <a:t>AUC</a:t>
              </a:r>
              <a:r>
                <a:rPr lang="en-US" sz="1400" kern="0">
                  <a:latin typeface="Arial" panose="020B0604020202020204" pitchFamily="34" charset="0"/>
                  <a:ea typeface="Calibri" panose="020F0502020204030204" pitchFamily="34" charset="0"/>
                  <a:cs typeface="Arial" panose="020B0604020202020204" pitchFamily="34" charset="0"/>
                </a:rPr>
                <a:t> assessed for increased liver stiffness measurement (LSM ≥ 8 kPa, LSM ≥ 12 kPa), MASH (</a:t>
              </a:r>
              <a:r>
                <a:rPr lang="en-US" sz="1400" kern="0" err="1">
                  <a:latin typeface="Arial" panose="020B0604020202020204" pitchFamily="34" charset="0"/>
                  <a:ea typeface="Calibri" panose="020F0502020204030204" pitchFamily="34" charset="0"/>
                  <a:cs typeface="Arial" panose="020B0604020202020204" pitchFamily="34" charset="0"/>
                </a:rPr>
                <a:t>FibroScan</a:t>
              </a:r>
              <a:r>
                <a:rPr lang="en-US" sz="1400" baseline="30000"/>
                <a:t>®</a:t>
              </a:r>
              <a:r>
                <a:rPr lang="en-US" sz="1400" kern="0">
                  <a:latin typeface="Arial" panose="020B0604020202020204" pitchFamily="34" charset="0"/>
                  <a:ea typeface="Calibri" panose="020F0502020204030204" pitchFamily="34" charset="0"/>
                  <a:cs typeface="Arial" panose="020B0604020202020204" pitchFamily="34" charset="0"/>
                </a:rPr>
                <a:t> AST score ≥ 0.35), advanced fibrosis (Agile 3+ ≥ 0.679) or cirrhosis (Agile 4 ≥ 0.565).</a:t>
              </a:r>
            </a:p>
            <a:p>
              <a:pPr>
                <a:spcBef>
                  <a:spcPts val="0"/>
                </a:spcBef>
              </a:pPr>
              <a:r>
                <a:rPr lang="en-US" sz="1400" b="1" kern="0">
                  <a:latin typeface="Arial" panose="020B0604020202020204" pitchFamily="34" charset="0"/>
                  <a:ea typeface="Calibri" panose="020F0502020204030204" pitchFamily="34" charset="0"/>
                  <a:cs typeface="Arial" panose="020B0604020202020204" pitchFamily="34" charset="0"/>
                </a:rPr>
                <a:t>Subgroups</a:t>
              </a:r>
              <a:r>
                <a:rPr lang="en-US" sz="1400" kern="0">
                  <a:latin typeface="Arial" panose="020B0604020202020204" pitchFamily="34" charset="0"/>
                  <a:ea typeface="Calibri" panose="020F0502020204030204" pitchFamily="34" charset="0"/>
                  <a:cs typeface="Arial" panose="020B0604020202020204" pitchFamily="34" charset="0"/>
                </a:rPr>
                <a:t>: age, obesity, diabetes.</a:t>
              </a:r>
            </a:p>
            <a:p>
              <a:pPr>
                <a:spcBef>
                  <a:spcPts val="0"/>
                </a:spcBef>
              </a:pPr>
              <a:r>
                <a:rPr lang="en-US" sz="1400" b="1" kern="0">
                  <a:latin typeface="Arial" panose="020B0604020202020204" pitchFamily="34" charset="0"/>
                  <a:ea typeface="Calibri" panose="020F0502020204030204" pitchFamily="34" charset="0"/>
                  <a:cs typeface="Arial" panose="020B0604020202020204" pitchFamily="34" charset="0"/>
                </a:rPr>
                <a:t>Sensitivity analysis</a:t>
              </a:r>
              <a:r>
                <a:rPr lang="en-US" sz="1400" kern="0">
                  <a:latin typeface="Arial" panose="020B0604020202020204" pitchFamily="34" charset="0"/>
                  <a:ea typeface="Calibri" panose="020F0502020204030204" pitchFamily="34" charset="0"/>
                  <a:cs typeface="Arial" panose="020B0604020202020204" pitchFamily="34" charset="0"/>
                </a:rPr>
                <a:t>: test performance at 80% sensitivity; diagnostic yield for top 20% at-risk population.</a:t>
              </a:r>
            </a:p>
          </p:txBody>
        </p:sp>
        <p:sp>
          <p:nvSpPr>
            <p:cNvPr id="34" name="Rectangle: Rounded Corners 33">
              <a:extLst>
                <a:ext uri="{FF2B5EF4-FFF2-40B4-BE49-F238E27FC236}">
                  <a16:creationId xmlns:a16="http://schemas.microsoft.com/office/drawing/2014/main" id="{A0446307-7BE0-6E2C-D5CE-5ED4055B3D3F}"/>
                </a:ext>
              </a:extLst>
            </p:cNvPr>
            <p:cNvSpPr/>
            <p:nvPr/>
          </p:nvSpPr>
          <p:spPr>
            <a:xfrm>
              <a:off x="7912663" y="3901115"/>
              <a:ext cx="3638937" cy="2110226"/>
            </a:xfrm>
            <a:prstGeom prst="roundRect">
              <a:avLst>
                <a:gd name="adj" fmla="val 9695"/>
              </a:avLst>
            </a:prstGeom>
            <a:noFill/>
            <a:ln>
              <a:solidFill>
                <a:srgbClr val="C7E4DF"/>
              </a:solidFill>
            </a:ln>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b="1" i="0">
                <a:solidFill>
                  <a:schemeClr val="bg1"/>
                </a:solidFill>
                <a:effectLst/>
                <a:latin typeface="Arial" panose="020B0604020202020204" pitchFamily="34" charset="0"/>
                <a:cs typeface="Arial" panose="020B0604020202020204" pitchFamily="34" charset="0"/>
              </a:endParaRPr>
            </a:p>
          </p:txBody>
        </p:sp>
      </p:grpSp>
      <p:pic>
        <p:nvPicPr>
          <p:cNvPr id="3" name="Graphic 2" descr="Home with solid fill">
            <a:hlinkClick r:id="rId5" action="ppaction://hlinksldjump"/>
            <a:extLst>
              <a:ext uri="{FF2B5EF4-FFF2-40B4-BE49-F238E27FC236}">
                <a16:creationId xmlns:a16="http://schemas.microsoft.com/office/drawing/2014/main" id="{9009DE0F-5745-4739-FF4D-C5BC03D311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689285650"/>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SL Best of Slide Deck PPT Template - Cirrhosis" id="{BB63187A-E71A-4E49-9234-02FB08D53B89}" vid="{FFB8BED6-343F-4A72-B2DE-EDEC8BF09F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7a15a625253430c99ebe407e965c14f">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cee50950e99d59b9eeedb0b2b279e984"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est xmlns="a2d59425-1cce-4a4f-9336-2a5f75205b93" xsi:nil="true"/>
    <TaxCatchAll xmlns="4222ee06-a7a1-4582-887c-e371f583a6cc" xsi:nil="true"/>
    <lcf76f155ced4ddcb4097134ff3c332f xmlns="a2d59425-1cce-4a4f-9336-2a5f75205b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2.xml><?xml version="1.0" encoding="utf-8"?>
<ds:datastoreItem xmlns:ds="http://schemas.openxmlformats.org/officeDocument/2006/customXml" ds:itemID="{88ED68BF-2A1D-4577-9717-0554C690B73F}">
  <ds:schemaRefs>
    <ds:schemaRef ds:uri="4222ee06-a7a1-4582-887c-e371f583a6cc"/>
    <ds:schemaRef ds:uri="a2d59425-1cce-4a4f-9336-2a5f75205b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9A2E0B-04AD-4E58-9FDD-31B5B5A55E1D}">
  <ds:schemaRefs>
    <ds:schemaRef ds:uri="a2d59425-1cce-4a4f-9336-2a5f75205b93"/>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222ee06-a7a1-4582-887c-e371f583a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EASL Best of Slide Deck PPT Template - SLD</Template>
  <TotalTime>0</TotalTime>
  <Words>30344</Words>
  <Application>Microsoft Office PowerPoint</Application>
  <PresentationFormat>Widescreen</PresentationFormat>
  <Paragraphs>1186</Paragraphs>
  <Slides>35</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Aptos</vt:lpstr>
      <vt:lpstr>Arial</vt:lpstr>
      <vt:lpstr>Calibri</vt:lpstr>
      <vt:lpstr>Google Sans</vt:lpstr>
      <vt:lpstr>HelveticaNeueLT Pro 55 Roman</vt:lpstr>
      <vt:lpstr>HelveticaNeueLT Pro 65 Md</vt:lpstr>
      <vt:lpstr>Verdana</vt:lpstr>
      <vt:lpstr>Wingdings</vt:lpstr>
      <vt:lpstr>Office Theme</vt:lpstr>
      <vt:lpstr>Acrobat Document</vt:lpstr>
      <vt:lpstr>PowerPoint Presentation</vt:lpstr>
      <vt:lpstr>About these Slides</vt:lpstr>
      <vt:lpstr>Contents</vt:lpstr>
      <vt:lpstr>Contents</vt:lpstr>
      <vt:lpstr>Contents</vt:lpstr>
      <vt:lpstr>MASLD</vt:lpstr>
      <vt:lpstr>GS-001 Diagnostic performance of imaging and serum based MASLD biomarkers: robust validation in the prospective LITMUS imaging study</vt:lpstr>
      <vt:lpstr>GS-001 Diagnostic performance of imaging and serum based MASLD biomarkers: robust validation in the prospective LITMUS imaging study</vt:lpstr>
      <vt:lpstr>OS-011-YI Comparison of diagnostic accuracy and utility of 10 non-invasive tests for clinically significant liver disease among a general population with metabolic dysfunction</vt:lpstr>
      <vt:lpstr>OS-011-YI Comparison of diagnostic accuracy and utility of 10 non-invasive tests for clinically significant liver disease among a general population with metabolic dysfunction</vt:lpstr>
      <vt:lpstr>OS-097 Evaluating noninvasive diagnostic pathways for identifying MASH patients eligible for Resmetirom therapy: a real-world cohort analysis</vt:lpstr>
      <vt:lpstr>OS-097 Evaluating noninvasive diagnostic pathways for identifying MASH patients eligible for Resmetirom therapy: a real-world cohort analysis</vt:lpstr>
      <vt:lpstr>Alcohol related liver disease and MetALD</vt:lpstr>
      <vt:lpstr>OS-030-YI Discrepancies between self-reported alcohol intake and phosphatidylethanol in 2,924 individuals at risk of steatotic liver disease</vt:lpstr>
      <vt:lpstr>OS-030-YI Discrepancies between self-reported alcohol intake and phosphatidylethanol in 2,924 individuals at risk of steatotic liver disease</vt:lpstr>
      <vt:lpstr>OS-034 Corticosteroids are ineffective in individuals with severe alcohol-associated hepatitis and early spontaneous improvement: a multicenter randomized controlled trial</vt:lpstr>
      <vt:lpstr>OS-034 Corticosteroids are ineffective in individuals with severe alcohol-associated hepatitis and early spontaneous improvement: a multicenter randomized controlled trial</vt:lpstr>
      <vt:lpstr>MASLD</vt:lpstr>
      <vt:lpstr>OS-014-YI Bariatric surgery identifies a protective amino acid in metabolic dysfunction-associated steatotic liver disease</vt:lpstr>
      <vt:lpstr>OS-014-YI Bariatric surgery identifies a protective amino acid in metabolic dysfunction-associated steatotic liver disease</vt:lpstr>
      <vt:lpstr>MASLD</vt:lpstr>
      <vt:lpstr>OS-084-YI HSD17B13 loss-of-function protects against steatosis-induced hepatic phosphatidylcholine depletion by promoting polyunsaturated fatty acid retention in humans in vivo and in experimental models</vt:lpstr>
      <vt:lpstr>OS-084-YI HSD17B13 loss-of-function protects against steatosis-induced hepatic phosphatidylcholine depletion by promoting polyunsaturated fatty acid retention in humans in vivo and in experimental models</vt:lpstr>
      <vt:lpstr>MASLD</vt:lpstr>
      <vt:lpstr>OS-096 Alignment of response assessed by non-invasive fibrosis biomarkers and HistoIndex AI-based qFibrosis histology in metabolic dysfunction associated steatohepatitis (MASH) clinical trials: a new roadmap for robust drug efficacy assessment demonstrated in the HARMONY trial</vt:lpstr>
      <vt:lpstr>OS-096 Alignment of response assessed by non-invasive fibrosis biomarkers and HistoIndex AI-based qFibrosis histology in metabolic dysfunction associated steatohepatitis (MASH) clinical trials: a new roadmap for robust drug efficacy assessment demonstrated in the HARMONY trial</vt:lpstr>
      <vt:lpstr>Late breakers</vt:lpstr>
      <vt:lpstr>LB2593 Treatment with resmetirom for up to two years led to improvement in liver stiffness, fibrosis biomarkers, fibrosis scores and portal hypertension risk in 122 patients with compensated MASH cirrhosis</vt:lpstr>
      <vt:lpstr>LB2593 Treatment with resmetirom for up to two years led to improvement in liver stiffness, fibrosis biomarkers, fibrosis scores and portal hypertension risk in 122 patients with compensated MASH cirrhosis</vt:lpstr>
      <vt:lpstr>LB25145 Semaglutide-treated participants in the phase 3 ESSENCE trial (part 1) have greater concordance of non-invasive test improvements compared with placebo</vt:lpstr>
      <vt:lpstr>LB25145 Semaglutide-treated participants in the phase 3 ESSENCE trial (part 1) have greater concordance of non-invasive test improvements compared with placebo</vt:lpstr>
      <vt:lpstr>LB25112 Efruxifermin improves fibrosis in participants with compensated cirrhosis due to MASH: results of a 96-week, randomized, double-blind, placebo-controlled, phase 2b trial (SYMMETRY)</vt:lpstr>
      <vt:lpstr>LB25112 Efruxifermin improves fibrosis in participants with compensated cirrhosis due to MASH: results of a 96-week, randomized, double-blind, placebo-controlled, phase 2b trial (SYMMETRY)</vt:lpstr>
      <vt:lpstr>LB2553 High prevalence of undiagnosed liver fibrosis in the adult European population driven by metabolic risk factors and alcohol consumption. results from the prospective liverscreen cohort in 30,541 subjects</vt:lpstr>
      <vt:lpstr>LB2553 High prevalence of undiagnosed liver fibrosis in the adult European population driven by metabolic risk factors and alcohol consumption. results from the prospective liverscreen cohort in 30,541 subjects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Damachi</dc:creator>
  <cp:lastModifiedBy>Elinam Gayi</cp:lastModifiedBy>
  <cp:revision>1</cp:revision>
  <dcterms:created xsi:type="dcterms:W3CDTF">2025-03-26T15:51:31Z</dcterms:created>
  <dcterms:modified xsi:type="dcterms:W3CDTF">2025-04-30T09:01:10Z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