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0" r:id="rId5"/>
    <p:sldId id="261" r:id="rId6"/>
    <p:sldId id="258" r:id="rId7"/>
    <p:sldId id="262" r:id="rId8"/>
    <p:sldId id="286" r:id="rId9"/>
    <p:sldId id="257" r:id="rId10"/>
    <p:sldId id="259" r:id="rId11"/>
    <p:sldId id="266" r:id="rId12"/>
    <p:sldId id="275" r:id="rId13"/>
    <p:sldId id="277" r:id="rId14"/>
    <p:sldId id="267" r:id="rId15"/>
    <p:sldId id="268" r:id="rId16"/>
    <p:sldId id="278" r:id="rId17"/>
    <p:sldId id="279" r:id="rId18"/>
    <p:sldId id="269" r:id="rId19"/>
    <p:sldId id="280" r:id="rId20"/>
    <p:sldId id="263" r:id="rId21"/>
    <p:sldId id="270" r:id="rId22"/>
    <p:sldId id="281" r:id="rId23"/>
    <p:sldId id="271" r:id="rId24"/>
    <p:sldId id="282" r:id="rId25"/>
    <p:sldId id="272" r:id="rId26"/>
    <p:sldId id="283" r:id="rId27"/>
    <p:sldId id="264" r:id="rId28"/>
    <p:sldId id="273" r:id="rId29"/>
    <p:sldId id="284" r:id="rId30"/>
    <p:sldId id="265" r:id="rId31"/>
    <p:sldId id="274" r:id="rId32"/>
    <p:sldId id="285"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5BC2E7"/>
    <a:srgbClr val="004B87"/>
    <a:srgbClr val="C9F0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485D-4F81-4CD0-B715-3AD4F68A06BE}" v="51" dt="2025-04-29T19:29:21.096"/>
    <p1510:client id="{A6D7E0E5-5C23-4B6F-995D-3812B121E277}" v="771" dt="2025-04-29T10:24:36.996"/>
    <p1510:client id="{BC6403DE-4CFB-4BD3-B4C0-CA2A373607CC}" v="16" dt="2025-04-29T12:00:16.030"/>
    <p1510:client id="{F4B81933-28B6-4A66-B8DA-11419716F562}" v="564" dt="2025-04-29T10:12:43.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70" autoAdjust="0"/>
  </p:normalViewPr>
  <p:slideViewPr>
    <p:cSldViewPr snapToGrid="0">
      <p:cViewPr varScale="1">
        <p:scale>
          <a:sx n="91" d="100"/>
          <a:sy n="91" d="100"/>
        </p:scale>
        <p:origin x="1236" y="114"/>
      </p:cViewPr>
      <p:guideLst>
        <p:guide orient="horz" pos="377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D707812F-7E16-492C-9E2B-83EFE52DFB25}"/>
    <pc:docChg chg="modSld">
      <pc:chgData name="Elinam Gayi" userId="8124cf83-9da0-43b0-95e5-7455ce53a5f1" providerId="ADAL" clId="{D707812F-7E16-492C-9E2B-83EFE52DFB25}" dt="2025-04-30T08:41:41.584" v="128"/>
      <pc:docMkLst>
        <pc:docMk/>
      </pc:docMkLst>
      <pc:sldChg chg="modNotesTx">
        <pc:chgData name="Elinam Gayi" userId="8124cf83-9da0-43b0-95e5-7455ce53a5f1" providerId="ADAL" clId="{D707812F-7E16-492C-9E2B-83EFE52DFB25}" dt="2025-04-30T08:05:54.757" v="6" actId="20577"/>
        <pc:sldMkLst>
          <pc:docMk/>
          <pc:sldMk cId="2415149628" sldId="259"/>
        </pc:sldMkLst>
      </pc:sldChg>
      <pc:sldChg chg="modNotesTx">
        <pc:chgData name="Elinam Gayi" userId="8124cf83-9da0-43b0-95e5-7455ce53a5f1" providerId="ADAL" clId="{D707812F-7E16-492C-9E2B-83EFE52DFB25}" dt="2025-04-30T08:06:19.032" v="7"/>
        <pc:sldMkLst>
          <pc:docMk/>
          <pc:sldMk cId="550458403" sldId="266"/>
        </pc:sldMkLst>
      </pc:sldChg>
      <pc:sldChg chg="modSp mod modNotesTx">
        <pc:chgData name="Elinam Gayi" userId="8124cf83-9da0-43b0-95e5-7455ce53a5f1" providerId="ADAL" clId="{D707812F-7E16-492C-9E2B-83EFE52DFB25}" dt="2025-04-30T08:09:36.665" v="90"/>
        <pc:sldMkLst>
          <pc:docMk/>
          <pc:sldMk cId="1346772763" sldId="269"/>
        </pc:sldMkLst>
        <pc:spChg chg="mod">
          <ac:chgData name="Elinam Gayi" userId="8124cf83-9da0-43b0-95e5-7455ce53a5f1" providerId="ADAL" clId="{D707812F-7E16-492C-9E2B-83EFE52DFB25}" dt="2025-04-30T08:08:49.293" v="50" actId="20577"/>
          <ac:spMkLst>
            <pc:docMk/>
            <pc:sldMk cId="1346772763" sldId="269"/>
            <ac:spMk id="5" creationId="{46D98393-FFFF-9B00-7CC1-9E720126BA35}"/>
          </ac:spMkLst>
        </pc:spChg>
      </pc:sldChg>
      <pc:sldChg chg="modSp mod">
        <pc:chgData name="Elinam Gayi" userId="8124cf83-9da0-43b0-95e5-7455ce53a5f1" providerId="ADAL" clId="{D707812F-7E16-492C-9E2B-83EFE52DFB25}" dt="2025-04-30T08:10:36.928" v="91" actId="2711"/>
        <pc:sldMkLst>
          <pc:docMk/>
          <pc:sldMk cId="3615718579" sldId="272"/>
        </pc:sldMkLst>
        <pc:spChg chg="mod">
          <ac:chgData name="Elinam Gayi" userId="8124cf83-9da0-43b0-95e5-7455ce53a5f1" providerId="ADAL" clId="{D707812F-7E16-492C-9E2B-83EFE52DFB25}" dt="2025-04-30T08:10:36.928" v="91" actId="2711"/>
          <ac:spMkLst>
            <pc:docMk/>
            <pc:sldMk cId="3615718579" sldId="272"/>
            <ac:spMk id="30" creationId="{F2A81DCC-D4CE-E80F-4D96-62CD631A5832}"/>
          </ac:spMkLst>
        </pc:spChg>
      </pc:sldChg>
      <pc:sldChg chg="modNotesTx">
        <pc:chgData name="Elinam Gayi" userId="8124cf83-9da0-43b0-95e5-7455ce53a5f1" providerId="ADAL" clId="{D707812F-7E16-492C-9E2B-83EFE52DFB25}" dt="2025-04-30T08:41:41.584" v="128"/>
        <pc:sldMkLst>
          <pc:docMk/>
          <pc:sldMk cId="221974101" sldId="273"/>
        </pc:sldMkLst>
      </pc:sldChg>
      <pc:sldChg chg="modNotesTx">
        <pc:chgData name="Elinam Gayi" userId="8124cf83-9da0-43b0-95e5-7455ce53a5f1" providerId="ADAL" clId="{D707812F-7E16-492C-9E2B-83EFE52DFB25}" dt="2025-04-30T08:06:35.229" v="13" actId="20577"/>
        <pc:sldMkLst>
          <pc:docMk/>
          <pc:sldMk cId="2694691497" sldId="275"/>
        </pc:sldMkLst>
      </pc:sldChg>
      <pc:sldChg chg="modNotesTx">
        <pc:chgData name="Elinam Gayi" userId="8124cf83-9da0-43b0-95e5-7455ce53a5f1" providerId="ADAL" clId="{D707812F-7E16-492C-9E2B-83EFE52DFB25}" dt="2025-04-30T08:06:50.086" v="14"/>
        <pc:sldMkLst>
          <pc:docMk/>
          <pc:sldMk cId="2410041148" sldId="277"/>
        </pc:sldMkLst>
      </pc:sldChg>
      <pc:sldChg chg="modNotesTx">
        <pc:chgData name="Elinam Gayi" userId="8124cf83-9da0-43b0-95e5-7455ce53a5f1" providerId="ADAL" clId="{D707812F-7E16-492C-9E2B-83EFE52DFB25}" dt="2025-04-30T08:09:31.042" v="89" actId="20577"/>
        <pc:sldMkLst>
          <pc:docMk/>
          <pc:sldMk cId="2108117142" sldId="280"/>
        </pc:sldMkLst>
      </pc:sldChg>
      <pc:sldChg chg="modNotesTx">
        <pc:chgData name="Elinam Gayi" userId="8124cf83-9da0-43b0-95e5-7455ce53a5f1" providerId="ADAL" clId="{D707812F-7E16-492C-9E2B-83EFE52DFB25}" dt="2025-04-30T08:41:26.653" v="127" actId="20577"/>
        <pc:sldMkLst>
          <pc:docMk/>
          <pc:sldMk cId="1134892230" sldId="284"/>
        </pc:sldMkLst>
      </pc:sldChg>
    </pc:docChg>
  </pc:docChgLst>
  <pc:docChgLst>
    <pc:chgData name="Laurent Perrin" userId="b7baff0c-9dd7-4f5b-bf63-e6158de9cc34" providerId="ADAL" clId="{1325485D-4F81-4CD0-B715-3AD4F68A06BE}"/>
    <pc:docChg chg="undo custSel addSld delSld modSld">
      <pc:chgData name="Laurent Perrin" userId="b7baff0c-9dd7-4f5b-bf63-e6158de9cc34" providerId="ADAL" clId="{1325485D-4F81-4CD0-B715-3AD4F68A06BE}" dt="2025-04-30T06:09:18.761" v="377" actId="1036"/>
      <pc:docMkLst>
        <pc:docMk/>
      </pc:docMkLst>
      <pc:sldChg chg="modSp mod">
        <pc:chgData name="Laurent Perrin" userId="b7baff0c-9dd7-4f5b-bf63-e6158de9cc34" providerId="ADAL" clId="{1325485D-4F81-4CD0-B715-3AD4F68A06BE}" dt="2025-04-30T06:09:08.751" v="375" actId="1036"/>
        <pc:sldMkLst>
          <pc:docMk/>
          <pc:sldMk cId="940093183" sldId="258"/>
        </pc:sldMkLst>
        <pc:spChg chg="mod">
          <ac:chgData name="Laurent Perrin" userId="b7baff0c-9dd7-4f5b-bf63-e6158de9cc34" providerId="ADAL" clId="{1325485D-4F81-4CD0-B715-3AD4F68A06BE}" dt="2025-04-30T06:09:08.751" v="375" actId="1036"/>
          <ac:spMkLst>
            <pc:docMk/>
            <pc:sldMk cId="940093183" sldId="258"/>
            <ac:spMk id="5" creationId="{90856A60-6E5F-0CDF-17D1-C3F91739AAFE}"/>
          </ac:spMkLst>
        </pc:spChg>
        <pc:spChg chg="mod">
          <ac:chgData name="Laurent Perrin" userId="b7baff0c-9dd7-4f5b-bf63-e6158de9cc34" providerId="ADAL" clId="{1325485D-4F81-4CD0-B715-3AD4F68A06BE}" dt="2025-04-30T06:08:57.099" v="374" actId="1035"/>
          <ac:spMkLst>
            <pc:docMk/>
            <pc:sldMk cId="940093183" sldId="258"/>
            <ac:spMk id="6" creationId="{3D3AD38E-98D7-9AF7-5207-49E52100A293}"/>
          </ac:spMkLst>
        </pc:spChg>
        <pc:spChg chg="mod">
          <ac:chgData name="Laurent Perrin" userId="b7baff0c-9dd7-4f5b-bf63-e6158de9cc34" providerId="ADAL" clId="{1325485D-4F81-4CD0-B715-3AD4F68A06BE}" dt="2025-04-30T06:09:08.751" v="375" actId="1036"/>
          <ac:spMkLst>
            <pc:docMk/>
            <pc:sldMk cId="940093183" sldId="258"/>
            <ac:spMk id="7" creationId="{F8997FE5-4106-32A7-9365-3ABE5211CDE0}"/>
          </ac:spMkLst>
        </pc:spChg>
        <pc:spChg chg="mod">
          <ac:chgData name="Laurent Perrin" userId="b7baff0c-9dd7-4f5b-bf63-e6158de9cc34" providerId="ADAL" clId="{1325485D-4F81-4CD0-B715-3AD4F68A06BE}" dt="2025-04-30T05:44:43.771" v="301" actId="1036"/>
          <ac:spMkLst>
            <pc:docMk/>
            <pc:sldMk cId="940093183" sldId="258"/>
            <ac:spMk id="8" creationId="{66126122-067D-BA4B-35B6-67260C4CDD27}"/>
          </ac:spMkLst>
        </pc:spChg>
        <pc:spChg chg="mod">
          <ac:chgData name="Laurent Perrin" userId="b7baff0c-9dd7-4f5b-bf63-e6158de9cc34" providerId="ADAL" clId="{1325485D-4F81-4CD0-B715-3AD4F68A06BE}" dt="2025-04-30T06:09:08.751" v="375" actId="1036"/>
          <ac:spMkLst>
            <pc:docMk/>
            <pc:sldMk cId="940093183" sldId="258"/>
            <ac:spMk id="9" creationId="{75137033-4866-B153-6EEB-240D43039E06}"/>
          </ac:spMkLst>
        </pc:spChg>
        <pc:spChg chg="mod">
          <ac:chgData name="Laurent Perrin" userId="b7baff0c-9dd7-4f5b-bf63-e6158de9cc34" providerId="ADAL" clId="{1325485D-4F81-4CD0-B715-3AD4F68A06BE}" dt="2025-04-30T06:09:08.751" v="375" actId="1036"/>
          <ac:spMkLst>
            <pc:docMk/>
            <pc:sldMk cId="940093183" sldId="258"/>
            <ac:spMk id="10" creationId="{CEC9C4D6-3A4C-0954-455D-75740CA89D64}"/>
          </ac:spMkLst>
        </pc:spChg>
        <pc:spChg chg="mod">
          <ac:chgData name="Laurent Perrin" userId="b7baff0c-9dd7-4f5b-bf63-e6158de9cc34" providerId="ADAL" clId="{1325485D-4F81-4CD0-B715-3AD4F68A06BE}" dt="2025-04-30T06:09:08.751" v="375" actId="1036"/>
          <ac:spMkLst>
            <pc:docMk/>
            <pc:sldMk cId="940093183" sldId="258"/>
            <ac:spMk id="11" creationId="{A913E013-7FC4-4831-7D68-A59FD601C232}"/>
          </ac:spMkLst>
        </pc:spChg>
        <pc:spChg chg="mod">
          <ac:chgData name="Laurent Perrin" userId="b7baff0c-9dd7-4f5b-bf63-e6158de9cc34" providerId="ADAL" clId="{1325485D-4F81-4CD0-B715-3AD4F68A06BE}" dt="2025-04-30T06:09:08.751" v="375" actId="1036"/>
          <ac:spMkLst>
            <pc:docMk/>
            <pc:sldMk cId="940093183" sldId="258"/>
            <ac:spMk id="12" creationId="{9D42CF97-12D1-EA93-A813-D674682EADAE}"/>
          </ac:spMkLst>
        </pc:spChg>
        <pc:spChg chg="mod">
          <ac:chgData name="Laurent Perrin" userId="b7baff0c-9dd7-4f5b-bf63-e6158de9cc34" providerId="ADAL" clId="{1325485D-4F81-4CD0-B715-3AD4F68A06BE}" dt="2025-04-30T05:45:00.711" v="305" actId="1036"/>
          <ac:spMkLst>
            <pc:docMk/>
            <pc:sldMk cId="940093183" sldId="258"/>
            <ac:spMk id="13" creationId="{F5758752-F903-BE48-5C7F-1F9CD0E790BB}"/>
          </ac:spMkLst>
        </pc:spChg>
        <pc:spChg chg="mod">
          <ac:chgData name="Laurent Perrin" userId="b7baff0c-9dd7-4f5b-bf63-e6158de9cc34" providerId="ADAL" clId="{1325485D-4F81-4CD0-B715-3AD4F68A06BE}" dt="2025-04-30T05:45:04.851" v="307" actId="1036"/>
          <ac:spMkLst>
            <pc:docMk/>
            <pc:sldMk cId="940093183" sldId="258"/>
            <ac:spMk id="14" creationId="{B1E49EF9-A3D7-8A7F-FEDA-C84C3E97124A}"/>
          </ac:spMkLst>
        </pc:spChg>
        <pc:spChg chg="mod">
          <ac:chgData name="Laurent Perrin" userId="b7baff0c-9dd7-4f5b-bf63-e6158de9cc34" providerId="ADAL" clId="{1325485D-4F81-4CD0-B715-3AD4F68A06BE}" dt="2025-04-30T06:09:08.751" v="375" actId="1036"/>
          <ac:spMkLst>
            <pc:docMk/>
            <pc:sldMk cId="940093183" sldId="258"/>
            <ac:spMk id="15" creationId="{F7EFC026-CAAC-6055-3935-E5C14177DFA2}"/>
          </ac:spMkLst>
        </pc:spChg>
        <pc:spChg chg="mod">
          <ac:chgData name="Laurent Perrin" userId="b7baff0c-9dd7-4f5b-bf63-e6158de9cc34" providerId="ADAL" clId="{1325485D-4F81-4CD0-B715-3AD4F68A06BE}" dt="2025-04-30T06:08:57.099" v="374" actId="1035"/>
          <ac:spMkLst>
            <pc:docMk/>
            <pc:sldMk cId="940093183" sldId="258"/>
            <ac:spMk id="16" creationId="{0D474B60-38E8-38D1-C7BF-B109E3AF2C26}"/>
          </ac:spMkLst>
        </pc:spChg>
        <pc:spChg chg="mod">
          <ac:chgData name="Laurent Perrin" userId="b7baff0c-9dd7-4f5b-bf63-e6158de9cc34" providerId="ADAL" clId="{1325485D-4F81-4CD0-B715-3AD4F68A06BE}" dt="2025-04-30T05:45:08.834" v="309" actId="1036"/>
          <ac:spMkLst>
            <pc:docMk/>
            <pc:sldMk cId="940093183" sldId="258"/>
            <ac:spMk id="17" creationId="{FBE7ABAD-016B-FA50-1B8E-C8CAD74E3BCF}"/>
          </ac:spMkLst>
        </pc:spChg>
        <pc:spChg chg="mod">
          <ac:chgData name="Laurent Perrin" userId="b7baff0c-9dd7-4f5b-bf63-e6158de9cc34" providerId="ADAL" clId="{1325485D-4F81-4CD0-B715-3AD4F68A06BE}" dt="2025-04-30T06:09:08.751" v="375" actId="1036"/>
          <ac:spMkLst>
            <pc:docMk/>
            <pc:sldMk cId="940093183" sldId="258"/>
            <ac:spMk id="18" creationId="{65FDD816-5C17-C574-8A24-FA9B333D8362}"/>
          </ac:spMkLst>
        </pc:spChg>
        <pc:spChg chg="mod">
          <ac:chgData name="Laurent Perrin" userId="b7baff0c-9dd7-4f5b-bf63-e6158de9cc34" providerId="ADAL" clId="{1325485D-4F81-4CD0-B715-3AD4F68A06BE}" dt="2025-04-30T06:09:08.751" v="375" actId="1036"/>
          <ac:spMkLst>
            <pc:docMk/>
            <pc:sldMk cId="940093183" sldId="258"/>
            <ac:spMk id="19" creationId="{506503C0-77E8-9D26-CF02-1691D590E886}"/>
          </ac:spMkLst>
        </pc:spChg>
        <pc:spChg chg="mod">
          <ac:chgData name="Laurent Perrin" userId="b7baff0c-9dd7-4f5b-bf63-e6158de9cc34" providerId="ADAL" clId="{1325485D-4F81-4CD0-B715-3AD4F68A06BE}" dt="2025-04-30T06:09:08.751" v="375" actId="1036"/>
          <ac:spMkLst>
            <pc:docMk/>
            <pc:sldMk cId="940093183" sldId="258"/>
            <ac:spMk id="20" creationId="{C81598CB-C484-208B-1EBA-4CE0464D110F}"/>
          </ac:spMkLst>
        </pc:spChg>
        <pc:picChg chg="mod">
          <ac:chgData name="Laurent Perrin" userId="b7baff0c-9dd7-4f5b-bf63-e6158de9cc34" providerId="ADAL" clId="{1325485D-4F81-4CD0-B715-3AD4F68A06BE}" dt="2025-04-30T06:08:57.099" v="374" actId="1035"/>
          <ac:picMkLst>
            <pc:docMk/>
            <pc:sldMk cId="940093183" sldId="258"/>
            <ac:picMk id="21" creationId="{59794C1C-B6BB-92B4-2383-D73E870D9856}"/>
          </ac:picMkLst>
        </pc:picChg>
      </pc:sldChg>
      <pc:sldChg chg="modSp mod modNotesTx">
        <pc:chgData name="Laurent Perrin" userId="b7baff0c-9dd7-4f5b-bf63-e6158de9cc34" providerId="ADAL" clId="{1325485D-4F81-4CD0-B715-3AD4F68A06BE}" dt="2025-04-30T05:49:32.902" v="319" actId="20577"/>
        <pc:sldMkLst>
          <pc:docMk/>
          <pc:sldMk cId="2415149628" sldId="259"/>
        </pc:sldMkLst>
        <pc:spChg chg="mod">
          <ac:chgData name="Laurent Perrin" userId="b7baff0c-9dd7-4f5b-bf63-e6158de9cc34" providerId="ADAL" clId="{1325485D-4F81-4CD0-B715-3AD4F68A06BE}" dt="2025-04-29T19:14:31.254" v="115" actId="20577"/>
          <ac:spMkLst>
            <pc:docMk/>
            <pc:sldMk cId="2415149628" sldId="259"/>
            <ac:spMk id="4" creationId="{9B0D0EA6-A92B-7800-E6B1-5827A292000D}"/>
          </ac:spMkLst>
        </pc:spChg>
      </pc:sldChg>
      <pc:sldChg chg="modSp mod">
        <pc:chgData name="Laurent Perrin" userId="b7baff0c-9dd7-4f5b-bf63-e6158de9cc34" providerId="ADAL" clId="{1325485D-4F81-4CD0-B715-3AD4F68A06BE}" dt="2025-04-30T05:45:27.033" v="315" actId="1036"/>
        <pc:sldMkLst>
          <pc:docMk/>
          <pc:sldMk cId="2202985779" sldId="262"/>
        </pc:sldMkLst>
        <pc:spChg chg="mod">
          <ac:chgData name="Laurent Perrin" userId="b7baff0c-9dd7-4f5b-bf63-e6158de9cc34" providerId="ADAL" clId="{1325485D-4F81-4CD0-B715-3AD4F68A06BE}" dt="2025-04-29T19:00:16.700" v="36" actId="1036"/>
          <ac:spMkLst>
            <pc:docMk/>
            <pc:sldMk cId="2202985779" sldId="262"/>
            <ac:spMk id="3" creationId="{4F209B8F-A1A1-ABDD-F64C-66027AA21AE2}"/>
          </ac:spMkLst>
        </pc:spChg>
        <pc:spChg chg="mod">
          <ac:chgData name="Laurent Perrin" userId="b7baff0c-9dd7-4f5b-bf63-e6158de9cc34" providerId="ADAL" clId="{1325485D-4F81-4CD0-B715-3AD4F68A06BE}" dt="2025-04-30T05:45:27.033" v="315" actId="1036"/>
          <ac:spMkLst>
            <pc:docMk/>
            <pc:sldMk cId="2202985779" sldId="262"/>
            <ac:spMk id="5" creationId="{C6DEAABF-BC85-266A-C0B7-E1A20F2B269F}"/>
          </ac:spMkLst>
        </pc:spChg>
        <pc:spChg chg="mod">
          <ac:chgData name="Laurent Perrin" userId="b7baff0c-9dd7-4f5b-bf63-e6158de9cc34" providerId="ADAL" clId="{1325485D-4F81-4CD0-B715-3AD4F68A06BE}" dt="2025-04-30T05:45:27.033" v="315" actId="1036"/>
          <ac:spMkLst>
            <pc:docMk/>
            <pc:sldMk cId="2202985779" sldId="262"/>
            <ac:spMk id="7" creationId="{9F8404EB-9E62-FC59-DBE5-7AA4BFDE8A0C}"/>
          </ac:spMkLst>
        </pc:spChg>
        <pc:spChg chg="mod">
          <ac:chgData name="Laurent Perrin" userId="b7baff0c-9dd7-4f5b-bf63-e6158de9cc34" providerId="ADAL" clId="{1325485D-4F81-4CD0-B715-3AD4F68A06BE}" dt="2025-04-29T19:00:06.128" v="33" actId="1036"/>
          <ac:spMkLst>
            <pc:docMk/>
            <pc:sldMk cId="2202985779" sldId="262"/>
            <ac:spMk id="10" creationId="{7F5B3B90-F07A-B806-FDB9-058840339C6D}"/>
          </ac:spMkLst>
        </pc:spChg>
        <pc:spChg chg="mod">
          <ac:chgData name="Laurent Perrin" userId="b7baff0c-9dd7-4f5b-bf63-e6158de9cc34" providerId="ADAL" clId="{1325485D-4F81-4CD0-B715-3AD4F68A06BE}" dt="2025-04-29T19:00:06.128" v="33" actId="1036"/>
          <ac:spMkLst>
            <pc:docMk/>
            <pc:sldMk cId="2202985779" sldId="262"/>
            <ac:spMk id="11" creationId="{C26D27A8-26E9-E517-FE31-12D5E0AF5617}"/>
          </ac:spMkLst>
        </pc:spChg>
        <pc:spChg chg="mod">
          <ac:chgData name="Laurent Perrin" userId="b7baff0c-9dd7-4f5b-bf63-e6158de9cc34" providerId="ADAL" clId="{1325485D-4F81-4CD0-B715-3AD4F68A06BE}" dt="2025-04-29T19:00:16.700" v="36" actId="1036"/>
          <ac:spMkLst>
            <pc:docMk/>
            <pc:sldMk cId="2202985779" sldId="262"/>
            <ac:spMk id="12" creationId="{5A45901F-4568-8A18-3376-10BE74733784}"/>
          </ac:spMkLst>
        </pc:spChg>
        <pc:spChg chg="mod">
          <ac:chgData name="Laurent Perrin" userId="b7baff0c-9dd7-4f5b-bf63-e6158de9cc34" providerId="ADAL" clId="{1325485D-4F81-4CD0-B715-3AD4F68A06BE}" dt="2025-04-30T05:45:22.938" v="313" actId="1036"/>
          <ac:spMkLst>
            <pc:docMk/>
            <pc:sldMk cId="2202985779" sldId="262"/>
            <ac:spMk id="13" creationId="{7742C064-699C-F32C-20F6-00AD0758C8F3}"/>
          </ac:spMkLst>
        </pc:spChg>
        <pc:spChg chg="mod">
          <ac:chgData name="Laurent Perrin" userId="b7baff0c-9dd7-4f5b-bf63-e6158de9cc34" providerId="ADAL" clId="{1325485D-4F81-4CD0-B715-3AD4F68A06BE}" dt="2025-04-30T05:45:22.938" v="313" actId="1036"/>
          <ac:spMkLst>
            <pc:docMk/>
            <pc:sldMk cId="2202985779" sldId="262"/>
            <ac:spMk id="14" creationId="{795DE17A-02C7-1BE6-4D8B-EBCBECB01C37}"/>
          </ac:spMkLst>
        </pc:spChg>
      </pc:sldChg>
      <pc:sldChg chg="modSp mod modNotesTx">
        <pc:chgData name="Laurent Perrin" userId="b7baff0c-9dd7-4f5b-bf63-e6158de9cc34" providerId="ADAL" clId="{1325485D-4F81-4CD0-B715-3AD4F68A06BE}" dt="2025-04-30T05:49:34.802" v="320" actId="20577"/>
        <pc:sldMkLst>
          <pc:docMk/>
          <pc:sldMk cId="550458403" sldId="266"/>
        </pc:sldMkLst>
        <pc:spChg chg="mod">
          <ac:chgData name="Laurent Perrin" userId="b7baff0c-9dd7-4f5b-bf63-e6158de9cc34" providerId="ADAL" clId="{1325485D-4F81-4CD0-B715-3AD4F68A06BE}" dt="2025-04-29T19:14:35.960" v="116" actId="20577"/>
          <ac:spMkLst>
            <pc:docMk/>
            <pc:sldMk cId="550458403" sldId="266"/>
            <ac:spMk id="4" creationId="{9F0D1B10-3CC6-4DAF-8D2A-55034E4FCC2C}"/>
          </ac:spMkLst>
        </pc:spChg>
        <pc:spChg chg="mod">
          <ac:chgData name="Laurent Perrin" userId="b7baff0c-9dd7-4f5b-bf63-e6158de9cc34" providerId="ADAL" clId="{1325485D-4F81-4CD0-B715-3AD4F68A06BE}" dt="2025-04-29T11:58:02.220" v="25" actId="14100"/>
          <ac:spMkLst>
            <pc:docMk/>
            <pc:sldMk cId="550458403" sldId="266"/>
            <ac:spMk id="8" creationId="{A2B80BE6-BE4A-FDEB-EB92-A2928E767C80}"/>
          </ac:spMkLst>
        </pc:spChg>
      </pc:sldChg>
      <pc:sldChg chg="addSp modSp add del mod modNotesTx">
        <pc:chgData name="Laurent Perrin" userId="b7baff0c-9dd7-4f5b-bf63-e6158de9cc34" providerId="ADAL" clId="{1325485D-4F81-4CD0-B715-3AD4F68A06BE}" dt="2025-04-30T05:49:57.384" v="334" actId="20577"/>
        <pc:sldMkLst>
          <pc:docMk/>
          <pc:sldMk cId="1988605677" sldId="267"/>
        </pc:sldMkLst>
        <pc:spChg chg="mod">
          <ac:chgData name="Laurent Perrin" userId="b7baff0c-9dd7-4f5b-bf63-e6158de9cc34" providerId="ADAL" clId="{1325485D-4F81-4CD0-B715-3AD4F68A06BE}" dt="2025-04-29T11:51:59.116" v="2" actId="14100"/>
          <ac:spMkLst>
            <pc:docMk/>
            <pc:sldMk cId="1988605677" sldId="267"/>
            <ac:spMk id="34" creationId="{1B8C42DD-0243-06DB-FCAB-9C73042B826F}"/>
          </ac:spMkLst>
        </pc:spChg>
        <pc:spChg chg="mod">
          <ac:chgData name="Laurent Perrin" userId="b7baff0c-9dd7-4f5b-bf63-e6158de9cc34" providerId="ADAL" clId="{1325485D-4F81-4CD0-B715-3AD4F68A06BE}" dt="2025-04-29T11:51:56.292" v="1" actId="14100"/>
          <ac:spMkLst>
            <pc:docMk/>
            <pc:sldMk cId="1988605677" sldId="267"/>
            <ac:spMk id="36" creationId="{22AEF77B-7677-95EA-C449-4038A39B8F0C}"/>
          </ac:spMkLst>
        </pc:spChg>
        <pc:spChg chg="mod">
          <ac:chgData name="Laurent Perrin" userId="b7baff0c-9dd7-4f5b-bf63-e6158de9cc34" providerId="ADAL" clId="{1325485D-4F81-4CD0-B715-3AD4F68A06BE}" dt="2025-04-29T11:51:56.292" v="1" actId="14100"/>
          <ac:spMkLst>
            <pc:docMk/>
            <pc:sldMk cId="1988605677" sldId="267"/>
            <ac:spMk id="38" creationId="{5BDE6FE9-A078-37B9-6A50-8D0DF410EBE5}"/>
          </ac:spMkLst>
        </pc:spChg>
        <pc:spChg chg="mod">
          <ac:chgData name="Laurent Perrin" userId="b7baff0c-9dd7-4f5b-bf63-e6158de9cc34" providerId="ADAL" clId="{1325485D-4F81-4CD0-B715-3AD4F68A06BE}" dt="2025-04-29T11:52:07.066" v="4" actId="571"/>
          <ac:spMkLst>
            <pc:docMk/>
            <pc:sldMk cId="1988605677" sldId="267"/>
            <ac:spMk id="41" creationId="{C0EFF4E6-C99E-503B-C8D5-F57315CD452A}"/>
          </ac:spMkLst>
        </pc:spChg>
        <pc:spChg chg="mod">
          <ac:chgData name="Laurent Perrin" userId="b7baff0c-9dd7-4f5b-bf63-e6158de9cc34" providerId="ADAL" clId="{1325485D-4F81-4CD0-B715-3AD4F68A06BE}" dt="2025-04-29T11:52:16.086" v="5" actId="1076"/>
          <ac:spMkLst>
            <pc:docMk/>
            <pc:sldMk cId="1988605677" sldId="267"/>
            <ac:spMk id="46" creationId="{3CB89EB7-7BC4-6ABC-8BFD-B9229FC713B6}"/>
          </ac:spMkLst>
        </pc:spChg>
        <pc:spChg chg="mod">
          <ac:chgData name="Laurent Perrin" userId="b7baff0c-9dd7-4f5b-bf63-e6158de9cc34" providerId="ADAL" clId="{1325485D-4F81-4CD0-B715-3AD4F68A06BE}" dt="2025-04-29T11:52:16.086" v="5" actId="1076"/>
          <ac:spMkLst>
            <pc:docMk/>
            <pc:sldMk cId="1988605677" sldId="267"/>
            <ac:spMk id="48" creationId="{51F06013-C2C8-1D87-115D-A45BAD72EBFE}"/>
          </ac:spMkLst>
        </pc:spChg>
        <pc:spChg chg="mod">
          <ac:chgData name="Laurent Perrin" userId="b7baff0c-9dd7-4f5b-bf63-e6158de9cc34" providerId="ADAL" clId="{1325485D-4F81-4CD0-B715-3AD4F68A06BE}" dt="2025-04-29T11:52:16.086" v="5" actId="1076"/>
          <ac:spMkLst>
            <pc:docMk/>
            <pc:sldMk cId="1988605677" sldId="267"/>
            <ac:spMk id="50" creationId="{8F753859-3BAC-45E9-A69E-94AC44C18732}"/>
          </ac:spMkLst>
        </pc:spChg>
        <pc:spChg chg="mod">
          <ac:chgData name="Laurent Perrin" userId="b7baff0c-9dd7-4f5b-bf63-e6158de9cc34" providerId="ADAL" clId="{1325485D-4F81-4CD0-B715-3AD4F68A06BE}" dt="2025-04-29T11:52:07.066" v="4" actId="571"/>
          <ac:spMkLst>
            <pc:docMk/>
            <pc:sldMk cId="1988605677" sldId="267"/>
            <ac:spMk id="51" creationId="{EC378E96-568C-E213-C0D4-B81FFA9A98BE}"/>
          </ac:spMkLst>
        </pc:spChg>
        <pc:spChg chg="mod">
          <ac:chgData name="Laurent Perrin" userId="b7baff0c-9dd7-4f5b-bf63-e6158de9cc34" providerId="ADAL" clId="{1325485D-4F81-4CD0-B715-3AD4F68A06BE}" dt="2025-04-29T11:52:07.066" v="4" actId="571"/>
          <ac:spMkLst>
            <pc:docMk/>
            <pc:sldMk cId="1988605677" sldId="267"/>
            <ac:spMk id="54" creationId="{07163D0B-2600-1039-C393-032E79D4F339}"/>
          </ac:spMkLst>
        </pc:spChg>
        <pc:grpChg chg="mod">
          <ac:chgData name="Laurent Perrin" userId="b7baff0c-9dd7-4f5b-bf63-e6158de9cc34" providerId="ADAL" clId="{1325485D-4F81-4CD0-B715-3AD4F68A06BE}" dt="2025-04-29T11:51:56.292" v="1" actId="14100"/>
          <ac:grpSpMkLst>
            <pc:docMk/>
            <pc:sldMk cId="1988605677" sldId="267"/>
            <ac:grpSpMk id="33" creationId="{27DFE41B-C7FF-7F40-0D2C-81E14C6E8F49}"/>
          </ac:grpSpMkLst>
        </pc:grpChg>
        <pc:grpChg chg="mod">
          <ac:chgData name="Laurent Perrin" userId="b7baff0c-9dd7-4f5b-bf63-e6158de9cc34" providerId="ADAL" clId="{1325485D-4F81-4CD0-B715-3AD4F68A06BE}" dt="2025-04-29T11:51:56.292" v="1" actId="14100"/>
          <ac:grpSpMkLst>
            <pc:docMk/>
            <pc:sldMk cId="1988605677" sldId="267"/>
            <ac:grpSpMk id="35" creationId="{ABB83A93-4483-DA46-92A6-A443EFBF42A6}"/>
          </ac:grpSpMkLst>
        </pc:grpChg>
        <pc:grpChg chg="mod">
          <ac:chgData name="Laurent Perrin" userId="b7baff0c-9dd7-4f5b-bf63-e6158de9cc34" providerId="ADAL" clId="{1325485D-4F81-4CD0-B715-3AD4F68A06BE}" dt="2025-04-29T11:52:16.086" v="5" actId="1076"/>
          <ac:grpSpMkLst>
            <pc:docMk/>
            <pc:sldMk cId="1988605677" sldId="267"/>
            <ac:grpSpMk id="37" creationId="{13EBE33F-C249-8059-C403-D33193237109}"/>
          </ac:grpSpMkLst>
        </pc:grpChg>
        <pc:grpChg chg="add mod">
          <ac:chgData name="Laurent Perrin" userId="b7baff0c-9dd7-4f5b-bf63-e6158de9cc34" providerId="ADAL" clId="{1325485D-4F81-4CD0-B715-3AD4F68A06BE}" dt="2025-04-29T11:52:07.066" v="4" actId="571"/>
          <ac:grpSpMkLst>
            <pc:docMk/>
            <pc:sldMk cId="1988605677" sldId="267"/>
            <ac:grpSpMk id="39" creationId="{8D603A57-CEF5-748F-38DC-47A95F981EE0}"/>
          </ac:grpSpMkLst>
        </pc:grpChg>
        <pc:grpChg chg="mod">
          <ac:chgData name="Laurent Perrin" userId="b7baff0c-9dd7-4f5b-bf63-e6158de9cc34" providerId="ADAL" clId="{1325485D-4F81-4CD0-B715-3AD4F68A06BE}" dt="2025-04-29T11:52:16.086" v="5" actId="1076"/>
          <ac:grpSpMkLst>
            <pc:docMk/>
            <pc:sldMk cId="1988605677" sldId="267"/>
            <ac:grpSpMk id="47" creationId="{4F93F7A9-9591-F4BA-6B3E-62C5EED42E88}"/>
          </ac:grpSpMkLst>
        </pc:grpChg>
        <pc:grpChg chg="mod">
          <ac:chgData name="Laurent Perrin" userId="b7baff0c-9dd7-4f5b-bf63-e6158de9cc34" providerId="ADAL" clId="{1325485D-4F81-4CD0-B715-3AD4F68A06BE}" dt="2025-04-29T11:52:07.066" v="4" actId="571"/>
          <ac:grpSpMkLst>
            <pc:docMk/>
            <pc:sldMk cId="1988605677" sldId="267"/>
            <ac:grpSpMk id="49" creationId="{9CEB8CC2-E24D-1961-4CC2-2BFC92636F1D}"/>
          </ac:grpSpMkLst>
        </pc:grpChg>
        <pc:grpChg chg="mod">
          <ac:chgData name="Laurent Perrin" userId="b7baff0c-9dd7-4f5b-bf63-e6158de9cc34" providerId="ADAL" clId="{1325485D-4F81-4CD0-B715-3AD4F68A06BE}" dt="2025-04-29T11:51:56.292" v="1" actId="14100"/>
          <ac:grpSpMkLst>
            <pc:docMk/>
            <pc:sldMk cId="1988605677" sldId="267"/>
            <ac:grpSpMk id="56" creationId="{7DD289E7-3630-C773-33C5-AC9BA1C31C39}"/>
          </ac:grpSpMkLst>
        </pc:grpChg>
        <pc:picChg chg="mod">
          <ac:chgData name="Laurent Perrin" userId="b7baff0c-9dd7-4f5b-bf63-e6158de9cc34" providerId="ADAL" clId="{1325485D-4F81-4CD0-B715-3AD4F68A06BE}" dt="2025-04-29T11:52:16.086" v="5" actId="1076"/>
          <ac:picMkLst>
            <pc:docMk/>
            <pc:sldMk cId="1988605677" sldId="267"/>
            <ac:picMk id="55" creationId="{CC5ECCBB-2DA0-1536-B70B-F97B4D67483E}"/>
          </ac:picMkLst>
        </pc:picChg>
        <pc:picChg chg="mod">
          <ac:chgData name="Laurent Perrin" userId="b7baff0c-9dd7-4f5b-bf63-e6158de9cc34" providerId="ADAL" clId="{1325485D-4F81-4CD0-B715-3AD4F68A06BE}" dt="2025-04-29T11:51:56.292" v="1" actId="14100"/>
          <ac:picMkLst>
            <pc:docMk/>
            <pc:sldMk cId="1988605677" sldId="267"/>
            <ac:picMk id="17410" creationId="{412770C0-6495-215E-A208-D4A62ED0F572}"/>
          </ac:picMkLst>
        </pc:picChg>
        <pc:cxnChg chg="mod">
          <ac:chgData name="Laurent Perrin" userId="b7baff0c-9dd7-4f5b-bf63-e6158de9cc34" providerId="ADAL" clId="{1325485D-4F81-4CD0-B715-3AD4F68A06BE}" dt="2025-04-29T11:52:24.946" v="6" actId="1076"/>
          <ac:cxnSpMkLst>
            <pc:docMk/>
            <pc:sldMk cId="1988605677" sldId="267"/>
            <ac:cxnSpMk id="53" creationId="{936B38B5-9D43-7DE9-DDA2-4126CCC6070F}"/>
          </ac:cxnSpMkLst>
        </pc:cxnChg>
      </pc:sldChg>
      <pc:sldChg chg="add del modNotesTx">
        <pc:chgData name="Laurent Perrin" userId="b7baff0c-9dd7-4f5b-bf63-e6158de9cc34" providerId="ADAL" clId="{1325485D-4F81-4CD0-B715-3AD4F68A06BE}" dt="2025-04-30T05:50:00.051" v="336" actId="20577"/>
        <pc:sldMkLst>
          <pc:docMk/>
          <pc:sldMk cId="2574379577" sldId="268"/>
        </pc:sldMkLst>
      </pc:sldChg>
      <pc:sldChg chg="modSp mod modNotesTx">
        <pc:chgData name="Laurent Perrin" userId="b7baff0c-9dd7-4f5b-bf63-e6158de9cc34" providerId="ADAL" clId="{1325485D-4F81-4CD0-B715-3AD4F68A06BE}" dt="2025-04-30T05:50:10.051" v="342" actId="20577"/>
        <pc:sldMkLst>
          <pc:docMk/>
          <pc:sldMk cId="1346772763" sldId="269"/>
        </pc:sldMkLst>
        <pc:spChg chg="mod">
          <ac:chgData name="Laurent Perrin" userId="b7baff0c-9dd7-4f5b-bf63-e6158de9cc34" providerId="ADAL" clId="{1325485D-4F81-4CD0-B715-3AD4F68A06BE}" dt="2025-04-29T19:29:59.858" v="289" actId="14100"/>
          <ac:spMkLst>
            <pc:docMk/>
            <pc:sldMk cId="1346772763" sldId="269"/>
            <ac:spMk id="9" creationId="{D9886FED-9CB3-EC7A-FB1B-7FEAE800E2E5}"/>
          </ac:spMkLst>
        </pc:spChg>
      </pc:sldChg>
      <pc:sldChg chg="modSp mod modNotesTx">
        <pc:chgData name="Laurent Perrin" userId="b7baff0c-9dd7-4f5b-bf63-e6158de9cc34" providerId="ADAL" clId="{1325485D-4F81-4CD0-B715-3AD4F68A06BE}" dt="2025-04-30T05:50:14.156" v="346" actId="20577"/>
        <pc:sldMkLst>
          <pc:docMk/>
          <pc:sldMk cId="304383149" sldId="270"/>
        </pc:sldMkLst>
        <pc:spChg chg="mod">
          <ac:chgData name="Laurent Perrin" userId="b7baff0c-9dd7-4f5b-bf63-e6158de9cc34" providerId="ADAL" clId="{1325485D-4F81-4CD0-B715-3AD4F68A06BE}" dt="2025-04-29T19:30:48.440" v="298" actId="1036"/>
          <ac:spMkLst>
            <pc:docMk/>
            <pc:sldMk cId="304383149" sldId="270"/>
            <ac:spMk id="7" creationId="{43A93845-F059-6EB3-F086-D08E23AB7ABC}"/>
          </ac:spMkLst>
        </pc:spChg>
        <pc:spChg chg="mod">
          <ac:chgData name="Laurent Perrin" userId="b7baff0c-9dd7-4f5b-bf63-e6158de9cc34" providerId="ADAL" clId="{1325485D-4F81-4CD0-B715-3AD4F68A06BE}" dt="2025-04-29T11:54:08.959" v="9" actId="14100"/>
          <ac:spMkLst>
            <pc:docMk/>
            <pc:sldMk cId="304383149" sldId="270"/>
            <ac:spMk id="9" creationId="{93344767-E8FA-07E5-126E-A6F124471730}"/>
          </ac:spMkLst>
        </pc:spChg>
      </pc:sldChg>
      <pc:sldChg chg="modNotesTx">
        <pc:chgData name="Laurent Perrin" userId="b7baff0c-9dd7-4f5b-bf63-e6158de9cc34" providerId="ADAL" clId="{1325485D-4F81-4CD0-B715-3AD4F68A06BE}" dt="2025-04-30T05:50:17.589" v="350" actId="20577"/>
        <pc:sldMkLst>
          <pc:docMk/>
          <pc:sldMk cId="2853085846" sldId="271"/>
        </pc:sldMkLst>
      </pc:sldChg>
      <pc:sldChg chg="modNotesTx">
        <pc:chgData name="Laurent Perrin" userId="b7baff0c-9dd7-4f5b-bf63-e6158de9cc34" providerId="ADAL" clId="{1325485D-4F81-4CD0-B715-3AD4F68A06BE}" dt="2025-04-30T05:50:20.859" v="354" actId="20577"/>
        <pc:sldMkLst>
          <pc:docMk/>
          <pc:sldMk cId="3615718579" sldId="272"/>
        </pc:sldMkLst>
      </pc:sldChg>
      <pc:sldChg chg="modSp mod modNotesTx">
        <pc:chgData name="Laurent Perrin" userId="b7baff0c-9dd7-4f5b-bf63-e6158de9cc34" providerId="ADAL" clId="{1325485D-4F81-4CD0-B715-3AD4F68A06BE}" dt="2025-04-30T05:50:26.654" v="358" actId="20577"/>
        <pc:sldMkLst>
          <pc:docMk/>
          <pc:sldMk cId="221974101" sldId="273"/>
        </pc:sldMkLst>
        <pc:spChg chg="mod">
          <ac:chgData name="Laurent Perrin" userId="b7baff0c-9dd7-4f5b-bf63-e6158de9cc34" providerId="ADAL" clId="{1325485D-4F81-4CD0-B715-3AD4F68A06BE}" dt="2025-04-29T11:56:26.804" v="18" actId="14100"/>
          <ac:spMkLst>
            <pc:docMk/>
            <pc:sldMk cId="221974101" sldId="273"/>
            <ac:spMk id="9" creationId="{909B6C69-6B7C-06A4-9AC7-28F055C7569A}"/>
          </ac:spMkLst>
        </pc:spChg>
      </pc:sldChg>
      <pc:sldChg chg="modNotesTx">
        <pc:chgData name="Laurent Perrin" userId="b7baff0c-9dd7-4f5b-bf63-e6158de9cc34" providerId="ADAL" clId="{1325485D-4F81-4CD0-B715-3AD4F68A06BE}" dt="2025-04-30T05:50:35.630" v="364" actId="20577"/>
        <pc:sldMkLst>
          <pc:docMk/>
          <pc:sldMk cId="779135204" sldId="274"/>
        </pc:sldMkLst>
      </pc:sldChg>
      <pc:sldChg chg="modNotesTx">
        <pc:chgData name="Laurent Perrin" userId="b7baff0c-9dd7-4f5b-bf63-e6158de9cc34" providerId="ADAL" clId="{1325485D-4F81-4CD0-B715-3AD4F68A06BE}" dt="2025-04-30T05:49:36.006" v="321" actId="20577"/>
        <pc:sldMkLst>
          <pc:docMk/>
          <pc:sldMk cId="2694691497" sldId="275"/>
        </pc:sldMkLst>
      </pc:sldChg>
      <pc:sldChg chg="modSp mod modNotesTx">
        <pc:chgData name="Laurent Perrin" userId="b7baff0c-9dd7-4f5b-bf63-e6158de9cc34" providerId="ADAL" clId="{1325485D-4F81-4CD0-B715-3AD4F68A06BE}" dt="2025-04-30T05:49:37.887" v="322" actId="20577"/>
        <pc:sldMkLst>
          <pc:docMk/>
          <pc:sldMk cId="2410041148" sldId="277"/>
        </pc:sldMkLst>
        <pc:spChg chg="mod">
          <ac:chgData name="Laurent Perrin" userId="b7baff0c-9dd7-4f5b-bf63-e6158de9cc34" providerId="ADAL" clId="{1325485D-4F81-4CD0-B715-3AD4F68A06BE}" dt="2025-04-29T11:57:34.569" v="23" actId="14100"/>
          <ac:spMkLst>
            <pc:docMk/>
            <pc:sldMk cId="2410041148" sldId="277"/>
            <ac:spMk id="10" creationId="{0CE4CB0D-5FF1-E28E-CF03-39401FD1E4C6}"/>
          </ac:spMkLst>
        </pc:spChg>
      </pc:sldChg>
      <pc:sldChg chg="modNotesTx">
        <pc:chgData name="Laurent Perrin" userId="b7baff0c-9dd7-4f5b-bf63-e6158de9cc34" providerId="ADAL" clId="{1325485D-4F81-4CD0-B715-3AD4F68A06BE}" dt="2025-04-30T05:50:05.718" v="338" actId="20577"/>
        <pc:sldMkLst>
          <pc:docMk/>
          <pc:sldMk cId="1589676527" sldId="278"/>
        </pc:sldMkLst>
      </pc:sldChg>
      <pc:sldChg chg="modNotesTx">
        <pc:chgData name="Laurent Perrin" userId="b7baff0c-9dd7-4f5b-bf63-e6158de9cc34" providerId="ADAL" clId="{1325485D-4F81-4CD0-B715-3AD4F68A06BE}" dt="2025-04-30T05:50:07.557" v="340" actId="20577"/>
        <pc:sldMkLst>
          <pc:docMk/>
          <pc:sldMk cId="4183880397" sldId="279"/>
        </pc:sldMkLst>
      </pc:sldChg>
      <pc:sldChg chg="modSp mod modNotesTx">
        <pc:chgData name="Laurent Perrin" userId="b7baff0c-9dd7-4f5b-bf63-e6158de9cc34" providerId="ADAL" clId="{1325485D-4F81-4CD0-B715-3AD4F68A06BE}" dt="2025-04-30T05:50:11.428" v="344" actId="20577"/>
        <pc:sldMkLst>
          <pc:docMk/>
          <pc:sldMk cId="2108117142" sldId="280"/>
        </pc:sldMkLst>
        <pc:spChg chg="mod">
          <ac:chgData name="Laurent Perrin" userId="b7baff0c-9dd7-4f5b-bf63-e6158de9cc34" providerId="ADAL" clId="{1325485D-4F81-4CD0-B715-3AD4F68A06BE}" dt="2025-04-29T11:57:18.869" v="21" actId="14100"/>
          <ac:spMkLst>
            <pc:docMk/>
            <pc:sldMk cId="2108117142" sldId="280"/>
            <ac:spMk id="7" creationId="{010FFFA3-4A32-E2FD-EB82-7B965CD21248}"/>
          </ac:spMkLst>
        </pc:spChg>
      </pc:sldChg>
      <pc:sldChg chg="modSp mod modNotesTx">
        <pc:chgData name="Laurent Perrin" userId="b7baff0c-9dd7-4f5b-bf63-e6158de9cc34" providerId="ADAL" clId="{1325485D-4F81-4CD0-B715-3AD4F68A06BE}" dt="2025-04-30T05:50:15.494" v="348" actId="20577"/>
        <pc:sldMkLst>
          <pc:docMk/>
          <pc:sldMk cId="2439647248" sldId="281"/>
        </pc:sldMkLst>
        <pc:spChg chg="mod">
          <ac:chgData name="Laurent Perrin" userId="b7baff0c-9dd7-4f5b-bf63-e6158de9cc34" providerId="ADAL" clId="{1325485D-4F81-4CD0-B715-3AD4F68A06BE}" dt="2025-04-29T11:54:22.249" v="10" actId="14100"/>
          <ac:spMkLst>
            <pc:docMk/>
            <pc:sldMk cId="2439647248" sldId="281"/>
            <ac:spMk id="10" creationId="{D690C397-DA74-2AD9-ABB6-21326FE9EABD}"/>
          </ac:spMkLst>
        </pc:spChg>
        <pc:spChg chg="mod">
          <ac:chgData name="Laurent Perrin" userId="b7baff0c-9dd7-4f5b-bf63-e6158de9cc34" providerId="ADAL" clId="{1325485D-4F81-4CD0-B715-3AD4F68A06BE}" dt="2025-04-29T19:30:13.299" v="292" actId="14100"/>
          <ac:spMkLst>
            <pc:docMk/>
            <pc:sldMk cId="2439647248" sldId="281"/>
            <ac:spMk id="12" creationId="{ACED3DE0-C381-52BD-7A97-C9F1323F1B40}"/>
          </ac:spMkLst>
        </pc:spChg>
      </pc:sldChg>
      <pc:sldChg chg="modSp mod modNotesTx">
        <pc:chgData name="Laurent Perrin" userId="b7baff0c-9dd7-4f5b-bf63-e6158de9cc34" providerId="ADAL" clId="{1325485D-4F81-4CD0-B715-3AD4F68A06BE}" dt="2025-04-30T05:50:19.244" v="352" actId="20577"/>
        <pc:sldMkLst>
          <pc:docMk/>
          <pc:sldMk cId="2201504706" sldId="282"/>
        </pc:sldMkLst>
        <pc:spChg chg="mod">
          <ac:chgData name="Laurent Perrin" userId="b7baff0c-9dd7-4f5b-bf63-e6158de9cc34" providerId="ADAL" clId="{1325485D-4F81-4CD0-B715-3AD4F68A06BE}" dt="2025-04-29T11:57:09.330" v="20" actId="14100"/>
          <ac:spMkLst>
            <pc:docMk/>
            <pc:sldMk cId="2201504706" sldId="282"/>
            <ac:spMk id="10" creationId="{23E4E14E-74F5-6AA4-175F-D7445B441572}"/>
          </ac:spMkLst>
        </pc:spChg>
      </pc:sldChg>
      <pc:sldChg chg="modSp mod modNotesTx">
        <pc:chgData name="Laurent Perrin" userId="b7baff0c-9dd7-4f5b-bf63-e6158de9cc34" providerId="ADAL" clId="{1325485D-4F81-4CD0-B715-3AD4F68A06BE}" dt="2025-04-30T05:50:22.557" v="356" actId="20577"/>
        <pc:sldMkLst>
          <pc:docMk/>
          <pc:sldMk cId="541365811" sldId="283"/>
        </pc:sldMkLst>
        <pc:spChg chg="mod">
          <ac:chgData name="Laurent Perrin" userId="b7baff0c-9dd7-4f5b-bf63-e6158de9cc34" providerId="ADAL" clId="{1325485D-4F81-4CD0-B715-3AD4F68A06BE}" dt="2025-04-29T11:56:41.474" v="19" actId="14100"/>
          <ac:spMkLst>
            <pc:docMk/>
            <pc:sldMk cId="541365811" sldId="283"/>
            <ac:spMk id="10" creationId="{A1D773DF-F4F0-F104-95F0-66FC427844C6}"/>
          </ac:spMkLst>
        </pc:spChg>
      </pc:sldChg>
      <pc:sldChg chg="modSp mod modNotesTx">
        <pc:chgData name="Laurent Perrin" userId="b7baff0c-9dd7-4f5b-bf63-e6158de9cc34" providerId="ADAL" clId="{1325485D-4F81-4CD0-B715-3AD4F68A06BE}" dt="2025-04-30T05:50:31.057" v="362" actId="20577"/>
        <pc:sldMkLst>
          <pc:docMk/>
          <pc:sldMk cId="1134892230" sldId="284"/>
        </pc:sldMkLst>
        <pc:spChg chg="mod">
          <ac:chgData name="Laurent Perrin" userId="b7baff0c-9dd7-4f5b-bf63-e6158de9cc34" providerId="ADAL" clId="{1325485D-4F81-4CD0-B715-3AD4F68A06BE}" dt="2025-04-29T11:56:16.025" v="15" actId="1035"/>
          <ac:spMkLst>
            <pc:docMk/>
            <pc:sldMk cId="1134892230" sldId="284"/>
            <ac:spMk id="10" creationId="{FC4F27BB-C2FE-6282-0D14-8C7B471F2DCF}"/>
          </ac:spMkLst>
        </pc:spChg>
        <pc:spChg chg="mod">
          <ac:chgData name="Laurent Perrin" userId="b7baff0c-9dd7-4f5b-bf63-e6158de9cc34" providerId="ADAL" clId="{1325485D-4F81-4CD0-B715-3AD4F68A06BE}" dt="2025-04-29T19:30:46.283" v="296" actId="1076"/>
          <ac:spMkLst>
            <pc:docMk/>
            <pc:sldMk cId="1134892230" sldId="284"/>
            <ac:spMk id="11" creationId="{59FC250B-0267-CCE7-4F7B-DD5F3B95A21A}"/>
          </ac:spMkLst>
        </pc:spChg>
      </pc:sldChg>
      <pc:sldChg chg="modSp add del mod modNotesTx">
        <pc:chgData name="Laurent Perrin" userId="b7baff0c-9dd7-4f5b-bf63-e6158de9cc34" providerId="ADAL" clId="{1325485D-4F81-4CD0-B715-3AD4F68A06BE}" dt="2025-04-30T05:50:44.689" v="370" actId="20577"/>
        <pc:sldMkLst>
          <pc:docMk/>
          <pc:sldMk cId="258081684" sldId="285"/>
        </pc:sldMkLst>
        <pc:spChg chg="mod">
          <ac:chgData name="Laurent Perrin" userId="b7baff0c-9dd7-4f5b-bf63-e6158de9cc34" providerId="ADAL" clId="{1325485D-4F81-4CD0-B715-3AD4F68A06BE}" dt="2025-04-29T11:56:18.697" v="17" actId="14100"/>
          <ac:spMkLst>
            <pc:docMk/>
            <pc:sldMk cId="258081684" sldId="285"/>
            <ac:spMk id="10" creationId="{80C7523E-2F2D-1098-B987-9F888E91BDD4}"/>
          </ac:spMkLst>
        </pc:spChg>
      </pc:sldChg>
      <pc:sldChg chg="modSp mod">
        <pc:chgData name="Laurent Perrin" userId="b7baff0c-9dd7-4f5b-bf63-e6158de9cc34" providerId="ADAL" clId="{1325485D-4F81-4CD0-B715-3AD4F68A06BE}" dt="2025-04-30T06:09:18.761" v="377" actId="1036"/>
        <pc:sldMkLst>
          <pc:docMk/>
          <pc:sldMk cId="3659015941" sldId="286"/>
        </pc:sldMkLst>
        <pc:spChg chg="mod">
          <ac:chgData name="Laurent Perrin" userId="b7baff0c-9dd7-4f5b-bf63-e6158de9cc34" providerId="ADAL" clId="{1325485D-4F81-4CD0-B715-3AD4F68A06BE}" dt="2025-04-30T06:09:18.761" v="377" actId="1036"/>
          <ac:spMkLst>
            <pc:docMk/>
            <pc:sldMk cId="3659015941" sldId="286"/>
            <ac:spMk id="3" creationId="{F99E04E9-7842-340D-44F3-A7EA81351362}"/>
          </ac:spMkLst>
        </pc:spChg>
        <pc:spChg chg="mod">
          <ac:chgData name="Laurent Perrin" userId="b7baff0c-9dd7-4f5b-bf63-e6158de9cc34" providerId="ADAL" clId="{1325485D-4F81-4CD0-B715-3AD4F68A06BE}" dt="2025-04-30T06:09:18.761" v="377" actId="1036"/>
          <ac:spMkLst>
            <pc:docMk/>
            <pc:sldMk cId="3659015941" sldId="286"/>
            <ac:spMk id="12" creationId="{55B4D1CD-C1BE-68E9-5F21-3E9761553469}"/>
          </ac:spMkLst>
        </pc:spChg>
      </pc:sldChg>
      <pc:sldChg chg="modNotesTx">
        <pc:chgData name="Laurent Perrin" userId="b7baff0c-9dd7-4f5b-bf63-e6158de9cc34" providerId="ADAL" clId="{1325485D-4F81-4CD0-B715-3AD4F68A06BE}" dt="2025-04-30T05:50:46.860" v="371" actId="20577"/>
        <pc:sldMkLst>
          <pc:docMk/>
          <pc:sldMk cId="812971423" sldId="288"/>
        </pc:sldMkLst>
      </pc:sldChg>
      <pc:sldChg chg="modSp mod modNotesTx">
        <pc:chgData name="Laurent Perrin" userId="b7baff0c-9dd7-4f5b-bf63-e6158de9cc34" providerId="ADAL" clId="{1325485D-4F81-4CD0-B715-3AD4F68A06BE}" dt="2025-04-30T05:50:48.738" v="372" actId="20577"/>
        <pc:sldMkLst>
          <pc:docMk/>
          <pc:sldMk cId="3388898864" sldId="289"/>
        </pc:sldMkLst>
        <pc:spChg chg="mod">
          <ac:chgData name="Laurent Perrin" userId="b7baff0c-9dd7-4f5b-bf63-e6158de9cc34" providerId="ADAL" clId="{1325485D-4F81-4CD0-B715-3AD4F68A06BE}" dt="2025-04-29T11:56:01.670" v="11" actId="14100"/>
          <ac:spMkLst>
            <pc:docMk/>
            <pc:sldMk cId="3388898864" sldId="289"/>
            <ac:spMk id="10" creationId="{A753202F-F1C0-6B5F-6AA7-B71BB51ACEC9}"/>
          </ac:spMkLst>
        </pc:spChg>
      </pc:sldChg>
    </pc:docChg>
  </pc:docChgLst>
  <pc:docChgLst>
    <pc:chgData name="Sofia Damachi" userId="03cd80ce-42a5-4404-94fc-1c37a1cddd9f" providerId="ADAL" clId="{BC6403DE-4CFB-4BD3-B4C0-CA2A373607CC}"/>
    <pc:docChg chg="undo custSel modSld">
      <pc:chgData name="Sofia Damachi" userId="03cd80ce-42a5-4404-94fc-1c37a1cddd9f" providerId="ADAL" clId="{BC6403DE-4CFB-4BD3-B4C0-CA2A373607CC}" dt="2025-04-29T14:53:36.902" v="34" actId="1036"/>
      <pc:docMkLst>
        <pc:docMk/>
      </pc:docMkLst>
      <pc:sldChg chg="modSp mod">
        <pc:chgData name="Sofia Damachi" userId="03cd80ce-42a5-4404-94fc-1c37a1cddd9f" providerId="ADAL" clId="{BC6403DE-4CFB-4BD3-B4C0-CA2A373607CC}" dt="2025-04-29T12:00:16.030" v="24" actId="1076"/>
        <pc:sldMkLst>
          <pc:docMk/>
          <pc:sldMk cId="1988605677" sldId="267"/>
        </pc:sldMkLst>
        <pc:spChg chg="mod">
          <ac:chgData name="Sofia Damachi" userId="03cd80ce-42a5-4404-94fc-1c37a1cddd9f" providerId="ADAL" clId="{BC6403DE-4CFB-4BD3-B4C0-CA2A373607CC}" dt="2025-04-29T11:59:13.811" v="12" actId="1076"/>
          <ac:spMkLst>
            <pc:docMk/>
            <pc:sldMk cId="1988605677" sldId="267"/>
            <ac:spMk id="8" creationId="{5BA82FF0-E60C-B98B-3D14-7BCAA9A1B113}"/>
          </ac:spMkLst>
        </pc:spChg>
        <pc:spChg chg="mod">
          <ac:chgData name="Sofia Damachi" userId="03cd80ce-42a5-4404-94fc-1c37a1cddd9f" providerId="ADAL" clId="{BC6403DE-4CFB-4BD3-B4C0-CA2A373607CC}" dt="2025-04-29T11:59:58.628" v="13" actId="1076"/>
          <ac:spMkLst>
            <pc:docMk/>
            <pc:sldMk cId="1988605677" sldId="267"/>
            <ac:spMk id="46" creationId="{3CB89EB7-7BC4-6ABC-8BFD-B9229FC713B6}"/>
          </ac:spMkLst>
        </pc:spChg>
        <pc:spChg chg="mod">
          <ac:chgData name="Sofia Damachi" userId="03cd80ce-42a5-4404-94fc-1c37a1cddd9f" providerId="ADAL" clId="{BC6403DE-4CFB-4BD3-B4C0-CA2A373607CC}" dt="2025-04-29T11:59:58.628" v="13" actId="1076"/>
          <ac:spMkLst>
            <pc:docMk/>
            <pc:sldMk cId="1988605677" sldId="267"/>
            <ac:spMk id="48" creationId="{51F06013-C2C8-1D87-115D-A45BAD72EBFE}"/>
          </ac:spMkLst>
        </pc:spChg>
        <pc:spChg chg="mod">
          <ac:chgData name="Sofia Damachi" userId="03cd80ce-42a5-4404-94fc-1c37a1cddd9f" providerId="ADAL" clId="{BC6403DE-4CFB-4BD3-B4C0-CA2A373607CC}" dt="2025-04-29T11:59:58.628" v="13" actId="1076"/>
          <ac:spMkLst>
            <pc:docMk/>
            <pc:sldMk cId="1988605677" sldId="267"/>
            <ac:spMk id="50" creationId="{8F753859-3BAC-45E9-A69E-94AC44C18732}"/>
          </ac:spMkLst>
        </pc:spChg>
        <pc:grpChg chg="mod">
          <ac:chgData name="Sofia Damachi" userId="03cd80ce-42a5-4404-94fc-1c37a1cddd9f" providerId="ADAL" clId="{BC6403DE-4CFB-4BD3-B4C0-CA2A373607CC}" dt="2025-04-29T11:59:58.628" v="13" actId="1076"/>
          <ac:grpSpMkLst>
            <pc:docMk/>
            <pc:sldMk cId="1988605677" sldId="267"/>
            <ac:grpSpMk id="37" creationId="{13EBE33F-C249-8059-C403-D33193237109}"/>
          </ac:grpSpMkLst>
        </pc:grpChg>
        <pc:grpChg chg="mod">
          <ac:chgData name="Sofia Damachi" userId="03cd80ce-42a5-4404-94fc-1c37a1cddd9f" providerId="ADAL" clId="{BC6403DE-4CFB-4BD3-B4C0-CA2A373607CC}" dt="2025-04-29T11:59:58.628" v="13" actId="1076"/>
          <ac:grpSpMkLst>
            <pc:docMk/>
            <pc:sldMk cId="1988605677" sldId="267"/>
            <ac:grpSpMk id="47" creationId="{4F93F7A9-9591-F4BA-6B3E-62C5EED42E88}"/>
          </ac:grpSpMkLst>
        </pc:grpChg>
        <pc:grpChg chg="mod">
          <ac:chgData name="Sofia Damachi" userId="03cd80ce-42a5-4404-94fc-1c37a1cddd9f" providerId="ADAL" clId="{BC6403DE-4CFB-4BD3-B4C0-CA2A373607CC}" dt="2025-04-29T12:00:07.941" v="14" actId="1076"/>
          <ac:grpSpMkLst>
            <pc:docMk/>
            <pc:sldMk cId="1988605677" sldId="267"/>
            <ac:grpSpMk id="57" creationId="{9BBBB9FC-ED0D-5D3E-B771-B2212D79FCF4}"/>
          </ac:grpSpMkLst>
        </pc:grpChg>
        <pc:picChg chg="mod">
          <ac:chgData name="Sofia Damachi" userId="03cd80ce-42a5-4404-94fc-1c37a1cddd9f" providerId="ADAL" clId="{BC6403DE-4CFB-4BD3-B4C0-CA2A373607CC}" dt="2025-04-29T11:59:58.628" v="13" actId="1076"/>
          <ac:picMkLst>
            <pc:docMk/>
            <pc:sldMk cId="1988605677" sldId="267"/>
            <ac:picMk id="55" creationId="{CC5ECCBB-2DA0-1536-B70B-F97B4D67483E}"/>
          </ac:picMkLst>
        </pc:picChg>
        <pc:cxnChg chg="mod">
          <ac:chgData name="Sofia Damachi" userId="03cd80ce-42a5-4404-94fc-1c37a1cddd9f" providerId="ADAL" clId="{BC6403DE-4CFB-4BD3-B4C0-CA2A373607CC}" dt="2025-04-29T12:00:10.619" v="18" actId="1037"/>
          <ac:cxnSpMkLst>
            <pc:docMk/>
            <pc:sldMk cId="1988605677" sldId="267"/>
            <ac:cxnSpMk id="17" creationId="{75EBD058-A792-4342-A211-99D7F021A557}"/>
          </ac:cxnSpMkLst>
        </pc:cxnChg>
        <pc:cxnChg chg="mod">
          <ac:chgData name="Sofia Damachi" userId="03cd80ce-42a5-4404-94fc-1c37a1cddd9f" providerId="ADAL" clId="{BC6403DE-4CFB-4BD3-B4C0-CA2A373607CC}" dt="2025-04-29T12:00:16.030" v="24" actId="1076"/>
          <ac:cxnSpMkLst>
            <pc:docMk/>
            <pc:sldMk cId="1988605677" sldId="267"/>
            <ac:cxnSpMk id="53" creationId="{936B38B5-9D43-7DE9-DDA2-4126CCC6070F}"/>
          </ac:cxnSpMkLst>
        </pc:cxnChg>
      </pc:sldChg>
      <pc:sldChg chg="modNotesTx">
        <pc:chgData name="Sofia Damachi" userId="03cd80ce-42a5-4404-94fc-1c37a1cddd9f" providerId="ADAL" clId="{BC6403DE-4CFB-4BD3-B4C0-CA2A373607CC}" dt="2025-04-29T10:55:51.984" v="1" actId="113"/>
        <pc:sldMkLst>
          <pc:docMk/>
          <pc:sldMk cId="304383149" sldId="270"/>
        </pc:sldMkLst>
      </pc:sldChg>
      <pc:sldChg chg="addSp modSp mod">
        <pc:chgData name="Sofia Damachi" userId="03cd80ce-42a5-4404-94fc-1c37a1cddd9f" providerId="ADAL" clId="{BC6403DE-4CFB-4BD3-B4C0-CA2A373607CC}" dt="2025-04-29T10:58:29.068" v="9" actId="171"/>
        <pc:sldMkLst>
          <pc:docMk/>
          <pc:sldMk cId="779135204" sldId="274"/>
        </pc:sldMkLst>
        <pc:spChg chg="add mod ord">
          <ac:chgData name="Sofia Damachi" userId="03cd80ce-42a5-4404-94fc-1c37a1cddd9f" providerId="ADAL" clId="{BC6403DE-4CFB-4BD3-B4C0-CA2A373607CC}" dt="2025-04-29T10:58:29.068" v="9" actId="171"/>
          <ac:spMkLst>
            <pc:docMk/>
            <pc:sldMk cId="779135204" sldId="274"/>
            <ac:spMk id="22" creationId="{94E68B6B-A764-CD22-5775-F293601BDB75}"/>
          </ac:spMkLst>
        </pc:spChg>
        <pc:grpChg chg="add mod">
          <ac:chgData name="Sofia Damachi" userId="03cd80ce-42a5-4404-94fc-1c37a1cddd9f" providerId="ADAL" clId="{BC6403DE-4CFB-4BD3-B4C0-CA2A373607CC}" dt="2025-04-29T10:58:26.879" v="8" actId="164"/>
          <ac:grpSpMkLst>
            <pc:docMk/>
            <pc:sldMk cId="779135204" sldId="274"/>
            <ac:grpSpMk id="23" creationId="{3FFA038D-5913-D145-B9E8-A95C9A9ACAD9}"/>
          </ac:grpSpMkLst>
        </pc:grpChg>
        <pc:picChg chg="mod">
          <ac:chgData name="Sofia Damachi" userId="03cd80ce-42a5-4404-94fc-1c37a1cddd9f" providerId="ADAL" clId="{BC6403DE-4CFB-4BD3-B4C0-CA2A373607CC}" dt="2025-04-29T10:58:26.879" v="8" actId="164"/>
          <ac:picMkLst>
            <pc:docMk/>
            <pc:sldMk cId="779135204" sldId="274"/>
            <ac:picMk id="16" creationId="{B6AB7DB7-A420-D202-5961-A659E0B5213B}"/>
          </ac:picMkLst>
        </pc:picChg>
      </pc:sldChg>
      <pc:sldChg chg="modSp mod">
        <pc:chgData name="Sofia Damachi" userId="03cd80ce-42a5-4404-94fc-1c37a1cddd9f" providerId="ADAL" clId="{BC6403DE-4CFB-4BD3-B4C0-CA2A373607CC}" dt="2025-04-29T14:53:36.902" v="34" actId="1036"/>
        <pc:sldMkLst>
          <pc:docMk/>
          <pc:sldMk cId="2201504706" sldId="282"/>
        </pc:sldMkLst>
        <pc:grpChg chg="mod">
          <ac:chgData name="Sofia Damachi" userId="03cd80ce-42a5-4404-94fc-1c37a1cddd9f" providerId="ADAL" clId="{BC6403DE-4CFB-4BD3-B4C0-CA2A373607CC}" dt="2025-04-29T14:53:36.902" v="34" actId="1036"/>
          <ac:grpSpMkLst>
            <pc:docMk/>
            <pc:sldMk cId="2201504706" sldId="282"/>
            <ac:grpSpMk id="26" creationId="{8EC6967D-4A9E-5AA1-BB25-5E3AA2371B51}"/>
          </ac:grpSpMkLst>
        </pc:grpChg>
        <pc:grpChg chg="mod">
          <ac:chgData name="Sofia Damachi" userId="03cd80ce-42a5-4404-94fc-1c37a1cddd9f" providerId="ADAL" clId="{BC6403DE-4CFB-4BD3-B4C0-CA2A373607CC}" dt="2025-04-29T14:53:36.902" v="34" actId="1036"/>
          <ac:grpSpMkLst>
            <pc:docMk/>
            <pc:sldMk cId="2201504706" sldId="282"/>
            <ac:grpSpMk id="28" creationId="{90230523-0FBE-137C-9DC7-EC1C9932D947}"/>
          </ac:grpSpMkLst>
        </pc:grpChg>
        <pc:grpChg chg="mod">
          <ac:chgData name="Sofia Damachi" userId="03cd80ce-42a5-4404-94fc-1c37a1cddd9f" providerId="ADAL" clId="{BC6403DE-4CFB-4BD3-B4C0-CA2A373607CC}" dt="2025-04-29T14:53:36.902" v="34" actId="1036"/>
          <ac:grpSpMkLst>
            <pc:docMk/>
            <pc:sldMk cId="2201504706" sldId="282"/>
            <ac:grpSpMk id="29" creationId="{FD1C0507-0109-A746-0E1E-A4D558DEF22E}"/>
          </ac:grpSpMkLst>
        </pc:grpChg>
      </pc:sldChg>
    </pc:docChg>
  </pc:docChgLst>
  <pc:docChgLst>
    <pc:chgData name="Elinam Gayi" userId="8124cf83-9da0-43b0-95e5-7455ce53a5f1" providerId="ADAL" clId="{F4B81933-28B6-4A66-B8DA-11419716F562}"/>
    <pc:docChg chg="undo custSel modSld">
      <pc:chgData name="Elinam Gayi" userId="8124cf83-9da0-43b0-95e5-7455ce53a5f1" providerId="ADAL" clId="{F4B81933-28B6-4A66-B8DA-11419716F562}" dt="2025-04-29T10:12:43.272" v="562" actId="114"/>
      <pc:docMkLst>
        <pc:docMk/>
      </pc:docMkLst>
      <pc:sldChg chg="modSp mod">
        <pc:chgData name="Elinam Gayi" userId="8124cf83-9da0-43b0-95e5-7455ce53a5f1" providerId="ADAL" clId="{F4B81933-28B6-4A66-B8DA-11419716F562}" dt="2025-04-28T14:28:21.594" v="92" actId="207"/>
        <pc:sldMkLst>
          <pc:docMk/>
          <pc:sldMk cId="24603942" sldId="257"/>
        </pc:sldMkLst>
        <pc:spChg chg="mod">
          <ac:chgData name="Elinam Gayi" userId="8124cf83-9da0-43b0-95e5-7455ce53a5f1" providerId="ADAL" clId="{F4B81933-28B6-4A66-B8DA-11419716F562}" dt="2025-04-28T14:28:08.796" v="87" actId="207"/>
          <ac:spMkLst>
            <pc:docMk/>
            <pc:sldMk cId="24603942" sldId="257"/>
            <ac:spMk id="2" creationId="{6C095512-85E3-96EE-3961-0FE2386A3E22}"/>
          </ac:spMkLst>
        </pc:spChg>
        <pc:spChg chg="mod">
          <ac:chgData name="Elinam Gayi" userId="8124cf83-9da0-43b0-95e5-7455ce53a5f1" providerId="ADAL" clId="{F4B81933-28B6-4A66-B8DA-11419716F562}" dt="2025-04-28T14:28:21.594" v="92" actId="207"/>
          <ac:spMkLst>
            <pc:docMk/>
            <pc:sldMk cId="24603942" sldId="257"/>
            <ac:spMk id="3" creationId="{166F27AE-269B-29F8-FAB5-3D5ACE785C59}"/>
          </ac:spMkLst>
        </pc:spChg>
      </pc:sldChg>
      <pc:sldChg chg="modSp mod">
        <pc:chgData name="Elinam Gayi" userId="8124cf83-9da0-43b0-95e5-7455ce53a5f1" providerId="ADAL" clId="{F4B81933-28B6-4A66-B8DA-11419716F562}" dt="2025-04-29T10:06:51.023" v="519" actId="14100"/>
        <pc:sldMkLst>
          <pc:docMk/>
          <pc:sldMk cId="940093183" sldId="258"/>
        </pc:sldMkLst>
        <pc:spChg chg="mod">
          <ac:chgData name="Elinam Gayi" userId="8124cf83-9da0-43b0-95e5-7455ce53a5f1" providerId="ADAL" clId="{F4B81933-28B6-4A66-B8DA-11419716F562}" dt="2025-04-29T10:06:21.856" v="507" actId="14100"/>
          <ac:spMkLst>
            <pc:docMk/>
            <pc:sldMk cId="940093183" sldId="258"/>
            <ac:spMk id="5" creationId="{90856A60-6E5F-0CDF-17D1-C3F91739AAFE}"/>
          </ac:spMkLst>
        </pc:spChg>
        <pc:spChg chg="mod">
          <ac:chgData name="Elinam Gayi" userId="8124cf83-9da0-43b0-95e5-7455ce53a5f1" providerId="ADAL" clId="{F4B81933-28B6-4A66-B8DA-11419716F562}" dt="2025-04-29T10:06:20.071" v="506" actId="14100"/>
          <ac:spMkLst>
            <pc:docMk/>
            <pc:sldMk cId="940093183" sldId="258"/>
            <ac:spMk id="7" creationId="{F8997FE5-4106-32A7-9365-3ABE5211CDE0}"/>
          </ac:spMkLst>
        </pc:spChg>
        <pc:spChg chg="mod">
          <ac:chgData name="Elinam Gayi" userId="8124cf83-9da0-43b0-95e5-7455ce53a5f1" providerId="ADAL" clId="{F4B81933-28B6-4A66-B8DA-11419716F562}" dt="2025-04-29T10:06:23.483" v="508" actId="14100"/>
          <ac:spMkLst>
            <pc:docMk/>
            <pc:sldMk cId="940093183" sldId="258"/>
            <ac:spMk id="8" creationId="{66126122-067D-BA4B-35B6-67260C4CDD27}"/>
          </ac:spMkLst>
        </pc:spChg>
        <pc:spChg chg="mod">
          <ac:chgData name="Elinam Gayi" userId="8124cf83-9da0-43b0-95e5-7455ce53a5f1" providerId="ADAL" clId="{F4B81933-28B6-4A66-B8DA-11419716F562}" dt="2025-04-29T10:06:30.185" v="511" actId="14100"/>
          <ac:spMkLst>
            <pc:docMk/>
            <pc:sldMk cId="940093183" sldId="258"/>
            <ac:spMk id="9" creationId="{75137033-4866-B153-6EEB-240D43039E06}"/>
          </ac:spMkLst>
        </pc:spChg>
        <pc:spChg chg="mod">
          <ac:chgData name="Elinam Gayi" userId="8124cf83-9da0-43b0-95e5-7455ce53a5f1" providerId="ADAL" clId="{F4B81933-28B6-4A66-B8DA-11419716F562}" dt="2025-04-29T10:06:25.567" v="509" actId="14100"/>
          <ac:spMkLst>
            <pc:docMk/>
            <pc:sldMk cId="940093183" sldId="258"/>
            <ac:spMk id="10" creationId="{CEC9C4D6-3A4C-0954-455D-75740CA89D64}"/>
          </ac:spMkLst>
        </pc:spChg>
        <pc:spChg chg="mod">
          <ac:chgData name="Elinam Gayi" userId="8124cf83-9da0-43b0-95e5-7455ce53a5f1" providerId="ADAL" clId="{F4B81933-28B6-4A66-B8DA-11419716F562}" dt="2025-04-29T10:06:28.036" v="510" actId="14100"/>
          <ac:spMkLst>
            <pc:docMk/>
            <pc:sldMk cId="940093183" sldId="258"/>
            <ac:spMk id="11" creationId="{A913E013-7FC4-4831-7D68-A59FD601C232}"/>
          </ac:spMkLst>
        </pc:spChg>
        <pc:spChg chg="mod">
          <ac:chgData name="Elinam Gayi" userId="8124cf83-9da0-43b0-95e5-7455ce53a5f1" providerId="ADAL" clId="{F4B81933-28B6-4A66-B8DA-11419716F562}" dt="2025-04-29T10:06:32.480" v="512" actId="14100"/>
          <ac:spMkLst>
            <pc:docMk/>
            <pc:sldMk cId="940093183" sldId="258"/>
            <ac:spMk id="12" creationId="{9D42CF97-12D1-EA93-A813-D674682EADAE}"/>
          </ac:spMkLst>
        </pc:spChg>
        <pc:spChg chg="mod">
          <ac:chgData name="Elinam Gayi" userId="8124cf83-9da0-43b0-95e5-7455ce53a5f1" providerId="ADAL" clId="{F4B81933-28B6-4A66-B8DA-11419716F562}" dt="2025-04-29T10:06:34.630" v="513" actId="14100"/>
          <ac:spMkLst>
            <pc:docMk/>
            <pc:sldMk cId="940093183" sldId="258"/>
            <ac:spMk id="13" creationId="{F5758752-F903-BE48-5C7F-1F9CD0E790BB}"/>
          </ac:spMkLst>
        </pc:spChg>
        <pc:spChg chg="mod">
          <ac:chgData name="Elinam Gayi" userId="8124cf83-9da0-43b0-95e5-7455ce53a5f1" providerId="ADAL" clId="{F4B81933-28B6-4A66-B8DA-11419716F562}" dt="2025-04-29T10:06:36.913" v="514" actId="14100"/>
          <ac:spMkLst>
            <pc:docMk/>
            <pc:sldMk cId="940093183" sldId="258"/>
            <ac:spMk id="14" creationId="{B1E49EF9-A3D7-8A7F-FEDA-C84C3E97124A}"/>
          </ac:spMkLst>
        </pc:spChg>
        <pc:spChg chg="mod">
          <ac:chgData name="Elinam Gayi" userId="8124cf83-9da0-43b0-95e5-7455ce53a5f1" providerId="ADAL" clId="{F4B81933-28B6-4A66-B8DA-11419716F562}" dt="2025-04-29T10:06:40.599" v="515" actId="14100"/>
          <ac:spMkLst>
            <pc:docMk/>
            <pc:sldMk cId="940093183" sldId="258"/>
            <ac:spMk id="15" creationId="{F7EFC026-CAAC-6055-3935-E5C14177DFA2}"/>
          </ac:spMkLst>
        </pc:spChg>
        <pc:spChg chg="mod">
          <ac:chgData name="Elinam Gayi" userId="8124cf83-9da0-43b0-95e5-7455ce53a5f1" providerId="ADAL" clId="{F4B81933-28B6-4A66-B8DA-11419716F562}" dt="2025-04-29T10:06:42.790" v="516" actId="14100"/>
          <ac:spMkLst>
            <pc:docMk/>
            <pc:sldMk cId="940093183" sldId="258"/>
            <ac:spMk id="17" creationId="{FBE7ABAD-016B-FA50-1B8E-C8CAD74E3BCF}"/>
          </ac:spMkLst>
        </pc:spChg>
        <pc:spChg chg="mod">
          <ac:chgData name="Elinam Gayi" userId="8124cf83-9da0-43b0-95e5-7455ce53a5f1" providerId="ADAL" clId="{F4B81933-28B6-4A66-B8DA-11419716F562}" dt="2025-04-29T10:06:45.586" v="517" actId="14100"/>
          <ac:spMkLst>
            <pc:docMk/>
            <pc:sldMk cId="940093183" sldId="258"/>
            <ac:spMk id="18" creationId="{65FDD816-5C17-C574-8A24-FA9B333D8362}"/>
          </ac:spMkLst>
        </pc:spChg>
        <pc:spChg chg="mod">
          <ac:chgData name="Elinam Gayi" userId="8124cf83-9da0-43b0-95e5-7455ce53a5f1" providerId="ADAL" clId="{F4B81933-28B6-4A66-B8DA-11419716F562}" dt="2025-04-29T10:06:47.763" v="518" actId="14100"/>
          <ac:spMkLst>
            <pc:docMk/>
            <pc:sldMk cId="940093183" sldId="258"/>
            <ac:spMk id="19" creationId="{506503C0-77E8-9D26-CF02-1691D590E886}"/>
          </ac:spMkLst>
        </pc:spChg>
        <pc:spChg chg="mod">
          <ac:chgData name="Elinam Gayi" userId="8124cf83-9da0-43b0-95e5-7455ce53a5f1" providerId="ADAL" clId="{F4B81933-28B6-4A66-B8DA-11419716F562}" dt="2025-04-29T10:06:51.023" v="519" actId="14100"/>
          <ac:spMkLst>
            <pc:docMk/>
            <pc:sldMk cId="940093183" sldId="258"/>
            <ac:spMk id="20" creationId="{C81598CB-C484-208B-1EBA-4CE0464D110F}"/>
          </ac:spMkLst>
        </pc:spChg>
      </pc:sldChg>
      <pc:sldChg chg="addSp delSp modSp mod">
        <pc:chgData name="Elinam Gayi" userId="8124cf83-9da0-43b0-95e5-7455ce53a5f1" providerId="ADAL" clId="{F4B81933-28B6-4A66-B8DA-11419716F562}" dt="2025-04-28T14:33:03.670" v="179" actId="2711"/>
        <pc:sldMkLst>
          <pc:docMk/>
          <pc:sldMk cId="2415149628" sldId="259"/>
        </pc:sldMkLst>
        <pc:spChg chg="mod">
          <ac:chgData name="Elinam Gayi" userId="8124cf83-9da0-43b0-95e5-7455ce53a5f1" providerId="ADAL" clId="{F4B81933-28B6-4A66-B8DA-11419716F562}" dt="2025-04-28T14:33:03.670" v="179" actId="2711"/>
          <ac:spMkLst>
            <pc:docMk/>
            <pc:sldMk cId="2415149628" sldId="259"/>
            <ac:spMk id="4" creationId="{9B0D0EA6-A92B-7800-E6B1-5827A292000D}"/>
          </ac:spMkLst>
        </pc:spChg>
        <pc:spChg chg="mod">
          <ac:chgData name="Elinam Gayi" userId="8124cf83-9da0-43b0-95e5-7455ce53a5f1" providerId="ADAL" clId="{F4B81933-28B6-4A66-B8DA-11419716F562}" dt="2025-04-28T14:26:33.119" v="44" actId="14100"/>
          <ac:spMkLst>
            <pc:docMk/>
            <pc:sldMk cId="2415149628" sldId="259"/>
            <ac:spMk id="5" creationId="{CB217275-51E0-3C5B-3704-4D3B76E6788D}"/>
          </ac:spMkLst>
        </pc:spChg>
        <pc:spChg chg="mod">
          <ac:chgData name="Elinam Gayi" userId="8124cf83-9da0-43b0-95e5-7455ce53a5f1" providerId="ADAL" clId="{F4B81933-28B6-4A66-B8DA-11419716F562}" dt="2025-04-28T14:26:31.528" v="43" actId="14100"/>
          <ac:spMkLst>
            <pc:docMk/>
            <pc:sldMk cId="2415149628" sldId="259"/>
            <ac:spMk id="7" creationId="{751FEBEA-3E69-0679-90A9-4CB6722D00FF}"/>
          </ac:spMkLst>
        </pc:spChg>
        <pc:spChg chg="mod">
          <ac:chgData name="Elinam Gayi" userId="8124cf83-9da0-43b0-95e5-7455ce53a5f1" providerId="ADAL" clId="{F4B81933-28B6-4A66-B8DA-11419716F562}" dt="2025-04-28T14:26:38.150" v="46" actId="1076"/>
          <ac:spMkLst>
            <pc:docMk/>
            <pc:sldMk cId="2415149628" sldId="259"/>
            <ac:spMk id="19" creationId="{8B6EA462-A582-1FB6-A9F0-589AE30C087F}"/>
          </ac:spMkLst>
        </pc:spChg>
        <pc:spChg chg="mod">
          <ac:chgData name="Elinam Gayi" userId="8124cf83-9da0-43b0-95e5-7455ce53a5f1" providerId="ADAL" clId="{F4B81933-28B6-4A66-B8DA-11419716F562}" dt="2025-04-28T14:26:43.350" v="48" actId="14100"/>
          <ac:spMkLst>
            <pc:docMk/>
            <pc:sldMk cId="2415149628" sldId="259"/>
            <ac:spMk id="20" creationId="{2D3EFF8C-61B2-4EC3-6CB6-4D21ADEBBD2F}"/>
          </ac:spMkLst>
        </pc:spChg>
      </pc:sldChg>
      <pc:sldChg chg="modSp mod">
        <pc:chgData name="Elinam Gayi" userId="8124cf83-9da0-43b0-95e5-7455ce53a5f1" providerId="ADAL" clId="{F4B81933-28B6-4A66-B8DA-11419716F562}" dt="2025-04-29T09:16:34.781" v="481" actId="20577"/>
        <pc:sldMkLst>
          <pc:docMk/>
          <pc:sldMk cId="2658063935" sldId="261"/>
        </pc:sldMkLst>
        <pc:spChg chg="mod">
          <ac:chgData name="Elinam Gayi" userId="8124cf83-9da0-43b0-95e5-7455ce53a5f1" providerId="ADAL" clId="{F4B81933-28B6-4A66-B8DA-11419716F562}" dt="2025-04-29T09:16:34.781" v="481" actId="20577"/>
          <ac:spMkLst>
            <pc:docMk/>
            <pc:sldMk cId="2658063935" sldId="261"/>
            <ac:spMk id="4" creationId="{5A24920A-09E6-AB7C-C261-12BBEE360ADA}"/>
          </ac:spMkLst>
        </pc:spChg>
        <pc:spChg chg="mod">
          <ac:chgData name="Elinam Gayi" userId="8124cf83-9da0-43b0-95e5-7455ce53a5f1" providerId="ADAL" clId="{F4B81933-28B6-4A66-B8DA-11419716F562}" dt="2025-04-28T13:01:30.281" v="32" actId="207"/>
          <ac:spMkLst>
            <pc:docMk/>
            <pc:sldMk cId="2658063935" sldId="261"/>
            <ac:spMk id="7" creationId="{4853494F-8E1D-25C9-8973-BFD282046335}"/>
          </ac:spMkLst>
        </pc:spChg>
      </pc:sldChg>
      <pc:sldChg chg="modSp mod">
        <pc:chgData name="Elinam Gayi" userId="8124cf83-9da0-43b0-95e5-7455ce53a5f1" providerId="ADAL" clId="{F4B81933-28B6-4A66-B8DA-11419716F562}" dt="2025-04-29T10:07:29.479" v="531" actId="14100"/>
        <pc:sldMkLst>
          <pc:docMk/>
          <pc:sldMk cId="2202985779" sldId="262"/>
        </pc:sldMkLst>
        <pc:spChg chg="mod">
          <ac:chgData name="Elinam Gayi" userId="8124cf83-9da0-43b0-95e5-7455ce53a5f1" providerId="ADAL" clId="{F4B81933-28B6-4A66-B8DA-11419716F562}" dt="2025-04-29T10:07:11.376" v="525" actId="255"/>
          <ac:spMkLst>
            <pc:docMk/>
            <pc:sldMk cId="2202985779" sldId="262"/>
            <ac:spMk id="3" creationId="{4F209B8F-A1A1-ABDD-F64C-66027AA21AE2}"/>
          </ac:spMkLst>
        </pc:spChg>
        <pc:spChg chg="mod">
          <ac:chgData name="Elinam Gayi" userId="8124cf83-9da0-43b0-95e5-7455ce53a5f1" providerId="ADAL" clId="{F4B81933-28B6-4A66-B8DA-11419716F562}" dt="2025-04-29T10:07:16.594" v="527" actId="14100"/>
          <ac:spMkLst>
            <pc:docMk/>
            <pc:sldMk cId="2202985779" sldId="262"/>
            <ac:spMk id="5" creationId="{C6DEAABF-BC85-266A-C0B7-E1A20F2B269F}"/>
          </ac:spMkLst>
        </pc:spChg>
        <pc:spChg chg="mod">
          <ac:chgData name="Elinam Gayi" userId="8124cf83-9da0-43b0-95e5-7455ce53a5f1" providerId="ADAL" clId="{F4B81933-28B6-4A66-B8DA-11419716F562}" dt="2025-04-29T10:07:14.838" v="526" actId="14100"/>
          <ac:spMkLst>
            <pc:docMk/>
            <pc:sldMk cId="2202985779" sldId="262"/>
            <ac:spMk id="7" creationId="{9F8404EB-9E62-FC59-DBE5-7AA4BFDE8A0C}"/>
          </ac:spMkLst>
        </pc:spChg>
        <pc:spChg chg="mod">
          <ac:chgData name="Elinam Gayi" userId="8124cf83-9da0-43b0-95e5-7455ce53a5f1" providerId="ADAL" clId="{F4B81933-28B6-4A66-B8DA-11419716F562}" dt="2025-04-29T10:07:22.650" v="529" actId="14100"/>
          <ac:spMkLst>
            <pc:docMk/>
            <pc:sldMk cId="2202985779" sldId="262"/>
            <ac:spMk id="8" creationId="{5F8122F6-C2AE-0F7B-31E4-35A3A39701CF}"/>
          </ac:spMkLst>
        </pc:spChg>
        <pc:spChg chg="mod">
          <ac:chgData name="Elinam Gayi" userId="8124cf83-9da0-43b0-95e5-7455ce53a5f1" providerId="ADAL" clId="{F4B81933-28B6-4A66-B8DA-11419716F562}" dt="2025-04-29T10:07:19.943" v="528" actId="14100"/>
          <ac:spMkLst>
            <pc:docMk/>
            <pc:sldMk cId="2202985779" sldId="262"/>
            <ac:spMk id="9" creationId="{8E8FB233-34B2-9493-BE77-ED0C791D7C30}"/>
          </ac:spMkLst>
        </pc:spChg>
        <pc:spChg chg="mod">
          <ac:chgData name="Elinam Gayi" userId="8124cf83-9da0-43b0-95e5-7455ce53a5f1" providerId="ADAL" clId="{F4B81933-28B6-4A66-B8DA-11419716F562}" dt="2025-04-29T10:07:29.479" v="531" actId="14100"/>
          <ac:spMkLst>
            <pc:docMk/>
            <pc:sldMk cId="2202985779" sldId="262"/>
            <ac:spMk id="10" creationId="{7F5B3B90-F07A-B806-FDB9-058840339C6D}"/>
          </ac:spMkLst>
        </pc:spChg>
        <pc:spChg chg="mod">
          <ac:chgData name="Elinam Gayi" userId="8124cf83-9da0-43b0-95e5-7455ce53a5f1" providerId="ADAL" clId="{F4B81933-28B6-4A66-B8DA-11419716F562}" dt="2025-04-29T10:07:25.436" v="530" actId="14100"/>
          <ac:spMkLst>
            <pc:docMk/>
            <pc:sldMk cId="2202985779" sldId="262"/>
            <ac:spMk id="11" creationId="{C26D27A8-26E9-E517-FE31-12D5E0AF5617}"/>
          </ac:spMkLst>
        </pc:spChg>
        <pc:spChg chg="mod">
          <ac:chgData name="Elinam Gayi" userId="8124cf83-9da0-43b0-95e5-7455ce53a5f1" providerId="ADAL" clId="{F4B81933-28B6-4A66-B8DA-11419716F562}" dt="2025-04-29T10:06:56.623" v="520" actId="14100"/>
          <ac:spMkLst>
            <pc:docMk/>
            <pc:sldMk cId="2202985779" sldId="262"/>
            <ac:spMk id="12" creationId="{5A45901F-4568-8A18-3376-10BE74733784}"/>
          </ac:spMkLst>
        </pc:spChg>
        <pc:spChg chg="mod">
          <ac:chgData name="Elinam Gayi" userId="8124cf83-9da0-43b0-95e5-7455ce53a5f1" providerId="ADAL" clId="{F4B81933-28B6-4A66-B8DA-11419716F562}" dt="2025-04-29T10:07:11.376" v="525" actId="255"/>
          <ac:spMkLst>
            <pc:docMk/>
            <pc:sldMk cId="2202985779" sldId="262"/>
            <ac:spMk id="13" creationId="{7742C064-699C-F32C-20F6-00AD0758C8F3}"/>
          </ac:spMkLst>
        </pc:spChg>
        <pc:spChg chg="mod">
          <ac:chgData name="Elinam Gayi" userId="8124cf83-9da0-43b0-95e5-7455ce53a5f1" providerId="ADAL" clId="{F4B81933-28B6-4A66-B8DA-11419716F562}" dt="2025-04-29T10:07:00.662" v="522" actId="14100"/>
          <ac:spMkLst>
            <pc:docMk/>
            <pc:sldMk cId="2202985779" sldId="262"/>
            <ac:spMk id="14" creationId="{795DE17A-02C7-1BE6-4D8B-EBCBECB01C37}"/>
          </ac:spMkLst>
        </pc:spChg>
      </pc:sldChg>
      <pc:sldChg chg="modSp mod">
        <pc:chgData name="Elinam Gayi" userId="8124cf83-9da0-43b0-95e5-7455ce53a5f1" providerId="ADAL" clId="{F4B81933-28B6-4A66-B8DA-11419716F562}" dt="2025-04-28T14:31:48.334" v="162" actId="113"/>
        <pc:sldMkLst>
          <pc:docMk/>
          <pc:sldMk cId="1045695297" sldId="263"/>
        </pc:sldMkLst>
        <pc:spChg chg="mod">
          <ac:chgData name="Elinam Gayi" userId="8124cf83-9da0-43b0-95e5-7455ce53a5f1" providerId="ADAL" clId="{F4B81933-28B6-4A66-B8DA-11419716F562}" dt="2025-04-28T14:31:48.334" v="162" actId="113"/>
          <ac:spMkLst>
            <pc:docMk/>
            <pc:sldMk cId="1045695297" sldId="263"/>
            <ac:spMk id="2" creationId="{F83D408E-1902-3949-1696-3EEBDE57AF8D}"/>
          </ac:spMkLst>
        </pc:spChg>
        <pc:spChg chg="mod">
          <ac:chgData name="Elinam Gayi" userId="8124cf83-9da0-43b0-95e5-7455ce53a5f1" providerId="ADAL" clId="{F4B81933-28B6-4A66-B8DA-11419716F562}" dt="2025-04-28T14:31:37.227" v="157" actId="1076"/>
          <ac:spMkLst>
            <pc:docMk/>
            <pc:sldMk cId="1045695297" sldId="263"/>
            <ac:spMk id="3" creationId="{3D9D2DBB-ADDD-B3BC-F0F4-8D6853972B64}"/>
          </ac:spMkLst>
        </pc:spChg>
      </pc:sldChg>
      <pc:sldChg chg="delSp modSp mod">
        <pc:chgData name="Elinam Gayi" userId="8124cf83-9da0-43b0-95e5-7455ce53a5f1" providerId="ADAL" clId="{F4B81933-28B6-4A66-B8DA-11419716F562}" dt="2025-04-28T14:39:40.212" v="320" actId="207"/>
        <pc:sldMkLst>
          <pc:docMk/>
          <pc:sldMk cId="3890475296" sldId="264"/>
        </pc:sldMkLst>
        <pc:spChg chg="mod">
          <ac:chgData name="Elinam Gayi" userId="8124cf83-9da0-43b0-95e5-7455ce53a5f1" providerId="ADAL" clId="{F4B81933-28B6-4A66-B8DA-11419716F562}" dt="2025-04-28T14:39:40.212" v="320" actId="207"/>
          <ac:spMkLst>
            <pc:docMk/>
            <pc:sldMk cId="3890475296" sldId="264"/>
            <ac:spMk id="2" creationId="{867C557E-42C6-4463-137B-96AAB6B8CDD4}"/>
          </ac:spMkLst>
        </pc:spChg>
      </pc:sldChg>
      <pc:sldChg chg="delSp modSp mod">
        <pc:chgData name="Elinam Gayi" userId="8124cf83-9da0-43b0-95e5-7455ce53a5f1" providerId="ADAL" clId="{F4B81933-28B6-4A66-B8DA-11419716F562}" dt="2025-04-28T14:41:29.069" v="365" actId="113"/>
        <pc:sldMkLst>
          <pc:docMk/>
          <pc:sldMk cId="125114681" sldId="265"/>
        </pc:sldMkLst>
        <pc:spChg chg="mod">
          <ac:chgData name="Elinam Gayi" userId="8124cf83-9da0-43b0-95e5-7455ce53a5f1" providerId="ADAL" clId="{F4B81933-28B6-4A66-B8DA-11419716F562}" dt="2025-04-28T14:41:29.069" v="365" actId="113"/>
          <ac:spMkLst>
            <pc:docMk/>
            <pc:sldMk cId="125114681" sldId="265"/>
            <ac:spMk id="2" creationId="{DF7EE6F2-2A2D-DCA1-FE77-E1885230DC81}"/>
          </ac:spMkLst>
        </pc:spChg>
      </pc:sldChg>
      <pc:sldChg chg="addSp delSp modSp mod">
        <pc:chgData name="Elinam Gayi" userId="8124cf83-9da0-43b0-95e5-7455ce53a5f1" providerId="ADAL" clId="{F4B81933-28B6-4A66-B8DA-11419716F562}" dt="2025-04-28T14:27:15.900" v="63" actId="20577"/>
        <pc:sldMkLst>
          <pc:docMk/>
          <pc:sldMk cId="550458403" sldId="266"/>
        </pc:sldMkLst>
        <pc:spChg chg="mod">
          <ac:chgData name="Elinam Gayi" userId="8124cf83-9da0-43b0-95e5-7455ce53a5f1" providerId="ADAL" clId="{F4B81933-28B6-4A66-B8DA-11419716F562}" dt="2025-04-28T14:27:07.664" v="56" actId="20577"/>
          <ac:spMkLst>
            <pc:docMk/>
            <pc:sldMk cId="550458403" sldId="266"/>
            <ac:spMk id="3" creationId="{D862EC64-8261-428A-E48A-F3BE8AA26407}"/>
          </ac:spMkLst>
        </pc:spChg>
        <pc:spChg chg="mod">
          <ac:chgData name="Elinam Gayi" userId="8124cf83-9da0-43b0-95e5-7455ce53a5f1" providerId="ADAL" clId="{F4B81933-28B6-4A66-B8DA-11419716F562}" dt="2025-04-28T14:26:57.861" v="53" actId="14100"/>
          <ac:spMkLst>
            <pc:docMk/>
            <pc:sldMk cId="550458403" sldId="266"/>
            <ac:spMk id="8" creationId="{A2B80BE6-BE4A-FDEB-EB92-A2928E767C80}"/>
          </ac:spMkLst>
        </pc:spChg>
        <pc:spChg chg="mod">
          <ac:chgData name="Elinam Gayi" userId="8124cf83-9da0-43b0-95e5-7455ce53a5f1" providerId="ADAL" clId="{F4B81933-28B6-4A66-B8DA-11419716F562}" dt="2025-04-28T14:27:15.900" v="63" actId="20577"/>
          <ac:spMkLst>
            <pc:docMk/>
            <pc:sldMk cId="550458403" sldId="266"/>
            <ac:spMk id="10" creationId="{032A8695-E6DD-991F-ADB6-E5CB7AF8CF05}"/>
          </ac:spMkLst>
        </pc:spChg>
        <pc:spChg chg="mod">
          <ac:chgData name="Elinam Gayi" userId="8124cf83-9da0-43b0-95e5-7455ce53a5f1" providerId="ADAL" clId="{F4B81933-28B6-4A66-B8DA-11419716F562}" dt="2025-04-28T14:26:55.600" v="52" actId="14100"/>
          <ac:spMkLst>
            <pc:docMk/>
            <pc:sldMk cId="550458403" sldId="266"/>
            <ac:spMk id="11" creationId="{83B826E5-BE2F-C374-3430-B3F347C572B1}"/>
          </ac:spMkLst>
        </pc:spChg>
        <pc:spChg chg="mod">
          <ac:chgData name="Elinam Gayi" userId="8124cf83-9da0-43b0-95e5-7455ce53a5f1" providerId="ADAL" clId="{F4B81933-28B6-4A66-B8DA-11419716F562}" dt="2025-04-28T14:27:12.782" v="62" actId="20577"/>
          <ac:spMkLst>
            <pc:docMk/>
            <pc:sldMk cId="550458403" sldId="266"/>
            <ac:spMk id="13" creationId="{C4777B7A-F623-C357-2C42-6EB521CEB0AC}"/>
          </ac:spMkLst>
        </pc:spChg>
        <pc:spChg chg="mod">
          <ac:chgData name="Elinam Gayi" userId="8124cf83-9da0-43b0-95e5-7455ce53a5f1" providerId="ADAL" clId="{F4B81933-28B6-4A66-B8DA-11419716F562}" dt="2025-04-28T14:27:07.064" v="55" actId="20577"/>
          <ac:spMkLst>
            <pc:docMk/>
            <pc:sldMk cId="550458403" sldId="266"/>
            <ac:spMk id="17" creationId="{F9087E9B-A8C5-DEE3-A92B-4F103FA0FA38}"/>
          </ac:spMkLst>
        </pc:spChg>
      </pc:sldChg>
      <pc:sldChg chg="modSp mod">
        <pc:chgData name="Elinam Gayi" userId="8124cf83-9da0-43b0-95e5-7455ce53a5f1" providerId="ADAL" clId="{F4B81933-28B6-4A66-B8DA-11419716F562}" dt="2025-04-28T14:32:48.849" v="176" actId="2711"/>
        <pc:sldMkLst>
          <pc:docMk/>
          <pc:sldMk cId="1988605677" sldId="267"/>
        </pc:sldMkLst>
        <pc:spChg chg="mod">
          <ac:chgData name="Elinam Gayi" userId="8124cf83-9da0-43b0-95e5-7455ce53a5f1" providerId="ADAL" clId="{F4B81933-28B6-4A66-B8DA-11419716F562}" dt="2025-04-28T14:32:48.849" v="176" actId="2711"/>
          <ac:spMkLst>
            <pc:docMk/>
            <pc:sldMk cId="1988605677" sldId="267"/>
            <ac:spMk id="4" creationId="{46EEB6E1-1660-8AED-01B5-CA1872953CFB}"/>
          </ac:spMkLst>
        </pc:spChg>
        <pc:spChg chg="mod">
          <ac:chgData name="Elinam Gayi" userId="8124cf83-9da0-43b0-95e5-7455ce53a5f1" providerId="ADAL" clId="{F4B81933-28B6-4A66-B8DA-11419716F562}" dt="2025-04-28T14:29:18.929" v="113" actId="20577"/>
          <ac:spMkLst>
            <pc:docMk/>
            <pc:sldMk cId="1988605677" sldId="267"/>
            <ac:spMk id="5" creationId="{554DE598-92C3-CBA6-307A-5C4E97E925E1}"/>
          </ac:spMkLst>
        </pc:spChg>
        <pc:spChg chg="mod">
          <ac:chgData name="Elinam Gayi" userId="8124cf83-9da0-43b0-95e5-7455ce53a5f1" providerId="ADAL" clId="{F4B81933-28B6-4A66-B8DA-11419716F562}" dt="2025-04-28T14:29:16.578" v="108" actId="14100"/>
          <ac:spMkLst>
            <pc:docMk/>
            <pc:sldMk cId="1988605677" sldId="267"/>
            <ac:spMk id="7" creationId="{B61880CE-87FF-61B7-9FED-8C43D858CD8F}"/>
          </ac:spMkLst>
        </pc:spChg>
        <pc:spChg chg="mod">
          <ac:chgData name="Elinam Gayi" userId="8124cf83-9da0-43b0-95e5-7455ce53a5f1" providerId="ADAL" clId="{F4B81933-28B6-4A66-B8DA-11419716F562}" dt="2025-04-28T14:29:41.650" v="126" actId="1076"/>
          <ac:spMkLst>
            <pc:docMk/>
            <pc:sldMk cId="1988605677" sldId="267"/>
            <ac:spMk id="9" creationId="{53DE78F1-13D7-33BC-E3CA-3792DA0B7927}"/>
          </ac:spMkLst>
        </pc:spChg>
        <pc:spChg chg="mod">
          <ac:chgData name="Elinam Gayi" userId="8124cf83-9da0-43b0-95e5-7455ce53a5f1" providerId="ADAL" clId="{F4B81933-28B6-4A66-B8DA-11419716F562}" dt="2025-04-28T14:29:39.861" v="125" actId="20577"/>
          <ac:spMkLst>
            <pc:docMk/>
            <pc:sldMk cId="1988605677" sldId="267"/>
            <ac:spMk id="23" creationId="{F7810914-E357-4413-BB94-0664D3A1612D}"/>
          </ac:spMkLst>
        </pc:spChg>
        <pc:spChg chg="mod">
          <ac:chgData name="Elinam Gayi" userId="8124cf83-9da0-43b0-95e5-7455ce53a5f1" providerId="ADAL" clId="{F4B81933-28B6-4A66-B8DA-11419716F562}" dt="2025-04-28T14:29:33.228" v="119" actId="20577"/>
          <ac:spMkLst>
            <pc:docMk/>
            <pc:sldMk cId="1988605677" sldId="267"/>
            <ac:spMk id="36" creationId="{22AEF77B-7677-95EA-C449-4038A39B8F0C}"/>
          </ac:spMkLst>
        </pc:spChg>
        <pc:spChg chg="mod">
          <ac:chgData name="Elinam Gayi" userId="8124cf83-9da0-43b0-95e5-7455ce53a5f1" providerId="ADAL" clId="{F4B81933-28B6-4A66-B8DA-11419716F562}" dt="2025-04-28T14:29:29.699" v="117" actId="20577"/>
          <ac:spMkLst>
            <pc:docMk/>
            <pc:sldMk cId="1988605677" sldId="267"/>
            <ac:spMk id="44" creationId="{75B25FD3-2DB1-EDBC-3858-EDAB7903DF56}"/>
          </ac:spMkLst>
        </pc:spChg>
        <pc:spChg chg="mod">
          <ac:chgData name="Elinam Gayi" userId="8124cf83-9da0-43b0-95e5-7455ce53a5f1" providerId="ADAL" clId="{F4B81933-28B6-4A66-B8DA-11419716F562}" dt="2025-04-28T14:29:36.280" v="121" actId="20577"/>
          <ac:spMkLst>
            <pc:docMk/>
            <pc:sldMk cId="1988605677" sldId="267"/>
            <ac:spMk id="48" creationId="{51F06013-C2C8-1D87-115D-A45BAD72EBFE}"/>
          </ac:spMkLst>
        </pc:spChg>
      </pc:sldChg>
      <pc:sldChg chg="modSp mod">
        <pc:chgData name="Elinam Gayi" userId="8124cf83-9da0-43b0-95e5-7455ce53a5f1" providerId="ADAL" clId="{F4B81933-28B6-4A66-B8DA-11419716F562}" dt="2025-04-28T14:32:43.295" v="175" actId="2711"/>
        <pc:sldMkLst>
          <pc:docMk/>
          <pc:sldMk cId="2574379577" sldId="268"/>
        </pc:sldMkLst>
        <pc:spChg chg="mod">
          <ac:chgData name="Elinam Gayi" userId="8124cf83-9da0-43b0-95e5-7455ce53a5f1" providerId="ADAL" clId="{F4B81933-28B6-4A66-B8DA-11419716F562}" dt="2025-04-28T14:29:59.809" v="132" actId="20577"/>
          <ac:spMkLst>
            <pc:docMk/>
            <pc:sldMk cId="2574379577" sldId="268"/>
            <ac:spMk id="3" creationId="{D386F1B8-90CB-B29B-37A8-F16B8C7D16FD}"/>
          </ac:spMkLst>
        </pc:spChg>
        <pc:spChg chg="mod">
          <ac:chgData name="Elinam Gayi" userId="8124cf83-9da0-43b0-95e5-7455ce53a5f1" providerId="ADAL" clId="{F4B81933-28B6-4A66-B8DA-11419716F562}" dt="2025-04-28T14:32:43.295" v="175" actId="2711"/>
          <ac:spMkLst>
            <pc:docMk/>
            <pc:sldMk cId="2574379577" sldId="268"/>
            <ac:spMk id="4" creationId="{60867D34-1D7C-7F37-76EC-B6741E2FBD25}"/>
          </ac:spMkLst>
        </pc:spChg>
        <pc:spChg chg="mod">
          <ac:chgData name="Elinam Gayi" userId="8124cf83-9da0-43b0-95e5-7455ce53a5f1" providerId="ADAL" clId="{F4B81933-28B6-4A66-B8DA-11419716F562}" dt="2025-04-28T14:30:10.519" v="134" actId="14100"/>
          <ac:spMkLst>
            <pc:docMk/>
            <pc:sldMk cId="2574379577" sldId="268"/>
            <ac:spMk id="7" creationId="{6F85FB51-518B-2BA0-1A02-DDDC33A78C29}"/>
          </ac:spMkLst>
        </pc:spChg>
      </pc:sldChg>
      <pc:sldChg chg="modSp mod">
        <pc:chgData name="Elinam Gayi" userId="8124cf83-9da0-43b0-95e5-7455ce53a5f1" providerId="ADAL" clId="{F4B81933-28B6-4A66-B8DA-11419716F562}" dt="2025-04-28T14:33:21.913" v="186" actId="14100"/>
        <pc:sldMkLst>
          <pc:docMk/>
          <pc:sldMk cId="1346772763" sldId="269"/>
        </pc:sldMkLst>
        <pc:spChg chg="mod">
          <ac:chgData name="Elinam Gayi" userId="8124cf83-9da0-43b0-95e5-7455ce53a5f1" providerId="ADAL" clId="{F4B81933-28B6-4A66-B8DA-11419716F562}" dt="2025-04-28T14:32:25.930" v="172" actId="2711"/>
          <ac:spMkLst>
            <pc:docMk/>
            <pc:sldMk cId="1346772763" sldId="269"/>
            <ac:spMk id="4" creationId="{E853BC33-AE09-CB91-BF7A-11FB8A97EB23}"/>
          </ac:spMkLst>
        </pc:spChg>
        <pc:spChg chg="mod">
          <ac:chgData name="Elinam Gayi" userId="8124cf83-9da0-43b0-95e5-7455ce53a5f1" providerId="ADAL" clId="{F4B81933-28B6-4A66-B8DA-11419716F562}" dt="2025-04-28T14:33:13.414" v="183" actId="20577"/>
          <ac:spMkLst>
            <pc:docMk/>
            <pc:sldMk cId="1346772763" sldId="269"/>
            <ac:spMk id="5" creationId="{46D98393-FFFF-9B00-7CC1-9E720126BA35}"/>
          </ac:spMkLst>
        </pc:spChg>
        <pc:spChg chg="mod">
          <ac:chgData name="Elinam Gayi" userId="8124cf83-9da0-43b0-95e5-7455ce53a5f1" providerId="ADAL" clId="{F4B81933-28B6-4A66-B8DA-11419716F562}" dt="2025-04-28T14:33:21.913" v="186" actId="14100"/>
          <ac:spMkLst>
            <pc:docMk/>
            <pc:sldMk cId="1346772763" sldId="269"/>
            <ac:spMk id="7" creationId="{0F05DA7A-F468-8C7F-7A21-6FF6E3FD03CA}"/>
          </ac:spMkLst>
        </pc:spChg>
        <pc:spChg chg="mod">
          <ac:chgData name="Elinam Gayi" userId="8124cf83-9da0-43b0-95e5-7455ce53a5f1" providerId="ADAL" clId="{F4B81933-28B6-4A66-B8DA-11419716F562}" dt="2025-04-28T14:33:19.934" v="185" actId="14100"/>
          <ac:spMkLst>
            <pc:docMk/>
            <pc:sldMk cId="1346772763" sldId="269"/>
            <ac:spMk id="9" creationId="{D9886FED-9CB3-EC7A-FB1B-7FEAE800E2E5}"/>
          </ac:spMkLst>
        </pc:spChg>
      </pc:sldChg>
      <pc:sldChg chg="addSp modSp mod modNotesTx">
        <pc:chgData name="Elinam Gayi" userId="8124cf83-9da0-43b0-95e5-7455ce53a5f1" providerId="ADAL" clId="{F4B81933-28B6-4A66-B8DA-11419716F562}" dt="2025-04-29T10:12:43.272" v="562" actId="114"/>
        <pc:sldMkLst>
          <pc:docMk/>
          <pc:sldMk cId="304383149" sldId="270"/>
        </pc:sldMkLst>
        <pc:spChg chg="mod">
          <ac:chgData name="Elinam Gayi" userId="8124cf83-9da0-43b0-95e5-7455ce53a5f1" providerId="ADAL" clId="{F4B81933-28B6-4A66-B8DA-11419716F562}" dt="2025-04-28T14:32:19.377" v="171" actId="2711"/>
          <ac:spMkLst>
            <pc:docMk/>
            <pc:sldMk cId="304383149" sldId="270"/>
            <ac:spMk id="4" creationId="{95BEF336-4929-3F8C-63BC-4E376E89E96E}"/>
          </ac:spMkLst>
        </pc:spChg>
        <pc:spChg chg="mod">
          <ac:chgData name="Elinam Gayi" userId="8124cf83-9da0-43b0-95e5-7455ce53a5f1" providerId="ADAL" clId="{F4B81933-28B6-4A66-B8DA-11419716F562}" dt="2025-04-29T10:10:25.954" v="547" actId="20577"/>
          <ac:spMkLst>
            <pc:docMk/>
            <pc:sldMk cId="304383149" sldId="270"/>
            <ac:spMk id="5" creationId="{D6EC0123-3151-4699-A308-2F69A4810BFE}"/>
          </ac:spMkLst>
        </pc:spChg>
        <pc:spChg chg="mod">
          <ac:chgData name="Elinam Gayi" userId="8124cf83-9da0-43b0-95e5-7455ce53a5f1" providerId="ADAL" clId="{F4B81933-28B6-4A66-B8DA-11419716F562}" dt="2025-04-28T14:32:00.743" v="165" actId="14100"/>
          <ac:spMkLst>
            <pc:docMk/>
            <pc:sldMk cId="304383149" sldId="270"/>
            <ac:spMk id="7" creationId="{43A93845-F059-6EB3-F086-D08E23AB7ABC}"/>
          </ac:spMkLst>
        </pc:spChg>
        <pc:spChg chg="mod">
          <ac:chgData name="Elinam Gayi" userId="8124cf83-9da0-43b0-95e5-7455ce53a5f1" providerId="ADAL" clId="{F4B81933-28B6-4A66-B8DA-11419716F562}" dt="2025-04-28T14:31:57.263" v="164" actId="14100"/>
          <ac:spMkLst>
            <pc:docMk/>
            <pc:sldMk cId="304383149" sldId="270"/>
            <ac:spMk id="9" creationId="{93344767-E8FA-07E5-126E-A6F124471730}"/>
          </ac:spMkLst>
        </pc:spChg>
        <pc:spChg chg="add mod ord">
          <ac:chgData name="Elinam Gayi" userId="8124cf83-9da0-43b0-95e5-7455ce53a5f1" providerId="ADAL" clId="{F4B81933-28B6-4A66-B8DA-11419716F562}" dt="2025-04-29T10:09:57.940" v="539" actId="167"/>
          <ac:spMkLst>
            <pc:docMk/>
            <pc:sldMk cId="304383149" sldId="270"/>
            <ac:spMk id="34" creationId="{4074928E-4887-CDAB-7F07-B48E6C10ADF8}"/>
          </ac:spMkLst>
        </pc:spChg>
        <pc:spChg chg="add mod ord">
          <ac:chgData name="Elinam Gayi" userId="8124cf83-9da0-43b0-95e5-7455ce53a5f1" providerId="ADAL" clId="{F4B81933-28B6-4A66-B8DA-11419716F562}" dt="2025-04-29T10:10:49.102" v="552" actId="164"/>
          <ac:spMkLst>
            <pc:docMk/>
            <pc:sldMk cId="304383149" sldId="270"/>
            <ac:spMk id="35" creationId="{272FA667-4B30-012F-C4A2-2959D1A37AA7}"/>
          </ac:spMkLst>
        </pc:spChg>
        <pc:grpChg chg="add mod">
          <ac:chgData name="Elinam Gayi" userId="8124cf83-9da0-43b0-95e5-7455ce53a5f1" providerId="ADAL" clId="{F4B81933-28B6-4A66-B8DA-11419716F562}" dt="2025-04-29T10:10:49.102" v="552" actId="164"/>
          <ac:grpSpMkLst>
            <pc:docMk/>
            <pc:sldMk cId="304383149" sldId="270"/>
            <ac:grpSpMk id="36" creationId="{C04E1204-023C-7AFF-F857-E2B5100C0EE8}"/>
          </ac:grpSpMkLst>
        </pc:grpChg>
        <pc:picChg chg="mod">
          <ac:chgData name="Elinam Gayi" userId="8124cf83-9da0-43b0-95e5-7455ce53a5f1" providerId="ADAL" clId="{F4B81933-28B6-4A66-B8DA-11419716F562}" dt="2025-04-29T10:10:49.102" v="552" actId="164"/>
          <ac:picMkLst>
            <pc:docMk/>
            <pc:sldMk cId="304383149" sldId="270"/>
            <ac:picMk id="32" creationId="{52527C3B-31B5-52AE-6E48-415B41296946}"/>
          </ac:picMkLst>
        </pc:picChg>
      </pc:sldChg>
      <pc:sldChg chg="modSp mod">
        <pc:chgData name="Elinam Gayi" userId="8124cf83-9da0-43b0-95e5-7455ce53a5f1" providerId="ADAL" clId="{F4B81933-28B6-4A66-B8DA-11419716F562}" dt="2025-04-29T09:17:16.019" v="484" actId="5793"/>
        <pc:sldMkLst>
          <pc:docMk/>
          <pc:sldMk cId="2853085846" sldId="271"/>
        </pc:sldMkLst>
        <pc:spChg chg="mod">
          <ac:chgData name="Elinam Gayi" userId="8124cf83-9da0-43b0-95e5-7455ce53a5f1" providerId="ADAL" clId="{F4B81933-28B6-4A66-B8DA-11419716F562}" dt="2025-04-28T14:34:59.183" v="214" actId="2711"/>
          <ac:spMkLst>
            <pc:docMk/>
            <pc:sldMk cId="2853085846" sldId="271"/>
            <ac:spMk id="4" creationId="{0525B33F-E3AD-587D-6C4D-2625B62FF6F6}"/>
          </ac:spMkLst>
        </pc:spChg>
        <pc:spChg chg="mod">
          <ac:chgData name="Elinam Gayi" userId="8124cf83-9da0-43b0-95e5-7455ce53a5f1" providerId="ADAL" clId="{F4B81933-28B6-4A66-B8DA-11419716F562}" dt="2025-04-29T09:17:16.019" v="484" actId="5793"/>
          <ac:spMkLst>
            <pc:docMk/>
            <pc:sldMk cId="2853085846" sldId="271"/>
            <ac:spMk id="5" creationId="{09D8EB4A-0C9D-4150-0C8E-A03B4BDE94D3}"/>
          </ac:spMkLst>
        </pc:spChg>
        <pc:spChg chg="mod">
          <ac:chgData name="Elinam Gayi" userId="8124cf83-9da0-43b0-95e5-7455ce53a5f1" providerId="ADAL" clId="{F4B81933-28B6-4A66-B8DA-11419716F562}" dt="2025-04-28T14:34:47.223" v="212" actId="14100"/>
          <ac:spMkLst>
            <pc:docMk/>
            <pc:sldMk cId="2853085846" sldId="271"/>
            <ac:spMk id="7" creationId="{23CF3170-422A-443D-CC5B-161D71B1222E}"/>
          </ac:spMkLst>
        </pc:spChg>
        <pc:spChg chg="mod">
          <ac:chgData name="Elinam Gayi" userId="8124cf83-9da0-43b0-95e5-7455ce53a5f1" providerId="ADAL" clId="{F4B81933-28B6-4A66-B8DA-11419716F562}" dt="2025-04-28T14:34:45.577" v="211" actId="14100"/>
          <ac:spMkLst>
            <pc:docMk/>
            <pc:sldMk cId="2853085846" sldId="271"/>
            <ac:spMk id="9" creationId="{DC79BA3B-C773-8D81-35BD-B460B4F52584}"/>
          </ac:spMkLst>
        </pc:spChg>
      </pc:sldChg>
      <pc:sldChg chg="modSp mod">
        <pc:chgData name="Elinam Gayi" userId="8124cf83-9da0-43b0-95e5-7455ce53a5f1" providerId="ADAL" clId="{F4B81933-28B6-4A66-B8DA-11419716F562}" dt="2025-04-28T14:39:02.103" v="311" actId="2711"/>
        <pc:sldMkLst>
          <pc:docMk/>
          <pc:sldMk cId="3615718579" sldId="272"/>
        </pc:sldMkLst>
        <pc:spChg chg="mod">
          <ac:chgData name="Elinam Gayi" userId="8124cf83-9da0-43b0-95e5-7455ce53a5f1" providerId="ADAL" clId="{F4B81933-28B6-4A66-B8DA-11419716F562}" dt="2025-04-28T14:39:02.103" v="311" actId="2711"/>
          <ac:spMkLst>
            <pc:docMk/>
            <pc:sldMk cId="3615718579" sldId="272"/>
            <ac:spMk id="4" creationId="{7E7A2341-768E-7401-2978-71D685B7EDEB}"/>
          </ac:spMkLst>
        </pc:spChg>
        <pc:spChg chg="mod">
          <ac:chgData name="Elinam Gayi" userId="8124cf83-9da0-43b0-95e5-7455ce53a5f1" providerId="ADAL" clId="{F4B81933-28B6-4A66-B8DA-11419716F562}" dt="2025-04-28T14:38:34.057" v="305" actId="20577"/>
          <ac:spMkLst>
            <pc:docMk/>
            <pc:sldMk cId="3615718579" sldId="272"/>
            <ac:spMk id="5" creationId="{D4802862-3897-353A-BB43-ACD8112DEB51}"/>
          </ac:spMkLst>
        </pc:spChg>
        <pc:spChg chg="mod">
          <ac:chgData name="Elinam Gayi" userId="8124cf83-9da0-43b0-95e5-7455ce53a5f1" providerId="ADAL" clId="{F4B81933-28B6-4A66-B8DA-11419716F562}" dt="2025-04-28T14:38:53.385" v="310" actId="14100"/>
          <ac:spMkLst>
            <pc:docMk/>
            <pc:sldMk cId="3615718579" sldId="272"/>
            <ac:spMk id="7" creationId="{CA67E274-CEEE-19ED-B3F0-F8F7B50988BA}"/>
          </ac:spMkLst>
        </pc:spChg>
        <pc:spChg chg="mod">
          <ac:chgData name="Elinam Gayi" userId="8124cf83-9da0-43b0-95e5-7455ce53a5f1" providerId="ADAL" clId="{F4B81933-28B6-4A66-B8DA-11419716F562}" dt="2025-04-28T14:38:50.986" v="309" actId="14100"/>
          <ac:spMkLst>
            <pc:docMk/>
            <pc:sldMk cId="3615718579" sldId="272"/>
            <ac:spMk id="9" creationId="{A98F86E3-A914-E963-13AD-38460C7AF090}"/>
          </ac:spMkLst>
        </pc:spChg>
        <pc:spChg chg="mod">
          <ac:chgData name="Elinam Gayi" userId="8124cf83-9da0-43b0-95e5-7455ce53a5f1" providerId="ADAL" clId="{F4B81933-28B6-4A66-B8DA-11419716F562}" dt="2025-04-28T14:38:17.606" v="296" actId="255"/>
          <ac:spMkLst>
            <pc:docMk/>
            <pc:sldMk cId="3615718579" sldId="272"/>
            <ac:spMk id="12" creationId="{99ACE20D-F692-3AF1-6872-9F75FB61D09A}"/>
          </ac:spMkLst>
        </pc:spChg>
        <pc:spChg chg="mod">
          <ac:chgData name="Elinam Gayi" userId="8124cf83-9da0-43b0-95e5-7455ce53a5f1" providerId="ADAL" clId="{F4B81933-28B6-4A66-B8DA-11419716F562}" dt="2025-04-28T14:38:44.380" v="308" actId="20577"/>
          <ac:spMkLst>
            <pc:docMk/>
            <pc:sldMk cId="3615718579" sldId="272"/>
            <ac:spMk id="30" creationId="{F2A81DCC-D4CE-E80F-4D96-62CD631A5832}"/>
          </ac:spMkLst>
        </pc:spChg>
        <pc:spChg chg="mod">
          <ac:chgData name="Elinam Gayi" userId="8124cf83-9da0-43b0-95e5-7455ce53a5f1" providerId="ADAL" clId="{F4B81933-28B6-4A66-B8DA-11419716F562}" dt="2025-04-28T14:38:25.692" v="298" actId="20577"/>
          <ac:spMkLst>
            <pc:docMk/>
            <pc:sldMk cId="3615718579" sldId="272"/>
            <ac:spMk id="48" creationId="{328283B1-0BD2-407E-6074-8334F01E4097}"/>
          </ac:spMkLst>
        </pc:spChg>
      </pc:sldChg>
      <pc:sldChg chg="modSp mod">
        <pc:chgData name="Elinam Gayi" userId="8124cf83-9da0-43b0-95e5-7455ce53a5f1" providerId="ADAL" clId="{F4B81933-28B6-4A66-B8DA-11419716F562}" dt="2025-04-29T09:39:03.089" v="504" actId="14100"/>
        <pc:sldMkLst>
          <pc:docMk/>
          <pc:sldMk cId="221974101" sldId="273"/>
        </pc:sldMkLst>
        <pc:spChg chg="mod">
          <ac:chgData name="Elinam Gayi" userId="8124cf83-9da0-43b0-95e5-7455ce53a5f1" providerId="ADAL" clId="{F4B81933-28B6-4A66-B8DA-11419716F562}" dt="2025-04-28T14:39:46.333" v="321" actId="2711"/>
          <ac:spMkLst>
            <pc:docMk/>
            <pc:sldMk cId="221974101" sldId="273"/>
            <ac:spMk id="4" creationId="{13C02C1C-A19F-99A2-CCAB-42CCA82FEBD0}"/>
          </ac:spMkLst>
        </pc:spChg>
        <pc:spChg chg="mod">
          <ac:chgData name="Elinam Gayi" userId="8124cf83-9da0-43b0-95e5-7455ce53a5f1" providerId="ADAL" clId="{F4B81933-28B6-4A66-B8DA-11419716F562}" dt="2025-04-29T09:38:57.135" v="501" actId="14100"/>
          <ac:spMkLst>
            <pc:docMk/>
            <pc:sldMk cId="221974101" sldId="273"/>
            <ac:spMk id="5" creationId="{2FAE6F25-2D53-C329-204F-785D98880232}"/>
          </ac:spMkLst>
        </pc:spChg>
        <pc:spChg chg="mod">
          <ac:chgData name="Elinam Gayi" userId="8124cf83-9da0-43b0-95e5-7455ce53a5f1" providerId="ADAL" clId="{F4B81933-28B6-4A66-B8DA-11419716F562}" dt="2025-04-28T14:40:56.044" v="358" actId="14100"/>
          <ac:spMkLst>
            <pc:docMk/>
            <pc:sldMk cId="221974101" sldId="273"/>
            <ac:spMk id="7" creationId="{CA381D78-1972-9414-BDC3-DF4689B67E17}"/>
          </ac:spMkLst>
        </pc:spChg>
        <pc:spChg chg="mod">
          <ac:chgData name="Elinam Gayi" userId="8124cf83-9da0-43b0-95e5-7455ce53a5f1" providerId="ADAL" clId="{F4B81933-28B6-4A66-B8DA-11419716F562}" dt="2025-04-28T14:40:52.951" v="357" actId="14100"/>
          <ac:spMkLst>
            <pc:docMk/>
            <pc:sldMk cId="221974101" sldId="273"/>
            <ac:spMk id="9" creationId="{909B6C69-6B7C-06A4-9AC7-28F055C7569A}"/>
          </ac:spMkLst>
        </pc:spChg>
        <pc:spChg chg="mod">
          <ac:chgData name="Elinam Gayi" userId="8124cf83-9da0-43b0-95e5-7455ce53a5f1" providerId="ADAL" clId="{F4B81933-28B6-4A66-B8DA-11419716F562}" dt="2025-04-29T09:38:33.643" v="493" actId="1076"/>
          <ac:spMkLst>
            <pc:docMk/>
            <pc:sldMk cId="221974101" sldId="273"/>
            <ac:spMk id="14" creationId="{864581CE-B626-C732-4DF4-E1E578FCB5F9}"/>
          </ac:spMkLst>
        </pc:spChg>
        <pc:spChg chg="mod">
          <ac:chgData name="Elinam Gayi" userId="8124cf83-9da0-43b0-95e5-7455ce53a5f1" providerId="ADAL" clId="{F4B81933-28B6-4A66-B8DA-11419716F562}" dt="2025-04-28T14:40:47.726" v="356" actId="1035"/>
          <ac:spMkLst>
            <pc:docMk/>
            <pc:sldMk cId="221974101" sldId="273"/>
            <ac:spMk id="15" creationId="{6A489D63-AB63-A697-699B-7013305E756F}"/>
          </ac:spMkLst>
        </pc:spChg>
        <pc:spChg chg="mod">
          <ac:chgData name="Elinam Gayi" userId="8124cf83-9da0-43b0-95e5-7455ce53a5f1" providerId="ADAL" clId="{F4B81933-28B6-4A66-B8DA-11419716F562}" dt="2025-04-28T14:40:47.726" v="356" actId="1035"/>
          <ac:spMkLst>
            <pc:docMk/>
            <pc:sldMk cId="221974101" sldId="273"/>
            <ac:spMk id="18" creationId="{15D9C856-A46F-89CE-00D7-2C345DA29224}"/>
          </ac:spMkLst>
        </pc:spChg>
        <pc:spChg chg="mod">
          <ac:chgData name="Elinam Gayi" userId="8124cf83-9da0-43b0-95e5-7455ce53a5f1" providerId="ADAL" clId="{F4B81933-28B6-4A66-B8DA-11419716F562}" dt="2025-04-29T09:38:40.037" v="496" actId="1076"/>
          <ac:spMkLst>
            <pc:docMk/>
            <pc:sldMk cId="221974101" sldId="273"/>
            <ac:spMk id="24" creationId="{5656681A-B311-B16C-5C0A-D4EA58B0613B}"/>
          </ac:spMkLst>
        </pc:spChg>
        <pc:spChg chg="mod">
          <ac:chgData name="Elinam Gayi" userId="8124cf83-9da0-43b0-95e5-7455ce53a5f1" providerId="ADAL" clId="{F4B81933-28B6-4A66-B8DA-11419716F562}" dt="2025-04-28T14:40:47.726" v="356" actId="1035"/>
          <ac:spMkLst>
            <pc:docMk/>
            <pc:sldMk cId="221974101" sldId="273"/>
            <ac:spMk id="25" creationId="{3CF558AD-823D-AC63-813F-721D46C469A0}"/>
          </ac:spMkLst>
        </pc:spChg>
        <pc:spChg chg="mod">
          <ac:chgData name="Elinam Gayi" userId="8124cf83-9da0-43b0-95e5-7455ce53a5f1" providerId="ADAL" clId="{F4B81933-28B6-4A66-B8DA-11419716F562}" dt="2025-04-28T14:40:47.726" v="356" actId="1035"/>
          <ac:spMkLst>
            <pc:docMk/>
            <pc:sldMk cId="221974101" sldId="273"/>
            <ac:spMk id="26" creationId="{A241F8DE-B37A-0C2A-D6C9-D1A1C5648279}"/>
          </ac:spMkLst>
        </pc:spChg>
        <pc:spChg chg="mod">
          <ac:chgData name="Elinam Gayi" userId="8124cf83-9da0-43b0-95e5-7455ce53a5f1" providerId="ADAL" clId="{F4B81933-28B6-4A66-B8DA-11419716F562}" dt="2025-04-29T09:39:03.089" v="504" actId="14100"/>
          <ac:spMkLst>
            <pc:docMk/>
            <pc:sldMk cId="221974101" sldId="273"/>
            <ac:spMk id="39" creationId="{ECFEC66F-1C7D-3F5B-6E6B-AF8BE5E9F961}"/>
          </ac:spMkLst>
        </pc:spChg>
        <pc:grpChg chg="mod">
          <ac:chgData name="Elinam Gayi" userId="8124cf83-9da0-43b0-95e5-7455ce53a5f1" providerId="ADAL" clId="{F4B81933-28B6-4A66-B8DA-11419716F562}" dt="2025-04-28T14:40:47.726" v="356" actId="1035"/>
          <ac:grpSpMkLst>
            <pc:docMk/>
            <pc:sldMk cId="221974101" sldId="273"/>
            <ac:grpSpMk id="2" creationId="{AFF3A5E6-A725-B0A3-C978-76408A380A2D}"/>
          </ac:grpSpMkLst>
        </pc:grpChg>
        <pc:grpChg chg="mod">
          <ac:chgData name="Elinam Gayi" userId="8124cf83-9da0-43b0-95e5-7455ce53a5f1" providerId="ADAL" clId="{F4B81933-28B6-4A66-B8DA-11419716F562}" dt="2025-04-28T14:40:47.726" v="356" actId="1035"/>
          <ac:grpSpMkLst>
            <pc:docMk/>
            <pc:sldMk cId="221974101" sldId="273"/>
            <ac:grpSpMk id="17" creationId="{D38AEB5D-A078-9F1B-2653-F079C37F9533}"/>
          </ac:grpSpMkLst>
        </pc:grpChg>
        <pc:grpChg chg="mod">
          <ac:chgData name="Elinam Gayi" userId="8124cf83-9da0-43b0-95e5-7455ce53a5f1" providerId="ADAL" clId="{F4B81933-28B6-4A66-B8DA-11419716F562}" dt="2025-04-28T14:40:47.726" v="356" actId="1035"/>
          <ac:grpSpMkLst>
            <pc:docMk/>
            <pc:sldMk cId="221974101" sldId="273"/>
            <ac:grpSpMk id="19" creationId="{5FE32C80-38D9-4D8A-C210-6EC4769F5D77}"/>
          </ac:grpSpMkLst>
        </pc:grpChg>
        <pc:grpChg chg="mod">
          <ac:chgData name="Elinam Gayi" userId="8124cf83-9da0-43b0-95e5-7455ce53a5f1" providerId="ADAL" clId="{F4B81933-28B6-4A66-B8DA-11419716F562}" dt="2025-04-28T14:40:47.726" v="356" actId="1035"/>
          <ac:grpSpMkLst>
            <pc:docMk/>
            <pc:sldMk cId="221974101" sldId="273"/>
            <ac:grpSpMk id="35" creationId="{F8273D81-B4F4-0347-C7E0-FE3F7BF1997A}"/>
          </ac:grpSpMkLst>
        </pc:grpChg>
        <pc:cxnChg chg="mod">
          <ac:chgData name="Elinam Gayi" userId="8124cf83-9da0-43b0-95e5-7455ce53a5f1" providerId="ADAL" clId="{F4B81933-28B6-4A66-B8DA-11419716F562}" dt="2025-04-28T14:40:47.726" v="356" actId="1035"/>
          <ac:cxnSpMkLst>
            <pc:docMk/>
            <pc:sldMk cId="221974101" sldId="273"/>
            <ac:cxnSpMk id="34" creationId="{881A7848-3409-B735-9C01-861F758CDE91}"/>
          </ac:cxnSpMkLst>
        </pc:cxnChg>
      </pc:sldChg>
      <pc:sldChg chg="modSp mod">
        <pc:chgData name="Elinam Gayi" userId="8124cf83-9da0-43b0-95e5-7455ce53a5f1" providerId="ADAL" clId="{F4B81933-28B6-4A66-B8DA-11419716F562}" dt="2025-04-28T14:45:41.146" v="478" actId="2711"/>
        <pc:sldMkLst>
          <pc:docMk/>
          <pc:sldMk cId="779135204" sldId="274"/>
        </pc:sldMkLst>
        <pc:spChg chg="mod">
          <ac:chgData name="Elinam Gayi" userId="8124cf83-9da0-43b0-95e5-7455ce53a5f1" providerId="ADAL" clId="{F4B81933-28B6-4A66-B8DA-11419716F562}" dt="2025-04-28T14:45:41.146" v="478" actId="2711"/>
          <ac:spMkLst>
            <pc:docMk/>
            <pc:sldMk cId="779135204" sldId="274"/>
            <ac:spMk id="4" creationId="{EEF967AA-C40C-5C79-F810-DAC3DEB71CD3}"/>
          </ac:spMkLst>
        </pc:spChg>
        <pc:spChg chg="mod">
          <ac:chgData name="Elinam Gayi" userId="8124cf83-9da0-43b0-95e5-7455ce53a5f1" providerId="ADAL" clId="{F4B81933-28B6-4A66-B8DA-11419716F562}" dt="2025-04-28T14:42:36.051" v="398" actId="20577"/>
          <ac:spMkLst>
            <pc:docMk/>
            <pc:sldMk cId="779135204" sldId="274"/>
            <ac:spMk id="5" creationId="{832669CD-923A-337A-858B-4110E54B3635}"/>
          </ac:spMkLst>
        </pc:spChg>
        <pc:spChg chg="mod">
          <ac:chgData name="Elinam Gayi" userId="8124cf83-9da0-43b0-95e5-7455ce53a5f1" providerId="ADAL" clId="{F4B81933-28B6-4A66-B8DA-11419716F562}" dt="2025-04-28T14:41:34.779" v="366" actId="14100"/>
          <ac:spMkLst>
            <pc:docMk/>
            <pc:sldMk cId="779135204" sldId="274"/>
            <ac:spMk id="9" creationId="{D5E1BA70-D928-1151-710D-3A4F88762907}"/>
          </ac:spMkLst>
        </pc:spChg>
        <pc:spChg chg="mod">
          <ac:chgData name="Elinam Gayi" userId="8124cf83-9da0-43b0-95e5-7455ce53a5f1" providerId="ADAL" clId="{F4B81933-28B6-4A66-B8DA-11419716F562}" dt="2025-04-28T14:42:02.189" v="388" actId="20577"/>
          <ac:spMkLst>
            <pc:docMk/>
            <pc:sldMk cId="779135204" sldId="274"/>
            <ac:spMk id="10" creationId="{B0CB1677-DC56-680E-B114-12EDDA5D932D}"/>
          </ac:spMkLst>
        </pc:spChg>
        <pc:spChg chg="mod">
          <ac:chgData name="Elinam Gayi" userId="8124cf83-9da0-43b0-95e5-7455ce53a5f1" providerId="ADAL" clId="{F4B81933-28B6-4A66-B8DA-11419716F562}" dt="2025-04-28T14:42:16.782" v="394" actId="1076"/>
          <ac:spMkLst>
            <pc:docMk/>
            <pc:sldMk cId="779135204" sldId="274"/>
            <ac:spMk id="24" creationId="{7518F8A6-70B6-F90D-E281-9335E8038401}"/>
          </ac:spMkLst>
        </pc:spChg>
        <pc:spChg chg="mod">
          <ac:chgData name="Elinam Gayi" userId="8124cf83-9da0-43b0-95e5-7455ce53a5f1" providerId="ADAL" clId="{F4B81933-28B6-4A66-B8DA-11419716F562}" dt="2025-04-28T14:42:23.429" v="396" actId="1076"/>
          <ac:spMkLst>
            <pc:docMk/>
            <pc:sldMk cId="779135204" sldId="274"/>
            <ac:spMk id="25" creationId="{0B844A45-8B37-94BA-9BF7-CE86DB6A25BC}"/>
          </ac:spMkLst>
        </pc:spChg>
        <pc:picChg chg="mod">
          <ac:chgData name="Elinam Gayi" userId="8124cf83-9da0-43b0-95e5-7455ce53a5f1" providerId="ADAL" clId="{F4B81933-28B6-4A66-B8DA-11419716F562}" dt="2025-04-28T14:42:30.690" v="397"/>
          <ac:picMkLst>
            <pc:docMk/>
            <pc:sldMk cId="779135204" sldId="274"/>
            <ac:picMk id="13" creationId="{07F7A9EC-D5AC-CA77-23C9-BE835262214B}"/>
          </ac:picMkLst>
        </pc:picChg>
      </pc:sldChg>
      <pc:sldChg chg="addSp delSp modSp mod">
        <pc:chgData name="Elinam Gayi" userId="8124cf83-9da0-43b0-95e5-7455ce53a5f1" providerId="ADAL" clId="{F4B81933-28B6-4A66-B8DA-11419716F562}" dt="2025-04-28T14:32:58.539" v="178" actId="2711"/>
        <pc:sldMkLst>
          <pc:docMk/>
          <pc:sldMk cId="2694691497" sldId="275"/>
        </pc:sldMkLst>
        <pc:spChg chg="mod">
          <ac:chgData name="Elinam Gayi" userId="8124cf83-9da0-43b0-95e5-7455ce53a5f1" providerId="ADAL" clId="{F4B81933-28B6-4A66-B8DA-11419716F562}" dt="2025-04-28T14:27:33.021" v="78" actId="207"/>
          <ac:spMkLst>
            <pc:docMk/>
            <pc:sldMk cId="2694691497" sldId="275"/>
            <ac:spMk id="2" creationId="{4C28F4D7-6E8E-57B8-DABD-C1588F15BFC9}"/>
          </ac:spMkLst>
        </pc:spChg>
        <pc:spChg chg="mod">
          <ac:chgData name="Elinam Gayi" userId="8124cf83-9da0-43b0-95e5-7455ce53a5f1" providerId="ADAL" clId="{F4B81933-28B6-4A66-B8DA-11419716F562}" dt="2025-04-28T14:32:58.539" v="178" actId="2711"/>
          <ac:spMkLst>
            <pc:docMk/>
            <pc:sldMk cId="2694691497" sldId="275"/>
            <ac:spMk id="4" creationId="{14F3BF5E-BF29-FB47-8CC7-A7B49461CA59}"/>
          </ac:spMkLst>
        </pc:spChg>
        <pc:spChg chg="mod">
          <ac:chgData name="Elinam Gayi" userId="8124cf83-9da0-43b0-95e5-7455ce53a5f1" providerId="ADAL" clId="{F4B81933-28B6-4A66-B8DA-11419716F562}" dt="2025-04-28T14:28:31.759" v="93" actId="14100"/>
          <ac:spMkLst>
            <pc:docMk/>
            <pc:sldMk cId="2694691497" sldId="275"/>
            <ac:spMk id="27" creationId="{15917DBF-867D-0895-C5F7-E50F52B4B909}"/>
          </ac:spMkLst>
        </pc:spChg>
      </pc:sldChg>
      <pc:sldChg chg="modSp mod">
        <pc:chgData name="Elinam Gayi" userId="8124cf83-9da0-43b0-95e5-7455ce53a5f1" providerId="ADAL" clId="{F4B81933-28B6-4A66-B8DA-11419716F562}" dt="2025-04-28T14:32:54.077" v="177" actId="2711"/>
        <pc:sldMkLst>
          <pc:docMk/>
          <pc:sldMk cId="2410041148" sldId="277"/>
        </pc:sldMkLst>
        <pc:spChg chg="mod">
          <ac:chgData name="Elinam Gayi" userId="8124cf83-9da0-43b0-95e5-7455ce53a5f1" providerId="ADAL" clId="{F4B81933-28B6-4A66-B8DA-11419716F562}" dt="2025-04-28T14:32:54.077" v="177" actId="2711"/>
          <ac:spMkLst>
            <pc:docMk/>
            <pc:sldMk cId="2410041148" sldId="277"/>
            <ac:spMk id="4" creationId="{090B5C09-9A12-1358-EB37-353B77E4713A}"/>
          </ac:spMkLst>
        </pc:spChg>
        <pc:spChg chg="mod">
          <ac:chgData name="Elinam Gayi" userId="8124cf83-9da0-43b0-95e5-7455ce53a5f1" providerId="ADAL" clId="{F4B81933-28B6-4A66-B8DA-11419716F562}" dt="2025-04-28T14:28:56.580" v="104" actId="20577"/>
          <ac:spMkLst>
            <pc:docMk/>
            <pc:sldMk cId="2410041148" sldId="277"/>
            <ac:spMk id="5" creationId="{B8444F08-10D4-9A31-D22B-3EA9C7666294}"/>
          </ac:spMkLst>
        </pc:spChg>
        <pc:spChg chg="mod">
          <ac:chgData name="Elinam Gayi" userId="8124cf83-9da0-43b0-95e5-7455ce53a5f1" providerId="ADAL" clId="{F4B81933-28B6-4A66-B8DA-11419716F562}" dt="2025-04-28T14:29:06.623" v="105" actId="1076"/>
          <ac:spMkLst>
            <pc:docMk/>
            <pc:sldMk cId="2410041148" sldId="277"/>
            <ac:spMk id="8" creationId="{1792FCB5-56BD-B0AC-A942-270852F02929}"/>
          </ac:spMkLst>
        </pc:spChg>
        <pc:spChg chg="mod">
          <ac:chgData name="Elinam Gayi" userId="8124cf83-9da0-43b0-95e5-7455ce53a5f1" providerId="ADAL" clId="{F4B81933-28B6-4A66-B8DA-11419716F562}" dt="2025-04-28T14:28:35.682" v="94" actId="404"/>
          <ac:spMkLst>
            <pc:docMk/>
            <pc:sldMk cId="2410041148" sldId="277"/>
            <ac:spMk id="9" creationId="{40F79E18-3671-B20B-FA83-52628DBEEDA6}"/>
          </ac:spMkLst>
        </pc:spChg>
        <pc:spChg chg="mod">
          <ac:chgData name="Elinam Gayi" userId="8124cf83-9da0-43b0-95e5-7455ce53a5f1" providerId="ADAL" clId="{F4B81933-28B6-4A66-B8DA-11419716F562}" dt="2025-04-28T14:28:41.509" v="96" actId="14100"/>
          <ac:spMkLst>
            <pc:docMk/>
            <pc:sldMk cId="2410041148" sldId="277"/>
            <ac:spMk id="10" creationId="{0CE4CB0D-5FF1-E28E-CF03-39401FD1E4C6}"/>
          </ac:spMkLst>
        </pc:spChg>
      </pc:sldChg>
      <pc:sldChg chg="modSp mod">
        <pc:chgData name="Elinam Gayi" userId="8124cf83-9da0-43b0-95e5-7455ce53a5f1" providerId="ADAL" clId="{F4B81933-28B6-4A66-B8DA-11419716F562}" dt="2025-04-28T14:32:38.717" v="174" actId="2711"/>
        <pc:sldMkLst>
          <pc:docMk/>
          <pc:sldMk cId="1589676527" sldId="278"/>
        </pc:sldMkLst>
        <pc:spChg chg="mod">
          <ac:chgData name="Elinam Gayi" userId="8124cf83-9da0-43b0-95e5-7455ce53a5f1" providerId="ADAL" clId="{F4B81933-28B6-4A66-B8DA-11419716F562}" dt="2025-04-28T14:30:34.861" v="143" actId="20577"/>
          <ac:spMkLst>
            <pc:docMk/>
            <pc:sldMk cId="1589676527" sldId="278"/>
            <ac:spMk id="2" creationId="{A4E3881A-1839-4FDD-7C21-A92539859E54}"/>
          </ac:spMkLst>
        </pc:spChg>
        <pc:spChg chg="mod">
          <ac:chgData name="Elinam Gayi" userId="8124cf83-9da0-43b0-95e5-7455ce53a5f1" providerId="ADAL" clId="{F4B81933-28B6-4A66-B8DA-11419716F562}" dt="2025-04-28T14:32:38.717" v="174" actId="2711"/>
          <ac:spMkLst>
            <pc:docMk/>
            <pc:sldMk cId="1589676527" sldId="278"/>
            <ac:spMk id="4" creationId="{352DAE24-B05E-E65D-5B57-918306437D04}"/>
          </ac:spMkLst>
        </pc:spChg>
        <pc:spChg chg="mod">
          <ac:chgData name="Elinam Gayi" userId="8124cf83-9da0-43b0-95e5-7455ce53a5f1" providerId="ADAL" clId="{F4B81933-28B6-4A66-B8DA-11419716F562}" dt="2025-04-28T14:30:17.926" v="136" actId="20577"/>
          <ac:spMkLst>
            <pc:docMk/>
            <pc:sldMk cId="1589676527" sldId="278"/>
            <ac:spMk id="45" creationId="{7E37AE25-B443-2C3B-D56B-7410DD73FCAB}"/>
          </ac:spMkLst>
        </pc:spChg>
      </pc:sldChg>
      <pc:sldChg chg="modSp mod">
        <pc:chgData name="Elinam Gayi" userId="8124cf83-9da0-43b0-95e5-7455ce53a5f1" providerId="ADAL" clId="{F4B81933-28B6-4A66-B8DA-11419716F562}" dt="2025-04-28T14:32:32.766" v="173" actId="2711"/>
        <pc:sldMkLst>
          <pc:docMk/>
          <pc:sldMk cId="4183880397" sldId="279"/>
        </pc:sldMkLst>
        <pc:spChg chg="mod">
          <ac:chgData name="Elinam Gayi" userId="8124cf83-9da0-43b0-95e5-7455ce53a5f1" providerId="ADAL" clId="{F4B81933-28B6-4A66-B8DA-11419716F562}" dt="2025-04-28T14:32:32.766" v="173" actId="2711"/>
          <ac:spMkLst>
            <pc:docMk/>
            <pc:sldMk cId="4183880397" sldId="279"/>
            <ac:spMk id="4" creationId="{1F7055D6-4D76-CABB-F875-BF24B0197CAC}"/>
          </ac:spMkLst>
        </pc:spChg>
        <pc:spChg chg="mod">
          <ac:chgData name="Elinam Gayi" userId="8124cf83-9da0-43b0-95e5-7455ce53a5f1" providerId="ADAL" clId="{F4B81933-28B6-4A66-B8DA-11419716F562}" dt="2025-04-28T14:30:45.865" v="145" actId="14100"/>
          <ac:spMkLst>
            <pc:docMk/>
            <pc:sldMk cId="4183880397" sldId="279"/>
            <ac:spMk id="7" creationId="{D2C82996-8AA0-C5CE-F1C3-4F5F68A22CB9}"/>
          </ac:spMkLst>
        </pc:spChg>
      </pc:sldChg>
      <pc:sldChg chg="modSp mod">
        <pc:chgData name="Elinam Gayi" userId="8124cf83-9da0-43b0-95e5-7455ce53a5f1" providerId="ADAL" clId="{F4B81933-28B6-4A66-B8DA-11419716F562}" dt="2025-04-28T14:33:40.133" v="191" actId="14100"/>
        <pc:sldMkLst>
          <pc:docMk/>
          <pc:sldMk cId="2108117142" sldId="280"/>
        </pc:sldMkLst>
        <pc:spChg chg="mod">
          <ac:chgData name="Elinam Gayi" userId="8124cf83-9da0-43b0-95e5-7455ce53a5f1" providerId="ADAL" clId="{F4B81933-28B6-4A66-B8DA-11419716F562}" dt="2025-04-28T14:33:35.167" v="190" actId="255"/>
          <ac:spMkLst>
            <pc:docMk/>
            <pc:sldMk cId="2108117142" sldId="280"/>
            <ac:spMk id="6" creationId="{F5B6AED2-9AA5-225E-83D8-8DEDFD08FBFA}"/>
          </ac:spMkLst>
        </pc:spChg>
        <pc:spChg chg="mod">
          <ac:chgData name="Elinam Gayi" userId="8124cf83-9da0-43b0-95e5-7455ce53a5f1" providerId="ADAL" clId="{F4B81933-28B6-4A66-B8DA-11419716F562}" dt="2025-04-28T14:33:40.133" v="191" actId="14100"/>
          <ac:spMkLst>
            <pc:docMk/>
            <pc:sldMk cId="2108117142" sldId="280"/>
            <ac:spMk id="7" creationId="{010FFFA3-4A32-E2FD-EB82-7B965CD21248}"/>
          </ac:spMkLst>
        </pc:spChg>
        <pc:graphicFrameChg chg="mod modGraphic">
          <ac:chgData name="Elinam Gayi" userId="8124cf83-9da0-43b0-95e5-7455ce53a5f1" providerId="ADAL" clId="{F4B81933-28B6-4A66-B8DA-11419716F562}" dt="2025-04-28T14:31:09.783" v="151" actId="2711"/>
          <ac:graphicFrameMkLst>
            <pc:docMk/>
            <pc:sldMk cId="2108117142" sldId="280"/>
            <ac:graphicFrameMk id="38" creationId="{9C56B119-EC7C-45F2-CFED-AD3CF0F845C9}"/>
          </ac:graphicFrameMkLst>
        </pc:graphicFrameChg>
      </pc:sldChg>
      <pc:sldChg chg="modSp mod">
        <pc:chgData name="Elinam Gayi" userId="8124cf83-9da0-43b0-95e5-7455ce53a5f1" providerId="ADAL" clId="{F4B81933-28B6-4A66-B8DA-11419716F562}" dt="2025-04-28T14:35:04.232" v="215" actId="2711"/>
        <pc:sldMkLst>
          <pc:docMk/>
          <pc:sldMk cId="2439647248" sldId="281"/>
        </pc:sldMkLst>
        <pc:spChg chg="mod">
          <ac:chgData name="Elinam Gayi" userId="8124cf83-9da0-43b0-95e5-7455ce53a5f1" providerId="ADAL" clId="{F4B81933-28B6-4A66-B8DA-11419716F562}" dt="2025-04-28T14:34:18.253" v="201" actId="255"/>
          <ac:spMkLst>
            <pc:docMk/>
            <pc:sldMk cId="2439647248" sldId="281"/>
            <ac:spMk id="3" creationId="{3E38E5C5-3E57-AD35-3D13-54FCB96897C8}"/>
          </ac:spMkLst>
        </pc:spChg>
        <pc:spChg chg="mod">
          <ac:chgData name="Elinam Gayi" userId="8124cf83-9da0-43b0-95e5-7455ce53a5f1" providerId="ADAL" clId="{F4B81933-28B6-4A66-B8DA-11419716F562}" dt="2025-04-28T14:35:04.232" v="215" actId="2711"/>
          <ac:spMkLst>
            <pc:docMk/>
            <pc:sldMk cId="2439647248" sldId="281"/>
            <ac:spMk id="4" creationId="{5527163E-CB65-2BF3-249F-9A6373E4637A}"/>
          </ac:spMkLst>
        </pc:spChg>
        <pc:spChg chg="mod">
          <ac:chgData name="Elinam Gayi" userId="8124cf83-9da0-43b0-95e5-7455ce53a5f1" providerId="ADAL" clId="{F4B81933-28B6-4A66-B8DA-11419716F562}" dt="2025-04-28T14:34:11.072" v="199" actId="14100"/>
          <ac:spMkLst>
            <pc:docMk/>
            <pc:sldMk cId="2439647248" sldId="281"/>
            <ac:spMk id="10" creationId="{D690C397-DA74-2AD9-ABB6-21326FE9EABD}"/>
          </ac:spMkLst>
        </pc:spChg>
        <pc:graphicFrameChg chg="modGraphic">
          <ac:chgData name="Elinam Gayi" userId="8124cf83-9da0-43b0-95e5-7455ce53a5f1" providerId="ADAL" clId="{F4B81933-28B6-4A66-B8DA-11419716F562}" dt="2025-04-28T14:34:03.987" v="196" actId="2711"/>
          <ac:graphicFrameMkLst>
            <pc:docMk/>
            <pc:sldMk cId="2439647248" sldId="281"/>
            <ac:graphicFrameMk id="5" creationId="{1198C57B-FE45-1E19-F8AF-6AA6C42B92A4}"/>
          </ac:graphicFrameMkLst>
        </pc:graphicFrameChg>
      </pc:sldChg>
      <pc:sldChg chg="modSp mod">
        <pc:chgData name="Elinam Gayi" userId="8124cf83-9da0-43b0-95e5-7455ce53a5f1" providerId="ADAL" clId="{F4B81933-28B6-4A66-B8DA-11419716F562}" dt="2025-04-28T14:38:00.764" v="287" actId="14100"/>
        <pc:sldMkLst>
          <pc:docMk/>
          <pc:sldMk cId="2201504706" sldId="282"/>
        </pc:sldMkLst>
        <pc:spChg chg="mod">
          <ac:chgData name="Elinam Gayi" userId="8124cf83-9da0-43b0-95e5-7455ce53a5f1" providerId="ADAL" clId="{F4B81933-28B6-4A66-B8DA-11419716F562}" dt="2025-04-28T14:37:38.992" v="273" actId="1076"/>
          <ac:spMkLst>
            <pc:docMk/>
            <pc:sldMk cId="2201504706" sldId="282"/>
            <ac:spMk id="2" creationId="{21B6524C-BF8B-03E7-6106-FBE93DDAA2AB}"/>
          </ac:spMkLst>
        </pc:spChg>
        <pc:spChg chg="mod">
          <ac:chgData name="Elinam Gayi" userId="8124cf83-9da0-43b0-95e5-7455ce53a5f1" providerId="ADAL" clId="{F4B81933-28B6-4A66-B8DA-11419716F562}" dt="2025-04-28T14:37:40.501" v="274" actId="1076"/>
          <ac:spMkLst>
            <pc:docMk/>
            <pc:sldMk cId="2201504706" sldId="282"/>
            <ac:spMk id="3" creationId="{3D52E818-8BBA-CABD-9551-2355E2D4A072}"/>
          </ac:spMkLst>
        </pc:spChg>
        <pc:spChg chg="mod">
          <ac:chgData name="Elinam Gayi" userId="8124cf83-9da0-43b0-95e5-7455ce53a5f1" providerId="ADAL" clId="{F4B81933-28B6-4A66-B8DA-11419716F562}" dt="2025-04-28T14:36:14.723" v="248" actId="14100"/>
          <ac:spMkLst>
            <pc:docMk/>
            <pc:sldMk cId="2201504706" sldId="282"/>
            <ac:spMk id="7" creationId="{9EE5818D-F3FA-F029-8431-BC8BABA724E7}"/>
          </ac:spMkLst>
        </pc:spChg>
        <pc:spChg chg="mod">
          <ac:chgData name="Elinam Gayi" userId="8124cf83-9da0-43b0-95e5-7455ce53a5f1" providerId="ADAL" clId="{F4B81933-28B6-4A66-B8DA-11419716F562}" dt="2025-04-28T14:37:43.536" v="275" actId="14100"/>
          <ac:spMkLst>
            <pc:docMk/>
            <pc:sldMk cId="2201504706" sldId="282"/>
            <ac:spMk id="10" creationId="{23E4E14E-74F5-6AA4-175F-D7445B441572}"/>
          </ac:spMkLst>
        </pc:spChg>
        <pc:spChg chg="mod">
          <ac:chgData name="Elinam Gayi" userId="8124cf83-9da0-43b0-95e5-7455ce53a5f1" providerId="ADAL" clId="{F4B81933-28B6-4A66-B8DA-11419716F562}" dt="2025-04-28T14:37:46.186" v="276" actId="14100"/>
          <ac:spMkLst>
            <pc:docMk/>
            <pc:sldMk cId="2201504706" sldId="282"/>
            <ac:spMk id="12" creationId="{58026588-B436-955F-32B5-27F778A1B8FB}"/>
          </ac:spMkLst>
        </pc:spChg>
        <pc:spChg chg="mod">
          <ac:chgData name="Elinam Gayi" userId="8124cf83-9da0-43b0-95e5-7455ce53a5f1" providerId="ADAL" clId="{F4B81933-28B6-4A66-B8DA-11419716F562}" dt="2025-04-28T14:37:49.682" v="277" actId="14100"/>
          <ac:spMkLst>
            <pc:docMk/>
            <pc:sldMk cId="2201504706" sldId="282"/>
            <ac:spMk id="13" creationId="{636AE821-53F3-A041-D4B5-20198E097EEC}"/>
          </ac:spMkLst>
        </pc:spChg>
        <pc:spChg chg="mod">
          <ac:chgData name="Elinam Gayi" userId="8124cf83-9da0-43b0-95e5-7455ce53a5f1" providerId="ADAL" clId="{F4B81933-28B6-4A66-B8DA-11419716F562}" dt="2025-04-28T14:36:29.107" v="254" actId="1076"/>
          <ac:spMkLst>
            <pc:docMk/>
            <pc:sldMk cId="2201504706" sldId="282"/>
            <ac:spMk id="22" creationId="{8F76AA56-6140-CA7F-613A-EB384ECD1278}"/>
          </ac:spMkLst>
        </pc:spChg>
        <pc:spChg chg="mod">
          <ac:chgData name="Elinam Gayi" userId="8124cf83-9da0-43b0-95e5-7455ce53a5f1" providerId="ADAL" clId="{F4B81933-28B6-4A66-B8DA-11419716F562}" dt="2025-04-28T14:37:23.357" v="269" actId="14100"/>
          <ac:spMkLst>
            <pc:docMk/>
            <pc:sldMk cId="2201504706" sldId="282"/>
            <ac:spMk id="23" creationId="{8F4A9085-A0F3-CF6E-EB55-31506EFD3DFB}"/>
          </ac:spMkLst>
        </pc:spChg>
        <pc:spChg chg="mod">
          <ac:chgData name="Elinam Gayi" userId="8124cf83-9da0-43b0-95e5-7455ce53a5f1" providerId="ADAL" clId="{F4B81933-28B6-4A66-B8DA-11419716F562}" dt="2025-04-28T14:37:35.509" v="272" actId="1076"/>
          <ac:spMkLst>
            <pc:docMk/>
            <pc:sldMk cId="2201504706" sldId="282"/>
            <ac:spMk id="24" creationId="{A9BE8DC4-BADC-49FF-BBC7-EBFE561B12EF}"/>
          </ac:spMkLst>
        </pc:spChg>
        <pc:spChg chg="mod">
          <ac:chgData name="Elinam Gayi" userId="8124cf83-9da0-43b0-95e5-7455ce53a5f1" providerId="ADAL" clId="{F4B81933-28B6-4A66-B8DA-11419716F562}" dt="2025-04-28T14:37:26.675" v="270" actId="14100"/>
          <ac:spMkLst>
            <pc:docMk/>
            <pc:sldMk cId="2201504706" sldId="282"/>
            <ac:spMk id="25" creationId="{EBB6B7DE-D5B6-A38A-0720-825D79A806D7}"/>
          </ac:spMkLst>
        </pc:spChg>
        <pc:spChg chg="mod">
          <ac:chgData name="Elinam Gayi" userId="8124cf83-9da0-43b0-95e5-7455ce53a5f1" providerId="ADAL" clId="{F4B81933-28B6-4A66-B8DA-11419716F562}" dt="2025-04-28T14:38:00.764" v="287" actId="14100"/>
          <ac:spMkLst>
            <pc:docMk/>
            <pc:sldMk cId="2201504706" sldId="282"/>
            <ac:spMk id="27" creationId="{6D1FBE66-F775-E92A-A08E-36E4180C50DC}"/>
          </ac:spMkLst>
        </pc:spChg>
        <pc:grpChg chg="mod">
          <ac:chgData name="Elinam Gayi" userId="8124cf83-9da0-43b0-95e5-7455ce53a5f1" providerId="ADAL" clId="{F4B81933-28B6-4A66-B8DA-11419716F562}" dt="2025-04-28T14:37:57.268" v="286" actId="1036"/>
          <ac:grpSpMkLst>
            <pc:docMk/>
            <pc:sldMk cId="2201504706" sldId="282"/>
            <ac:grpSpMk id="26" creationId="{8EC6967D-4A9E-5AA1-BB25-5E3AA2371B51}"/>
          </ac:grpSpMkLst>
        </pc:grpChg>
        <pc:grpChg chg="mod">
          <ac:chgData name="Elinam Gayi" userId="8124cf83-9da0-43b0-95e5-7455ce53a5f1" providerId="ADAL" clId="{F4B81933-28B6-4A66-B8DA-11419716F562}" dt="2025-04-28T14:37:57.268" v="286" actId="1036"/>
          <ac:grpSpMkLst>
            <pc:docMk/>
            <pc:sldMk cId="2201504706" sldId="282"/>
            <ac:grpSpMk id="28" creationId="{90230523-0FBE-137C-9DC7-EC1C9932D947}"/>
          </ac:grpSpMkLst>
        </pc:grpChg>
        <pc:grpChg chg="mod">
          <ac:chgData name="Elinam Gayi" userId="8124cf83-9da0-43b0-95e5-7455ce53a5f1" providerId="ADAL" clId="{F4B81933-28B6-4A66-B8DA-11419716F562}" dt="2025-04-28T14:36:23.736" v="252" actId="14100"/>
          <ac:grpSpMkLst>
            <pc:docMk/>
            <pc:sldMk cId="2201504706" sldId="282"/>
            <ac:grpSpMk id="29" creationId="{FD1C0507-0109-A746-0E1E-A4D558DEF22E}"/>
          </ac:grpSpMkLst>
        </pc:grpChg>
      </pc:sldChg>
      <pc:sldChg chg="modSp mod">
        <pc:chgData name="Elinam Gayi" userId="8124cf83-9da0-43b0-95e5-7455ce53a5f1" providerId="ADAL" clId="{F4B81933-28B6-4A66-B8DA-11419716F562}" dt="2025-04-28T14:39:27.856" v="316" actId="2711"/>
        <pc:sldMkLst>
          <pc:docMk/>
          <pc:sldMk cId="541365811" sldId="283"/>
        </pc:sldMkLst>
        <pc:spChg chg="mod">
          <ac:chgData name="Elinam Gayi" userId="8124cf83-9da0-43b0-95e5-7455ce53a5f1" providerId="ADAL" clId="{F4B81933-28B6-4A66-B8DA-11419716F562}" dt="2025-04-28T14:39:27.856" v="316" actId="2711"/>
          <ac:spMkLst>
            <pc:docMk/>
            <pc:sldMk cId="541365811" sldId="283"/>
            <ac:spMk id="4" creationId="{E3D27BD8-8574-36BC-A99A-C9DC1374ED05}"/>
          </ac:spMkLst>
        </pc:spChg>
        <pc:graphicFrameChg chg="modGraphic">
          <ac:chgData name="Elinam Gayi" userId="8124cf83-9da0-43b0-95e5-7455ce53a5f1" providerId="ADAL" clId="{F4B81933-28B6-4A66-B8DA-11419716F562}" dt="2025-04-28T14:39:16.411" v="315" actId="207"/>
          <ac:graphicFrameMkLst>
            <pc:docMk/>
            <pc:sldMk cId="541365811" sldId="283"/>
            <ac:graphicFrameMk id="21" creationId="{F03089D5-A15D-CB9A-CBC6-EC63152E0442}"/>
          </ac:graphicFrameMkLst>
        </pc:graphicFrameChg>
      </pc:sldChg>
      <pc:sldChg chg="modSp mod modNotesTx">
        <pc:chgData name="Elinam Gayi" userId="8124cf83-9da0-43b0-95e5-7455ce53a5f1" providerId="ADAL" clId="{F4B81933-28B6-4A66-B8DA-11419716F562}" dt="2025-04-29T10:11:43.702" v="554" actId="20577"/>
        <pc:sldMkLst>
          <pc:docMk/>
          <pc:sldMk cId="1134892230" sldId="284"/>
        </pc:sldMkLst>
        <pc:spChg chg="mod">
          <ac:chgData name="Elinam Gayi" userId="8124cf83-9da0-43b0-95e5-7455ce53a5f1" providerId="ADAL" clId="{F4B81933-28B6-4A66-B8DA-11419716F562}" dt="2025-04-28T14:41:10.987" v="359" actId="255"/>
          <ac:spMkLst>
            <pc:docMk/>
            <pc:sldMk cId="1134892230" sldId="284"/>
            <ac:spMk id="3" creationId="{7DDCC5F9-4E8E-33F5-4E60-EA8EE4D8D44C}"/>
          </ac:spMkLst>
        </pc:spChg>
        <pc:spChg chg="mod">
          <ac:chgData name="Elinam Gayi" userId="8124cf83-9da0-43b0-95e5-7455ce53a5f1" providerId="ADAL" clId="{F4B81933-28B6-4A66-B8DA-11419716F562}" dt="2025-04-28T14:45:55.917" v="480" actId="2711"/>
          <ac:spMkLst>
            <pc:docMk/>
            <pc:sldMk cId="1134892230" sldId="284"/>
            <ac:spMk id="4" creationId="{B3C8155B-144D-58C4-34BF-890D774084BF}"/>
          </ac:spMkLst>
        </pc:spChg>
        <pc:spChg chg="mod">
          <ac:chgData name="Elinam Gayi" userId="8124cf83-9da0-43b0-95e5-7455ce53a5f1" providerId="ADAL" clId="{F4B81933-28B6-4A66-B8DA-11419716F562}" dt="2025-04-28T14:41:20.802" v="361" actId="14100"/>
          <ac:spMkLst>
            <pc:docMk/>
            <pc:sldMk cId="1134892230" sldId="284"/>
            <ac:spMk id="10" creationId="{FC4F27BB-C2FE-6282-0D14-8C7B471F2DCF}"/>
          </ac:spMkLst>
        </pc:spChg>
      </pc:sldChg>
      <pc:sldChg chg="modSp mod">
        <pc:chgData name="Elinam Gayi" userId="8124cf83-9da0-43b0-95e5-7455ce53a5f1" providerId="ADAL" clId="{F4B81933-28B6-4A66-B8DA-11419716F562}" dt="2025-04-28T14:45:46.363" v="479" actId="2711"/>
        <pc:sldMkLst>
          <pc:docMk/>
          <pc:sldMk cId="258081684" sldId="285"/>
        </pc:sldMkLst>
        <pc:spChg chg="mod">
          <ac:chgData name="Elinam Gayi" userId="8124cf83-9da0-43b0-95e5-7455ce53a5f1" providerId="ADAL" clId="{F4B81933-28B6-4A66-B8DA-11419716F562}" dt="2025-04-28T14:42:45.548" v="399" actId="1076"/>
          <ac:spMkLst>
            <pc:docMk/>
            <pc:sldMk cId="258081684" sldId="285"/>
            <ac:spMk id="2" creationId="{4FB6895E-E506-4607-552A-A0CBEF165D24}"/>
          </ac:spMkLst>
        </pc:spChg>
        <pc:spChg chg="mod">
          <ac:chgData name="Elinam Gayi" userId="8124cf83-9da0-43b0-95e5-7455ce53a5f1" providerId="ADAL" clId="{F4B81933-28B6-4A66-B8DA-11419716F562}" dt="2025-04-28T14:42:49.816" v="400" actId="255"/>
          <ac:spMkLst>
            <pc:docMk/>
            <pc:sldMk cId="258081684" sldId="285"/>
            <ac:spMk id="3" creationId="{8518F183-EE73-D88B-5FC9-C8B42F8D4983}"/>
          </ac:spMkLst>
        </pc:spChg>
        <pc:spChg chg="mod">
          <ac:chgData name="Elinam Gayi" userId="8124cf83-9da0-43b0-95e5-7455ce53a5f1" providerId="ADAL" clId="{F4B81933-28B6-4A66-B8DA-11419716F562}" dt="2025-04-28T14:45:46.363" v="479" actId="2711"/>
          <ac:spMkLst>
            <pc:docMk/>
            <pc:sldMk cId="258081684" sldId="285"/>
            <ac:spMk id="4" creationId="{FA4B28F7-1B6C-FB75-1092-F550A0E12FEE}"/>
          </ac:spMkLst>
        </pc:spChg>
        <pc:spChg chg="mod">
          <ac:chgData name="Elinam Gayi" userId="8124cf83-9da0-43b0-95e5-7455ce53a5f1" providerId="ADAL" clId="{F4B81933-28B6-4A66-B8DA-11419716F562}" dt="2025-04-28T14:43:31.561" v="426" actId="20577"/>
          <ac:spMkLst>
            <pc:docMk/>
            <pc:sldMk cId="258081684" sldId="285"/>
            <ac:spMk id="8" creationId="{3017B53C-4D5B-B49E-A817-3585E797E590}"/>
          </ac:spMkLst>
        </pc:spChg>
        <pc:spChg chg="mod">
          <ac:chgData name="Elinam Gayi" userId="8124cf83-9da0-43b0-95e5-7455ce53a5f1" providerId="ADAL" clId="{F4B81933-28B6-4A66-B8DA-11419716F562}" dt="2025-04-28T14:42:54.186" v="401" actId="14100"/>
          <ac:spMkLst>
            <pc:docMk/>
            <pc:sldMk cId="258081684" sldId="285"/>
            <ac:spMk id="10" creationId="{80C7523E-2F2D-1098-B987-9F888E91BDD4}"/>
          </ac:spMkLst>
        </pc:spChg>
        <pc:spChg chg="mod">
          <ac:chgData name="Elinam Gayi" userId="8124cf83-9da0-43b0-95e5-7455ce53a5f1" providerId="ADAL" clId="{F4B81933-28B6-4A66-B8DA-11419716F562}" dt="2025-04-28T14:43:13.985" v="417" actId="20577"/>
          <ac:spMkLst>
            <pc:docMk/>
            <pc:sldMk cId="258081684" sldId="285"/>
            <ac:spMk id="16" creationId="{DF136831-020C-4B32-6C29-D3476E134A81}"/>
          </ac:spMkLst>
        </pc:spChg>
      </pc:sldChg>
      <pc:sldChg chg="modSp mod">
        <pc:chgData name="Elinam Gayi" userId="8124cf83-9da0-43b0-95e5-7455ce53a5f1" providerId="ADAL" clId="{F4B81933-28B6-4A66-B8DA-11419716F562}" dt="2025-04-29T10:07:51.975" v="535" actId="14100"/>
        <pc:sldMkLst>
          <pc:docMk/>
          <pc:sldMk cId="3659015941" sldId="286"/>
        </pc:sldMkLst>
        <pc:spChg chg="mod">
          <ac:chgData name="Elinam Gayi" userId="8124cf83-9da0-43b0-95e5-7455ce53a5f1" providerId="ADAL" clId="{F4B81933-28B6-4A66-B8DA-11419716F562}" dt="2025-04-29T10:07:51.975" v="535" actId="14100"/>
          <ac:spMkLst>
            <pc:docMk/>
            <pc:sldMk cId="3659015941" sldId="286"/>
            <ac:spMk id="3" creationId="{F99E04E9-7842-340D-44F3-A7EA81351362}"/>
          </ac:spMkLst>
        </pc:spChg>
        <pc:spChg chg="mod">
          <ac:chgData name="Elinam Gayi" userId="8124cf83-9da0-43b0-95e5-7455ce53a5f1" providerId="ADAL" clId="{F4B81933-28B6-4A66-B8DA-11419716F562}" dt="2025-04-29T10:07:50.016" v="534" actId="14100"/>
          <ac:spMkLst>
            <pc:docMk/>
            <pc:sldMk cId="3659015941" sldId="286"/>
            <ac:spMk id="12" creationId="{55B4D1CD-C1BE-68E9-5F21-3E9761553469}"/>
          </ac:spMkLst>
        </pc:spChg>
      </pc:sldChg>
      <pc:sldChg chg="delSp modSp mod">
        <pc:chgData name="Elinam Gayi" userId="8124cf83-9da0-43b0-95e5-7455ce53a5f1" providerId="ADAL" clId="{F4B81933-28B6-4A66-B8DA-11419716F562}" dt="2025-04-28T14:43:48.390" v="430" actId="113"/>
        <pc:sldMkLst>
          <pc:docMk/>
          <pc:sldMk cId="2247271815" sldId="287"/>
        </pc:sldMkLst>
        <pc:spChg chg="mod">
          <ac:chgData name="Elinam Gayi" userId="8124cf83-9da0-43b0-95e5-7455ce53a5f1" providerId="ADAL" clId="{F4B81933-28B6-4A66-B8DA-11419716F562}" dt="2025-04-28T14:43:48.390" v="430" actId="113"/>
          <ac:spMkLst>
            <pc:docMk/>
            <pc:sldMk cId="2247271815" sldId="287"/>
            <ac:spMk id="2" creationId="{E2C5DAC4-1532-899E-E1EC-46F63A316C01}"/>
          </ac:spMkLst>
        </pc:spChg>
      </pc:sldChg>
      <pc:sldChg chg="modSp mod">
        <pc:chgData name="Elinam Gayi" userId="8124cf83-9da0-43b0-95e5-7455ce53a5f1" providerId="ADAL" clId="{F4B81933-28B6-4A66-B8DA-11419716F562}" dt="2025-04-28T14:45:36.237" v="477" actId="2711"/>
        <pc:sldMkLst>
          <pc:docMk/>
          <pc:sldMk cId="812971423" sldId="288"/>
        </pc:sldMkLst>
        <pc:spChg chg="mod">
          <ac:chgData name="Elinam Gayi" userId="8124cf83-9da0-43b0-95e5-7455ce53a5f1" providerId="ADAL" clId="{F4B81933-28B6-4A66-B8DA-11419716F562}" dt="2025-04-28T14:45:36.237" v="477" actId="2711"/>
          <ac:spMkLst>
            <pc:docMk/>
            <pc:sldMk cId="812971423" sldId="288"/>
            <ac:spMk id="4" creationId="{3CDB45E4-2ED9-EA2C-9D6A-1D3AFCE6B3BE}"/>
          </ac:spMkLst>
        </pc:spChg>
        <pc:spChg chg="mod">
          <ac:chgData name="Elinam Gayi" userId="8124cf83-9da0-43b0-95e5-7455ce53a5f1" providerId="ADAL" clId="{F4B81933-28B6-4A66-B8DA-11419716F562}" dt="2025-04-28T14:43:56.623" v="435" actId="20577"/>
          <ac:spMkLst>
            <pc:docMk/>
            <pc:sldMk cId="812971423" sldId="288"/>
            <ac:spMk id="5" creationId="{AF334F07-B9D0-368E-DF8F-6F40858A2A85}"/>
          </ac:spMkLst>
        </pc:spChg>
        <pc:spChg chg="mod">
          <ac:chgData name="Elinam Gayi" userId="8124cf83-9da0-43b0-95e5-7455ce53a5f1" providerId="ADAL" clId="{F4B81933-28B6-4A66-B8DA-11419716F562}" dt="2025-04-28T14:44:06.366" v="450" actId="1035"/>
          <ac:spMkLst>
            <pc:docMk/>
            <pc:sldMk cId="812971423" sldId="288"/>
            <ac:spMk id="8" creationId="{24F87018-8AC1-6008-918A-C3AB3DF4673D}"/>
          </ac:spMkLst>
        </pc:spChg>
        <pc:spChg chg="mod">
          <ac:chgData name="Elinam Gayi" userId="8124cf83-9da0-43b0-95e5-7455ce53a5f1" providerId="ADAL" clId="{F4B81933-28B6-4A66-B8DA-11419716F562}" dt="2025-04-28T14:44:13.670" v="452" actId="14100"/>
          <ac:spMkLst>
            <pc:docMk/>
            <pc:sldMk cId="812971423" sldId="288"/>
            <ac:spMk id="9" creationId="{07922125-8948-DBA3-E5F1-FA0A2FC965D3}"/>
          </ac:spMkLst>
        </pc:spChg>
        <pc:spChg chg="mod">
          <ac:chgData name="Elinam Gayi" userId="8124cf83-9da0-43b0-95e5-7455ce53a5f1" providerId="ADAL" clId="{F4B81933-28B6-4A66-B8DA-11419716F562}" dt="2025-04-28T14:44:24.212" v="456" actId="404"/>
          <ac:spMkLst>
            <pc:docMk/>
            <pc:sldMk cId="812971423" sldId="288"/>
            <ac:spMk id="10" creationId="{F5E1ED63-D76E-E80D-6680-E4BB2757CB73}"/>
          </ac:spMkLst>
        </pc:spChg>
        <pc:spChg chg="mod">
          <ac:chgData name="Elinam Gayi" userId="8124cf83-9da0-43b0-95e5-7455ce53a5f1" providerId="ADAL" clId="{F4B81933-28B6-4A66-B8DA-11419716F562}" dt="2025-04-28T14:44:16.167" v="453" actId="404"/>
          <ac:spMkLst>
            <pc:docMk/>
            <pc:sldMk cId="812971423" sldId="288"/>
            <ac:spMk id="14" creationId="{B2A31EB4-30DE-85A5-B652-35A2921D508E}"/>
          </ac:spMkLst>
        </pc:spChg>
        <pc:spChg chg="mod">
          <ac:chgData name="Elinam Gayi" userId="8124cf83-9da0-43b0-95e5-7455ce53a5f1" providerId="ADAL" clId="{F4B81933-28B6-4A66-B8DA-11419716F562}" dt="2025-04-28T14:44:50.904" v="467" actId="20577"/>
          <ac:spMkLst>
            <pc:docMk/>
            <pc:sldMk cId="812971423" sldId="288"/>
            <ac:spMk id="24" creationId="{B2B949EA-32B1-60A9-D350-1C27940E4D48}"/>
          </ac:spMkLst>
        </pc:spChg>
        <pc:spChg chg="mod">
          <ac:chgData name="Elinam Gayi" userId="8124cf83-9da0-43b0-95e5-7455ce53a5f1" providerId="ADAL" clId="{F4B81933-28B6-4A66-B8DA-11419716F562}" dt="2025-04-28T14:44:44.032" v="464" actId="20577"/>
          <ac:spMkLst>
            <pc:docMk/>
            <pc:sldMk cId="812971423" sldId="288"/>
            <ac:spMk id="25" creationId="{C9F08CC5-FC3B-274A-476B-6DDF6C9753FE}"/>
          </ac:spMkLst>
        </pc:spChg>
        <pc:spChg chg="mod">
          <ac:chgData name="Elinam Gayi" userId="8124cf83-9da0-43b0-95e5-7455ce53a5f1" providerId="ADAL" clId="{F4B81933-28B6-4A66-B8DA-11419716F562}" dt="2025-04-28T14:44:21.259" v="455" actId="404"/>
          <ac:spMkLst>
            <pc:docMk/>
            <pc:sldMk cId="812971423" sldId="288"/>
            <ac:spMk id="32" creationId="{34A6F6EE-1AE6-1E4E-7B4D-EA8D25970D60}"/>
          </ac:spMkLst>
        </pc:spChg>
        <pc:spChg chg="mod">
          <ac:chgData name="Elinam Gayi" userId="8124cf83-9da0-43b0-95e5-7455ce53a5f1" providerId="ADAL" clId="{F4B81933-28B6-4A66-B8DA-11419716F562}" dt="2025-04-28T14:44:29.991" v="458" actId="14100"/>
          <ac:spMkLst>
            <pc:docMk/>
            <pc:sldMk cId="812971423" sldId="288"/>
            <ac:spMk id="33" creationId="{F13E1F98-2E03-45C9-3D37-D0250943004C}"/>
          </ac:spMkLst>
        </pc:spChg>
        <pc:spChg chg="mod">
          <ac:chgData name="Elinam Gayi" userId="8124cf83-9da0-43b0-95e5-7455ce53a5f1" providerId="ADAL" clId="{F4B81933-28B6-4A66-B8DA-11419716F562}" dt="2025-04-28T14:44:35.905" v="460" actId="1076"/>
          <ac:spMkLst>
            <pc:docMk/>
            <pc:sldMk cId="812971423" sldId="288"/>
            <ac:spMk id="34" creationId="{4F07DE77-00AC-A012-3E59-23F1D303A677}"/>
          </ac:spMkLst>
        </pc:spChg>
        <pc:grpChg chg="mod">
          <ac:chgData name="Elinam Gayi" userId="8124cf83-9da0-43b0-95e5-7455ce53a5f1" providerId="ADAL" clId="{F4B81933-28B6-4A66-B8DA-11419716F562}" dt="2025-04-28T14:44:06.366" v="450" actId="1035"/>
          <ac:grpSpMkLst>
            <pc:docMk/>
            <pc:sldMk cId="812971423" sldId="288"/>
            <ac:grpSpMk id="21" creationId="{E2678425-3A6D-4AB3-5497-72C042D60112}"/>
          </ac:grpSpMkLst>
        </pc:grpChg>
        <pc:grpChg chg="mod">
          <ac:chgData name="Elinam Gayi" userId="8124cf83-9da0-43b0-95e5-7455ce53a5f1" providerId="ADAL" clId="{F4B81933-28B6-4A66-B8DA-11419716F562}" dt="2025-04-28T14:44:10.523" v="451" actId="1076"/>
          <ac:grpSpMkLst>
            <pc:docMk/>
            <pc:sldMk cId="812971423" sldId="288"/>
            <ac:grpSpMk id="27" creationId="{13A7FB7B-8353-B352-0EC7-383FC2064798}"/>
          </ac:grpSpMkLst>
        </pc:grpChg>
        <pc:grpChg chg="mod">
          <ac:chgData name="Elinam Gayi" userId="8124cf83-9da0-43b0-95e5-7455ce53a5f1" providerId="ADAL" clId="{F4B81933-28B6-4A66-B8DA-11419716F562}" dt="2025-04-28T14:44:06.366" v="450" actId="1035"/>
          <ac:grpSpMkLst>
            <pc:docMk/>
            <pc:sldMk cId="812971423" sldId="288"/>
            <ac:grpSpMk id="28" creationId="{E70A523A-5A44-FD3C-E71B-98BE107B1FA7}"/>
          </ac:grpSpMkLst>
        </pc:grpChg>
        <pc:grpChg chg="mod">
          <ac:chgData name="Elinam Gayi" userId="8124cf83-9da0-43b0-95e5-7455ce53a5f1" providerId="ADAL" clId="{F4B81933-28B6-4A66-B8DA-11419716F562}" dt="2025-04-28T14:44:06.366" v="450" actId="1035"/>
          <ac:grpSpMkLst>
            <pc:docMk/>
            <pc:sldMk cId="812971423" sldId="288"/>
            <ac:grpSpMk id="31" creationId="{CABF924D-FB5B-5D7F-FBBB-DB46025DC746}"/>
          </ac:grpSpMkLst>
        </pc:grpChg>
        <pc:cxnChg chg="mod">
          <ac:chgData name="Elinam Gayi" userId="8124cf83-9da0-43b0-95e5-7455ce53a5f1" providerId="ADAL" clId="{F4B81933-28B6-4A66-B8DA-11419716F562}" dt="2025-04-28T14:44:06.366" v="450" actId="1035"/>
          <ac:cxnSpMkLst>
            <pc:docMk/>
            <pc:sldMk cId="812971423" sldId="288"/>
            <ac:cxnSpMk id="23" creationId="{B6913CA9-4E0F-AF7D-DD65-483BA3E71250}"/>
          </ac:cxnSpMkLst>
        </pc:cxnChg>
        <pc:cxnChg chg="mod">
          <ac:chgData name="Elinam Gayi" userId="8124cf83-9da0-43b0-95e5-7455ce53a5f1" providerId="ADAL" clId="{F4B81933-28B6-4A66-B8DA-11419716F562}" dt="2025-04-28T14:44:06.366" v="450" actId="1035"/>
          <ac:cxnSpMkLst>
            <pc:docMk/>
            <pc:sldMk cId="812971423" sldId="288"/>
            <ac:cxnSpMk id="29" creationId="{C046CE7E-B1EA-F500-C725-C18DE349A98C}"/>
          </ac:cxnSpMkLst>
        </pc:cxnChg>
      </pc:sldChg>
      <pc:sldChg chg="modSp mod">
        <pc:chgData name="Elinam Gayi" userId="8124cf83-9da0-43b0-95e5-7455ce53a5f1" providerId="ADAL" clId="{F4B81933-28B6-4A66-B8DA-11419716F562}" dt="2025-04-28T14:45:31.906" v="476" actId="2711"/>
        <pc:sldMkLst>
          <pc:docMk/>
          <pc:sldMk cId="3388898864" sldId="289"/>
        </pc:sldMkLst>
        <pc:spChg chg="mod">
          <ac:chgData name="Elinam Gayi" userId="8124cf83-9da0-43b0-95e5-7455ce53a5f1" providerId="ADAL" clId="{F4B81933-28B6-4A66-B8DA-11419716F562}" dt="2025-04-28T14:45:08.266" v="471" actId="20577"/>
          <ac:spMkLst>
            <pc:docMk/>
            <pc:sldMk cId="3388898864" sldId="289"/>
            <ac:spMk id="3" creationId="{E72143A1-E7A6-4B5C-5065-31DAC253168F}"/>
          </ac:spMkLst>
        </pc:spChg>
        <pc:spChg chg="mod">
          <ac:chgData name="Elinam Gayi" userId="8124cf83-9da0-43b0-95e5-7455ce53a5f1" providerId="ADAL" clId="{F4B81933-28B6-4A66-B8DA-11419716F562}" dt="2025-04-28T14:45:23.480" v="475" actId="20577"/>
          <ac:spMkLst>
            <pc:docMk/>
            <pc:sldMk cId="3388898864" sldId="289"/>
            <ac:spMk id="8" creationId="{4533253F-46F6-C5B5-1B67-FEC60057863B}"/>
          </ac:spMkLst>
        </pc:spChg>
        <pc:spChg chg="mod">
          <ac:chgData name="Elinam Gayi" userId="8124cf83-9da0-43b0-95e5-7455ce53a5f1" providerId="ADAL" clId="{F4B81933-28B6-4A66-B8DA-11419716F562}" dt="2025-04-28T14:45:05.391" v="469" actId="14100"/>
          <ac:spMkLst>
            <pc:docMk/>
            <pc:sldMk cId="3388898864" sldId="289"/>
            <ac:spMk id="10" creationId="{A753202F-F1C0-6B5F-6AA7-B71BB51ACEC9}"/>
          </ac:spMkLst>
        </pc:spChg>
        <pc:spChg chg="mod">
          <ac:chgData name="Elinam Gayi" userId="8124cf83-9da0-43b0-95e5-7455ce53a5f1" providerId="ADAL" clId="{F4B81933-28B6-4A66-B8DA-11419716F562}" dt="2025-04-28T14:45:31.906" v="476" actId="2711"/>
          <ac:spMkLst>
            <pc:docMk/>
            <pc:sldMk cId="3388898864" sldId="289"/>
            <ac:spMk id="18" creationId="{A6EAA4F7-8474-ACA2-7693-5415E27C792B}"/>
          </ac:spMkLst>
        </pc:spChg>
        <pc:spChg chg="mod">
          <ac:chgData name="Elinam Gayi" userId="8124cf83-9da0-43b0-95e5-7455ce53a5f1" providerId="ADAL" clId="{F4B81933-28B6-4A66-B8DA-11419716F562}" dt="2025-04-28T14:45:19.285" v="473" actId="14100"/>
          <ac:spMkLst>
            <pc:docMk/>
            <pc:sldMk cId="3388898864" sldId="289"/>
            <ac:spMk id="25" creationId="{0282BC58-11F0-B4E9-3CAD-9BADB73DD7D0}"/>
          </ac:spMkLst>
        </pc:spChg>
        <pc:spChg chg="mod">
          <ac:chgData name="Elinam Gayi" userId="8124cf83-9da0-43b0-95e5-7455ce53a5f1" providerId="ADAL" clId="{F4B81933-28B6-4A66-B8DA-11419716F562}" dt="2025-04-28T14:45:15.815" v="472" actId="14100"/>
          <ac:spMkLst>
            <pc:docMk/>
            <pc:sldMk cId="3388898864" sldId="289"/>
            <ac:spMk id="28" creationId="{E42D5BAD-7275-C3C1-EB79-BB90BACBFFD9}"/>
          </ac:spMkLst>
        </pc:spChg>
      </pc:sldChg>
    </pc:docChg>
  </pc:docChgLst>
  <pc:docChgLst>
    <pc:chgData name="Sofia Damachi" userId="03cd80ce-42a5-4404-94fc-1c37a1cddd9f" providerId="ADAL" clId="{A6D7E0E5-5C23-4B6F-995D-3812B121E277}"/>
    <pc:docChg chg="undo redo custSel addSld delSld modSld sldOrd">
      <pc:chgData name="Sofia Damachi" userId="03cd80ce-42a5-4404-94fc-1c37a1cddd9f" providerId="ADAL" clId="{A6D7E0E5-5C23-4B6F-995D-3812B121E277}" dt="2025-04-29T10:24:36.996" v="11405" actId="20577"/>
      <pc:docMkLst>
        <pc:docMk/>
      </pc:docMkLst>
      <pc:sldChg chg="addSp modSp mod">
        <pc:chgData name="Sofia Damachi" userId="03cd80ce-42a5-4404-94fc-1c37a1cddd9f" providerId="ADAL" clId="{A6D7E0E5-5C23-4B6F-995D-3812B121E277}" dt="2025-04-28T11:38:37.938" v="10939" actId="14100"/>
        <pc:sldMkLst>
          <pc:docMk/>
          <pc:sldMk cId="24603942" sldId="257"/>
        </pc:sldMkLst>
        <pc:spChg chg="mod">
          <ac:chgData name="Sofia Damachi" userId="03cd80ce-42a5-4404-94fc-1c37a1cddd9f" providerId="ADAL" clId="{A6D7E0E5-5C23-4B6F-995D-3812B121E277}" dt="2025-04-28T11:38:37.938" v="10939" actId="14100"/>
          <ac:spMkLst>
            <pc:docMk/>
            <pc:sldMk cId="24603942" sldId="257"/>
            <ac:spMk id="2" creationId="{6C095512-85E3-96EE-3961-0FE2386A3E22}"/>
          </ac:spMkLst>
        </pc:spChg>
      </pc:sldChg>
      <pc:sldChg chg="addSp delSp modSp mod ord">
        <pc:chgData name="Sofia Damachi" userId="03cd80ce-42a5-4404-94fc-1c37a1cddd9f" providerId="ADAL" clId="{A6D7E0E5-5C23-4B6F-995D-3812B121E277}" dt="2025-04-29T10:05:13.570" v="11341" actId="14100"/>
        <pc:sldMkLst>
          <pc:docMk/>
          <pc:sldMk cId="940093183" sldId="258"/>
        </pc:sldMkLst>
        <pc:spChg chg="mod">
          <ac:chgData name="Sofia Damachi" userId="03cd80ce-42a5-4404-94fc-1c37a1cddd9f" providerId="ADAL" clId="{A6D7E0E5-5C23-4B6F-995D-3812B121E277}" dt="2025-03-26T08:43:28.762" v="17" actId="113"/>
          <ac:spMkLst>
            <pc:docMk/>
            <pc:sldMk cId="940093183" sldId="258"/>
            <ac:spMk id="2" creationId="{F1D6D6F3-6955-FCB3-EDEC-0392F61A2826}"/>
          </ac:spMkLst>
        </pc:spChg>
        <pc:spChg chg="mod">
          <ac:chgData name="Sofia Damachi" userId="03cd80ce-42a5-4404-94fc-1c37a1cddd9f" providerId="ADAL" clId="{A6D7E0E5-5C23-4B6F-995D-3812B121E277}" dt="2025-04-29T10:05:03.458" v="11339" actId="404"/>
          <ac:spMkLst>
            <pc:docMk/>
            <pc:sldMk cId="940093183" sldId="258"/>
            <ac:spMk id="5" creationId="{90856A60-6E5F-0CDF-17D1-C3F91739AAFE}"/>
          </ac:spMkLst>
        </pc:spChg>
        <pc:spChg chg="add mod">
          <ac:chgData name="Sofia Damachi" userId="03cd80ce-42a5-4404-94fc-1c37a1cddd9f" providerId="ADAL" clId="{A6D7E0E5-5C23-4B6F-995D-3812B121E277}" dt="2025-04-28T12:55:40.925" v="10969" actId="2711"/>
          <ac:spMkLst>
            <pc:docMk/>
            <pc:sldMk cId="940093183" sldId="258"/>
            <ac:spMk id="6" creationId="{3D3AD38E-98D7-9AF7-5207-49E52100A293}"/>
          </ac:spMkLst>
        </pc:spChg>
        <pc:spChg chg="add mod">
          <ac:chgData name="Sofia Damachi" userId="03cd80ce-42a5-4404-94fc-1c37a1cddd9f" providerId="ADAL" clId="{A6D7E0E5-5C23-4B6F-995D-3812B121E277}" dt="2025-04-29T10:05:13.570" v="11341" actId="14100"/>
          <ac:spMkLst>
            <pc:docMk/>
            <pc:sldMk cId="940093183" sldId="258"/>
            <ac:spMk id="7" creationId="{F8997FE5-4106-32A7-9365-3ABE5211CDE0}"/>
          </ac:spMkLst>
        </pc:spChg>
        <pc:spChg chg="add mod">
          <ac:chgData name="Sofia Damachi" userId="03cd80ce-42a5-4404-94fc-1c37a1cddd9f" providerId="ADAL" clId="{A6D7E0E5-5C23-4B6F-995D-3812B121E277}" dt="2025-03-26T09:22:45.348" v="113" actId="1076"/>
          <ac:spMkLst>
            <pc:docMk/>
            <pc:sldMk cId="940093183" sldId="258"/>
            <ac:spMk id="8" creationId="{66126122-067D-BA4B-35B6-67260C4CDD27}"/>
          </ac:spMkLst>
        </pc:spChg>
        <pc:spChg chg="add mod">
          <ac:chgData name="Sofia Damachi" userId="03cd80ce-42a5-4404-94fc-1c37a1cddd9f" providerId="ADAL" clId="{A6D7E0E5-5C23-4B6F-995D-3812B121E277}" dt="2025-03-26T09:28:27.130" v="138"/>
          <ac:spMkLst>
            <pc:docMk/>
            <pc:sldMk cId="940093183" sldId="258"/>
            <ac:spMk id="9" creationId="{75137033-4866-B153-6EEB-240D43039E06}"/>
          </ac:spMkLst>
        </pc:spChg>
        <pc:spChg chg="add mod">
          <ac:chgData name="Sofia Damachi" userId="03cd80ce-42a5-4404-94fc-1c37a1cddd9f" providerId="ADAL" clId="{A6D7E0E5-5C23-4B6F-995D-3812B121E277}" dt="2025-04-29T10:03:27.722" v="11318" actId="255"/>
          <ac:spMkLst>
            <pc:docMk/>
            <pc:sldMk cId="940093183" sldId="258"/>
            <ac:spMk id="10" creationId="{CEC9C4D6-3A4C-0954-455D-75740CA89D64}"/>
          </ac:spMkLst>
        </pc:spChg>
        <pc:spChg chg="add mod">
          <ac:chgData name="Sofia Damachi" userId="03cd80ce-42a5-4404-94fc-1c37a1cddd9f" providerId="ADAL" clId="{A6D7E0E5-5C23-4B6F-995D-3812B121E277}" dt="2025-03-26T09:28:36.217" v="139"/>
          <ac:spMkLst>
            <pc:docMk/>
            <pc:sldMk cId="940093183" sldId="258"/>
            <ac:spMk id="11" creationId="{A913E013-7FC4-4831-7D68-A59FD601C232}"/>
          </ac:spMkLst>
        </pc:spChg>
        <pc:spChg chg="mod">
          <ac:chgData name="Sofia Damachi" userId="03cd80ce-42a5-4404-94fc-1c37a1cddd9f" providerId="ADAL" clId="{A6D7E0E5-5C23-4B6F-995D-3812B121E277}" dt="2025-04-29T10:03:36.796" v="11322" actId="255"/>
          <ac:spMkLst>
            <pc:docMk/>
            <pc:sldMk cId="940093183" sldId="258"/>
            <ac:spMk id="12" creationId="{9D42CF97-12D1-EA93-A813-D674682EADAE}"/>
          </ac:spMkLst>
        </pc:spChg>
        <pc:spChg chg="add mod">
          <ac:chgData name="Sofia Damachi" userId="03cd80ce-42a5-4404-94fc-1c37a1cddd9f" providerId="ADAL" clId="{A6D7E0E5-5C23-4B6F-995D-3812B121E277}" dt="2025-03-26T09:28:46.422" v="140"/>
          <ac:spMkLst>
            <pc:docMk/>
            <pc:sldMk cId="940093183" sldId="258"/>
            <ac:spMk id="13" creationId="{F5758752-F903-BE48-5C7F-1F9CD0E790BB}"/>
          </ac:spMkLst>
        </pc:spChg>
        <pc:spChg chg="add mod">
          <ac:chgData name="Sofia Damachi" userId="03cd80ce-42a5-4404-94fc-1c37a1cddd9f" providerId="ADAL" clId="{A6D7E0E5-5C23-4B6F-995D-3812B121E277}" dt="2025-04-28T12:55:40.925" v="10969" actId="2711"/>
          <ac:spMkLst>
            <pc:docMk/>
            <pc:sldMk cId="940093183" sldId="258"/>
            <ac:spMk id="14" creationId="{B1E49EF9-A3D7-8A7F-FEDA-C84C3E97124A}"/>
          </ac:spMkLst>
        </pc:spChg>
        <pc:spChg chg="mod">
          <ac:chgData name="Sofia Damachi" userId="03cd80ce-42a5-4404-94fc-1c37a1cddd9f" providerId="ADAL" clId="{A6D7E0E5-5C23-4B6F-995D-3812B121E277}" dt="2025-04-28T12:55:40.925" v="10969" actId="2711"/>
          <ac:spMkLst>
            <pc:docMk/>
            <pc:sldMk cId="940093183" sldId="258"/>
            <ac:spMk id="15" creationId="{F7EFC026-CAAC-6055-3935-E5C14177DFA2}"/>
          </ac:spMkLst>
        </pc:spChg>
        <pc:spChg chg="mod">
          <ac:chgData name="Sofia Damachi" userId="03cd80ce-42a5-4404-94fc-1c37a1cddd9f" providerId="ADAL" clId="{A6D7E0E5-5C23-4B6F-995D-3812B121E277}" dt="2025-04-28T13:59:10.148" v="11002"/>
          <ac:spMkLst>
            <pc:docMk/>
            <pc:sldMk cId="940093183" sldId="258"/>
            <ac:spMk id="16" creationId="{0D474B60-38E8-38D1-C7BF-B109E3AF2C26}"/>
          </ac:spMkLst>
        </pc:spChg>
        <pc:spChg chg="mod">
          <ac:chgData name="Sofia Damachi" userId="03cd80ce-42a5-4404-94fc-1c37a1cddd9f" providerId="ADAL" clId="{A6D7E0E5-5C23-4B6F-995D-3812B121E277}" dt="2025-04-29T10:03:42.996" v="11325" actId="255"/>
          <ac:spMkLst>
            <pc:docMk/>
            <pc:sldMk cId="940093183" sldId="258"/>
            <ac:spMk id="17" creationId="{FBE7ABAD-016B-FA50-1B8E-C8CAD74E3BCF}"/>
          </ac:spMkLst>
        </pc:spChg>
        <pc:spChg chg="mod">
          <ac:chgData name="Sofia Damachi" userId="03cd80ce-42a5-4404-94fc-1c37a1cddd9f" providerId="ADAL" clId="{A6D7E0E5-5C23-4B6F-995D-3812B121E277}" dt="2025-04-28T12:55:40.925" v="10969" actId="2711"/>
          <ac:spMkLst>
            <pc:docMk/>
            <pc:sldMk cId="940093183" sldId="258"/>
            <ac:spMk id="18" creationId="{65FDD816-5C17-C574-8A24-FA9B333D8362}"/>
          </ac:spMkLst>
        </pc:spChg>
        <pc:spChg chg="add mod">
          <ac:chgData name="Sofia Damachi" userId="03cd80ce-42a5-4404-94fc-1c37a1cddd9f" providerId="ADAL" clId="{A6D7E0E5-5C23-4B6F-995D-3812B121E277}" dt="2025-04-28T12:55:40.925" v="10969" actId="2711"/>
          <ac:spMkLst>
            <pc:docMk/>
            <pc:sldMk cId="940093183" sldId="258"/>
            <ac:spMk id="19" creationId="{506503C0-77E8-9D26-CF02-1691D590E886}"/>
          </ac:spMkLst>
        </pc:spChg>
        <pc:spChg chg="add mod">
          <ac:chgData name="Sofia Damachi" userId="03cd80ce-42a5-4404-94fc-1c37a1cddd9f" providerId="ADAL" clId="{A6D7E0E5-5C23-4B6F-995D-3812B121E277}" dt="2025-04-28T12:55:47.968" v="10970" actId="114"/>
          <ac:spMkLst>
            <pc:docMk/>
            <pc:sldMk cId="940093183" sldId="258"/>
            <ac:spMk id="20" creationId="{C81598CB-C484-208B-1EBA-4CE0464D110F}"/>
          </ac:spMkLst>
        </pc:spChg>
        <pc:picChg chg="add mod">
          <ac:chgData name="Sofia Damachi" userId="03cd80ce-42a5-4404-94fc-1c37a1cddd9f" providerId="ADAL" clId="{A6D7E0E5-5C23-4B6F-995D-3812B121E277}" dt="2025-04-28T12:56:23.865" v="10977"/>
          <ac:picMkLst>
            <pc:docMk/>
            <pc:sldMk cId="940093183" sldId="258"/>
            <ac:picMk id="3" creationId="{19AFECF9-8EF4-E514-5E87-3CB736EEF3DB}"/>
          </ac:picMkLst>
        </pc:picChg>
        <pc:picChg chg="mod">
          <ac:chgData name="Sofia Damachi" userId="03cd80ce-42a5-4404-94fc-1c37a1cddd9f" providerId="ADAL" clId="{A6D7E0E5-5C23-4B6F-995D-3812B121E277}" dt="2025-03-26T08:48:37.050" v="32" actId="208"/>
          <ac:picMkLst>
            <pc:docMk/>
            <pc:sldMk cId="940093183" sldId="258"/>
            <ac:picMk id="21" creationId="{59794C1C-B6BB-92B4-2383-D73E870D9856}"/>
          </ac:picMkLst>
        </pc:picChg>
      </pc:sldChg>
      <pc:sldChg chg="addSp delSp modSp mod ord modNotesTx">
        <pc:chgData name="Sofia Damachi" userId="03cd80ce-42a5-4404-94fc-1c37a1cddd9f" providerId="ADAL" clId="{A6D7E0E5-5C23-4B6F-995D-3812B121E277}" dt="2025-04-29T10:23:00.692" v="11366" actId="20577"/>
        <pc:sldMkLst>
          <pc:docMk/>
          <pc:sldMk cId="2415149628" sldId="259"/>
        </pc:sldMkLst>
        <pc:spChg chg="mod">
          <ac:chgData name="Sofia Damachi" userId="03cd80ce-42a5-4404-94fc-1c37a1cddd9f" providerId="ADAL" clId="{A6D7E0E5-5C23-4B6F-995D-3812B121E277}" dt="2025-03-26T09:30:38.603" v="158" actId="20577"/>
          <ac:spMkLst>
            <pc:docMk/>
            <pc:sldMk cId="2415149628" sldId="259"/>
            <ac:spMk id="4" creationId="{9B0D0EA6-A92B-7800-E6B1-5827A292000D}"/>
          </ac:spMkLst>
        </pc:spChg>
        <pc:spChg chg="add mod">
          <ac:chgData name="Sofia Damachi" userId="03cd80ce-42a5-4404-94fc-1c37a1cddd9f" providerId="ADAL" clId="{A6D7E0E5-5C23-4B6F-995D-3812B121E277}" dt="2025-04-28T09:12:56.770" v="10654" actId="20577"/>
          <ac:spMkLst>
            <pc:docMk/>
            <pc:sldMk cId="2415149628" sldId="259"/>
            <ac:spMk id="5" creationId="{CB217275-51E0-3C5B-3704-4D3B76E6788D}"/>
          </ac:spMkLst>
        </pc:spChg>
        <pc:spChg chg="add mod">
          <ac:chgData name="Sofia Damachi" userId="03cd80ce-42a5-4404-94fc-1c37a1cddd9f" providerId="ADAL" clId="{A6D7E0E5-5C23-4B6F-995D-3812B121E277}" dt="2025-04-28T15:18:53.896" v="11007" actId="2711"/>
          <ac:spMkLst>
            <pc:docMk/>
            <pc:sldMk cId="2415149628" sldId="259"/>
            <ac:spMk id="6" creationId="{62A7F0B3-A014-67F1-0EEA-9133C25BD52B}"/>
          </ac:spMkLst>
        </pc:spChg>
        <pc:spChg chg="add mod">
          <ac:chgData name="Sofia Damachi" userId="03cd80ce-42a5-4404-94fc-1c37a1cddd9f" providerId="ADAL" clId="{A6D7E0E5-5C23-4B6F-995D-3812B121E277}" dt="2025-04-28T09:13:00.420" v="10655" actId="14100"/>
          <ac:spMkLst>
            <pc:docMk/>
            <pc:sldMk cId="2415149628" sldId="259"/>
            <ac:spMk id="7" creationId="{751FEBEA-3E69-0679-90A9-4CB6722D00FF}"/>
          </ac:spMkLst>
        </pc:spChg>
        <pc:spChg chg="mod">
          <ac:chgData name="Sofia Damachi" userId="03cd80ce-42a5-4404-94fc-1c37a1cddd9f" providerId="ADAL" clId="{A6D7E0E5-5C23-4B6F-995D-3812B121E277}" dt="2025-04-28T15:18:53.896" v="11007" actId="2711"/>
          <ac:spMkLst>
            <pc:docMk/>
            <pc:sldMk cId="2415149628" sldId="259"/>
            <ac:spMk id="19" creationId="{8B6EA462-A582-1FB6-A9F0-589AE30C087F}"/>
          </ac:spMkLst>
        </pc:spChg>
        <pc:spChg chg="add mod">
          <ac:chgData name="Sofia Damachi" userId="03cd80ce-42a5-4404-94fc-1c37a1cddd9f" providerId="ADAL" clId="{A6D7E0E5-5C23-4B6F-995D-3812B121E277}" dt="2025-03-26T10:36:40.266" v="594" actId="208"/>
          <ac:spMkLst>
            <pc:docMk/>
            <pc:sldMk cId="2415149628" sldId="259"/>
            <ac:spMk id="20" creationId="{2D3EFF8C-61B2-4EC3-6CB6-4D21ADEBBD2F}"/>
          </ac:spMkLst>
        </pc:spChg>
        <pc:spChg chg="mod">
          <ac:chgData name="Sofia Damachi" userId="03cd80ce-42a5-4404-94fc-1c37a1cddd9f" providerId="ADAL" clId="{A6D7E0E5-5C23-4B6F-995D-3812B121E277}" dt="2025-04-28T15:18:53.896" v="11007" actId="2711"/>
          <ac:spMkLst>
            <pc:docMk/>
            <pc:sldMk cId="2415149628" sldId="259"/>
            <ac:spMk id="23" creationId="{96D142FF-20D4-C1C5-F41A-128A4B3D4F74}"/>
          </ac:spMkLst>
        </pc:spChg>
        <pc:spChg chg="mod">
          <ac:chgData name="Sofia Damachi" userId="03cd80ce-42a5-4404-94fc-1c37a1cddd9f" providerId="ADAL" clId="{A6D7E0E5-5C23-4B6F-995D-3812B121E277}" dt="2025-04-16T14:21:24.984" v="9247" actId="1076"/>
          <ac:spMkLst>
            <pc:docMk/>
            <pc:sldMk cId="2415149628" sldId="259"/>
            <ac:spMk id="25" creationId="{B1E196B8-FBD4-A6BC-76A2-19348CD5DB58}"/>
          </ac:spMkLst>
        </pc:spChg>
        <pc:spChg chg="mod">
          <ac:chgData name="Sofia Damachi" userId="03cd80ce-42a5-4404-94fc-1c37a1cddd9f" providerId="ADAL" clId="{A6D7E0E5-5C23-4B6F-995D-3812B121E277}" dt="2025-04-28T15:18:53.896" v="11007" actId="2711"/>
          <ac:spMkLst>
            <pc:docMk/>
            <pc:sldMk cId="2415149628" sldId="259"/>
            <ac:spMk id="27" creationId="{F5289776-AEB6-02B1-5E53-EDE3B49BC3BA}"/>
          </ac:spMkLst>
        </pc:spChg>
        <pc:spChg chg="mod">
          <ac:chgData name="Sofia Damachi" userId="03cd80ce-42a5-4404-94fc-1c37a1cddd9f" providerId="ADAL" clId="{A6D7E0E5-5C23-4B6F-995D-3812B121E277}" dt="2025-03-26T10:16:11.433" v="418"/>
          <ac:spMkLst>
            <pc:docMk/>
            <pc:sldMk cId="2415149628" sldId="259"/>
            <ac:spMk id="41" creationId="{C560B120-4D88-C34A-89D5-0B0228125AA7}"/>
          </ac:spMkLst>
        </pc:spChg>
        <pc:spChg chg="mod">
          <ac:chgData name="Sofia Damachi" userId="03cd80ce-42a5-4404-94fc-1c37a1cddd9f" providerId="ADAL" clId="{A6D7E0E5-5C23-4B6F-995D-3812B121E277}" dt="2025-04-16T14:36:38.777" v="9346" actId="1076"/>
          <ac:spMkLst>
            <pc:docMk/>
            <pc:sldMk cId="2415149628" sldId="259"/>
            <ac:spMk id="43" creationId="{6E3FB7EF-7A98-72AC-8DEB-3E0497F50557}"/>
          </ac:spMkLst>
        </pc:spChg>
        <pc:spChg chg="mod">
          <ac:chgData name="Sofia Damachi" userId="03cd80ce-42a5-4404-94fc-1c37a1cddd9f" providerId="ADAL" clId="{A6D7E0E5-5C23-4B6F-995D-3812B121E277}" dt="2025-03-26T11:48:29.783" v="604" actId="1076"/>
          <ac:spMkLst>
            <pc:docMk/>
            <pc:sldMk cId="2415149628" sldId="259"/>
            <ac:spMk id="45" creationId="{9FF9D6B7-DDDB-D573-BDA2-14F364255DF1}"/>
          </ac:spMkLst>
        </pc:spChg>
        <pc:spChg chg="mod topLvl">
          <ac:chgData name="Sofia Damachi" userId="03cd80ce-42a5-4404-94fc-1c37a1cddd9f" providerId="ADAL" clId="{A6D7E0E5-5C23-4B6F-995D-3812B121E277}" dt="2025-03-26T12:02:08.648" v="763" actId="164"/>
          <ac:spMkLst>
            <pc:docMk/>
            <pc:sldMk cId="2415149628" sldId="259"/>
            <ac:spMk id="50" creationId="{240B3DEF-B2FD-8497-5F55-44D02932A082}"/>
          </ac:spMkLst>
        </pc:spChg>
        <pc:spChg chg="mod topLvl">
          <ac:chgData name="Sofia Damachi" userId="03cd80ce-42a5-4404-94fc-1c37a1cddd9f" providerId="ADAL" clId="{A6D7E0E5-5C23-4B6F-995D-3812B121E277}" dt="2025-03-26T12:02:08.648" v="763" actId="164"/>
          <ac:spMkLst>
            <pc:docMk/>
            <pc:sldMk cId="2415149628" sldId="259"/>
            <ac:spMk id="52" creationId="{DC6272C3-BD24-3EDA-DAD5-AEA7C7F2BDF2}"/>
          </ac:spMkLst>
        </pc:spChg>
        <pc:spChg chg="add mod ord">
          <ac:chgData name="Sofia Damachi" userId="03cd80ce-42a5-4404-94fc-1c37a1cddd9f" providerId="ADAL" clId="{A6D7E0E5-5C23-4B6F-995D-3812B121E277}" dt="2025-04-28T15:18:53.896" v="11007" actId="2711"/>
          <ac:spMkLst>
            <pc:docMk/>
            <pc:sldMk cId="2415149628" sldId="259"/>
            <ac:spMk id="56" creationId="{ED4D8184-3E84-F4F5-2A7D-19AF3F5EBE83}"/>
          </ac:spMkLst>
        </pc:spChg>
        <pc:spChg chg="mod">
          <ac:chgData name="Sofia Damachi" userId="03cd80ce-42a5-4404-94fc-1c37a1cddd9f" providerId="ADAL" clId="{A6D7E0E5-5C23-4B6F-995D-3812B121E277}" dt="2025-04-28T15:18:53.896" v="11007" actId="2711"/>
          <ac:spMkLst>
            <pc:docMk/>
            <pc:sldMk cId="2415149628" sldId="259"/>
            <ac:spMk id="60" creationId="{7186E2B8-A8EE-0432-F445-E1FCCEBE071A}"/>
          </ac:spMkLst>
        </pc:spChg>
        <pc:spChg chg="mod">
          <ac:chgData name="Sofia Damachi" userId="03cd80ce-42a5-4404-94fc-1c37a1cddd9f" providerId="ADAL" clId="{A6D7E0E5-5C23-4B6F-995D-3812B121E277}" dt="2025-04-28T15:18:53.896" v="11007" actId="2711"/>
          <ac:spMkLst>
            <pc:docMk/>
            <pc:sldMk cId="2415149628" sldId="259"/>
            <ac:spMk id="62" creationId="{4BCDA29C-7E9F-7F3B-2810-CB4659CF9ED0}"/>
          </ac:spMkLst>
        </pc:spChg>
        <pc:spChg chg="mod">
          <ac:chgData name="Sofia Damachi" userId="03cd80ce-42a5-4404-94fc-1c37a1cddd9f" providerId="ADAL" clId="{A6D7E0E5-5C23-4B6F-995D-3812B121E277}" dt="2025-04-28T15:18:53.896" v="11007" actId="2711"/>
          <ac:spMkLst>
            <pc:docMk/>
            <pc:sldMk cId="2415149628" sldId="259"/>
            <ac:spMk id="67" creationId="{622D2DEA-407D-2710-9419-C76745F63B07}"/>
          </ac:spMkLst>
        </pc:spChg>
        <pc:spChg chg="mod">
          <ac:chgData name="Sofia Damachi" userId="03cd80ce-42a5-4404-94fc-1c37a1cddd9f" providerId="ADAL" clId="{A6D7E0E5-5C23-4B6F-995D-3812B121E277}" dt="2025-03-26T11:54:36.544" v="692" actId="1076"/>
          <ac:spMkLst>
            <pc:docMk/>
            <pc:sldMk cId="2415149628" sldId="259"/>
            <ac:spMk id="69" creationId="{91244312-4DCE-A605-F528-F9DB413D36B4}"/>
          </ac:spMkLst>
        </pc:spChg>
        <pc:spChg chg="mod topLvl">
          <ac:chgData name="Sofia Damachi" userId="03cd80ce-42a5-4404-94fc-1c37a1cddd9f" providerId="ADAL" clId="{A6D7E0E5-5C23-4B6F-995D-3812B121E277}" dt="2025-04-28T15:18:53.896" v="11007" actId="2711"/>
          <ac:spMkLst>
            <pc:docMk/>
            <pc:sldMk cId="2415149628" sldId="259"/>
            <ac:spMk id="80" creationId="{FED005FC-D40E-E508-417F-E5F644BF86CC}"/>
          </ac:spMkLst>
        </pc:spChg>
        <pc:spChg chg="mod topLvl">
          <ac:chgData name="Sofia Damachi" userId="03cd80ce-42a5-4404-94fc-1c37a1cddd9f" providerId="ADAL" clId="{A6D7E0E5-5C23-4B6F-995D-3812B121E277}" dt="2025-04-28T15:18:53.896" v="11007" actId="2711"/>
          <ac:spMkLst>
            <pc:docMk/>
            <pc:sldMk cId="2415149628" sldId="259"/>
            <ac:spMk id="81" creationId="{BE7509AD-5FF6-EC97-2097-C0CCC0EF7000}"/>
          </ac:spMkLst>
        </pc:spChg>
        <pc:spChg chg="add mod">
          <ac:chgData name="Sofia Damachi" userId="03cd80ce-42a5-4404-94fc-1c37a1cddd9f" providerId="ADAL" clId="{A6D7E0E5-5C23-4B6F-995D-3812B121E277}" dt="2025-03-26T12:08:22.898" v="911" actId="1076"/>
          <ac:spMkLst>
            <pc:docMk/>
            <pc:sldMk cId="2415149628" sldId="259"/>
            <ac:spMk id="82" creationId="{86180824-3727-1232-1212-30F0DADDD15E}"/>
          </ac:spMkLst>
        </pc:spChg>
        <pc:grpChg chg="add mod">
          <ac:chgData name="Sofia Damachi" userId="03cd80ce-42a5-4404-94fc-1c37a1cddd9f" providerId="ADAL" clId="{A6D7E0E5-5C23-4B6F-995D-3812B121E277}" dt="2025-04-16T14:26:58.952" v="9337" actId="1037"/>
          <ac:grpSpMkLst>
            <pc:docMk/>
            <pc:sldMk cId="2415149628" sldId="259"/>
            <ac:grpSpMk id="2" creationId="{515F8633-6303-F109-5D16-5FD8A225960D}"/>
          </ac:grpSpMkLst>
        </pc:grpChg>
        <pc:grpChg chg="mod">
          <ac:chgData name="Sofia Damachi" userId="03cd80ce-42a5-4404-94fc-1c37a1cddd9f" providerId="ADAL" clId="{A6D7E0E5-5C23-4B6F-995D-3812B121E277}" dt="2025-04-16T14:21:36.830" v="9260" actId="1036"/>
          <ac:grpSpMkLst>
            <pc:docMk/>
            <pc:sldMk cId="2415149628" sldId="259"/>
            <ac:grpSpMk id="22" creationId="{F44B942C-70DB-A5D6-FECA-66DCAF01186F}"/>
          </ac:grpSpMkLst>
        </pc:grpChg>
        <pc:grpChg chg="add mod">
          <ac:chgData name="Sofia Damachi" userId="03cd80ce-42a5-4404-94fc-1c37a1cddd9f" providerId="ADAL" clId="{A6D7E0E5-5C23-4B6F-995D-3812B121E277}" dt="2025-03-26T10:18:45.142" v="486" actId="164"/>
          <ac:grpSpMkLst>
            <pc:docMk/>
            <pc:sldMk cId="2415149628" sldId="259"/>
            <ac:grpSpMk id="40" creationId="{43461875-EF60-8916-0FEC-262BCACF7FC1}"/>
          </ac:grpSpMkLst>
        </pc:grpChg>
        <pc:grpChg chg="mod">
          <ac:chgData name="Sofia Damachi" userId="03cd80ce-42a5-4404-94fc-1c37a1cddd9f" providerId="ADAL" clId="{A6D7E0E5-5C23-4B6F-995D-3812B121E277}" dt="2025-03-26T10:16:11.433" v="418"/>
          <ac:grpSpMkLst>
            <pc:docMk/>
            <pc:sldMk cId="2415149628" sldId="259"/>
            <ac:grpSpMk id="42" creationId="{210C4B88-0936-3DAE-E94E-0EB800014C83}"/>
          </ac:grpSpMkLst>
        </pc:grpChg>
        <pc:grpChg chg="add mod">
          <ac:chgData name="Sofia Damachi" userId="03cd80ce-42a5-4404-94fc-1c37a1cddd9f" providerId="ADAL" clId="{A6D7E0E5-5C23-4B6F-995D-3812B121E277}" dt="2025-03-26T12:04:37.765" v="838" actId="1076"/>
          <ac:grpSpMkLst>
            <pc:docMk/>
            <pc:sldMk cId="2415149628" sldId="259"/>
            <ac:grpSpMk id="48" creationId="{07F8BA26-6A14-969D-BE33-A5D035B57296}"/>
          </ac:grpSpMkLst>
        </pc:grpChg>
        <pc:grpChg chg="mod topLvl">
          <ac:chgData name="Sofia Damachi" userId="03cd80ce-42a5-4404-94fc-1c37a1cddd9f" providerId="ADAL" clId="{A6D7E0E5-5C23-4B6F-995D-3812B121E277}" dt="2025-03-26T12:01:32.099" v="754" actId="164"/>
          <ac:grpSpMkLst>
            <pc:docMk/>
            <pc:sldMk cId="2415149628" sldId="259"/>
            <ac:grpSpMk id="58" creationId="{39E7AB57-4127-F2FC-EC42-C8D86DA71A6B}"/>
          </ac:grpSpMkLst>
        </pc:grpChg>
        <pc:grpChg chg="add mod">
          <ac:chgData name="Sofia Damachi" userId="03cd80ce-42a5-4404-94fc-1c37a1cddd9f" providerId="ADAL" clId="{A6D7E0E5-5C23-4B6F-995D-3812B121E277}" dt="2025-03-26T12:01:28.032" v="753" actId="164"/>
          <ac:grpSpMkLst>
            <pc:docMk/>
            <pc:sldMk cId="2415149628" sldId="259"/>
            <ac:grpSpMk id="66" creationId="{D4F26731-0DBF-1D67-8393-0B0A5BE3E96F}"/>
          </ac:grpSpMkLst>
        </pc:grpChg>
        <pc:grpChg chg="add mod">
          <ac:chgData name="Sofia Damachi" userId="03cd80ce-42a5-4404-94fc-1c37a1cddd9f" providerId="ADAL" clId="{A6D7E0E5-5C23-4B6F-995D-3812B121E277}" dt="2025-03-26T12:02:38.548" v="774" actId="164"/>
          <ac:grpSpMkLst>
            <pc:docMk/>
            <pc:sldMk cId="2415149628" sldId="259"/>
            <ac:grpSpMk id="73" creationId="{C277AA5C-12D7-0406-44F6-5184E5A85ECD}"/>
          </ac:grpSpMkLst>
        </pc:grpChg>
        <pc:grpChg chg="add mod">
          <ac:chgData name="Sofia Damachi" userId="03cd80ce-42a5-4404-94fc-1c37a1cddd9f" providerId="ADAL" clId="{A6D7E0E5-5C23-4B6F-995D-3812B121E277}" dt="2025-04-16T14:26:48.732" v="9327" actId="1037"/>
          <ac:grpSpMkLst>
            <pc:docMk/>
            <pc:sldMk cId="2415149628" sldId="259"/>
            <ac:grpSpMk id="74" creationId="{CE40C32F-C9B5-BADA-E0AB-9C23CED55CF3}"/>
          </ac:grpSpMkLst>
        </pc:grpChg>
        <pc:grpChg chg="add mod">
          <ac:chgData name="Sofia Damachi" userId="03cd80ce-42a5-4404-94fc-1c37a1cddd9f" providerId="ADAL" clId="{A6D7E0E5-5C23-4B6F-995D-3812B121E277}" dt="2025-03-26T12:04:47.797" v="840" actId="1076"/>
          <ac:grpSpMkLst>
            <pc:docMk/>
            <pc:sldMk cId="2415149628" sldId="259"/>
            <ac:grpSpMk id="75" creationId="{7D1DE2BD-B721-8233-6429-D7A141C9628C}"/>
          </ac:grpSpMkLst>
        </pc:grpChg>
        <pc:grpChg chg="add mod">
          <ac:chgData name="Sofia Damachi" userId="03cd80ce-42a5-4404-94fc-1c37a1cddd9f" providerId="ADAL" clId="{A6D7E0E5-5C23-4B6F-995D-3812B121E277}" dt="2025-03-26T12:05:53.261" v="882" actId="164"/>
          <ac:grpSpMkLst>
            <pc:docMk/>
            <pc:sldMk cId="2415149628" sldId="259"/>
            <ac:grpSpMk id="76" creationId="{0D73FD7F-0B75-B6FC-3CFD-942652141C0D}"/>
          </ac:grpSpMkLst>
        </pc:grpChg>
        <pc:grpChg chg="add mod">
          <ac:chgData name="Sofia Damachi" userId="03cd80ce-42a5-4404-94fc-1c37a1cddd9f" providerId="ADAL" clId="{A6D7E0E5-5C23-4B6F-995D-3812B121E277}" dt="2025-03-26T12:07:32.949" v="896" actId="1076"/>
          <ac:grpSpMkLst>
            <pc:docMk/>
            <pc:sldMk cId="2415149628" sldId="259"/>
            <ac:grpSpMk id="83" creationId="{D2252626-BC79-5439-AE3D-38EF996D2223}"/>
          </ac:grpSpMkLst>
        </pc:grpChg>
        <pc:picChg chg="add mod">
          <ac:chgData name="Sofia Damachi" userId="03cd80ce-42a5-4404-94fc-1c37a1cddd9f" providerId="ADAL" clId="{A6D7E0E5-5C23-4B6F-995D-3812B121E277}" dt="2025-04-28T12:56:27.538" v="10980"/>
          <ac:picMkLst>
            <pc:docMk/>
            <pc:sldMk cId="2415149628" sldId="259"/>
            <ac:picMk id="3" creationId="{180374B2-6249-FC31-8320-0F26C17AC636}"/>
          </ac:picMkLst>
        </pc:picChg>
        <pc:picChg chg="mod">
          <ac:chgData name="Sofia Damachi" userId="03cd80ce-42a5-4404-94fc-1c37a1cddd9f" providerId="ADAL" clId="{A6D7E0E5-5C23-4B6F-995D-3812B121E277}" dt="2025-03-26T10:14:31.680" v="408" actId="207"/>
          <ac:picMkLst>
            <pc:docMk/>
            <pc:sldMk cId="2415149628" sldId="259"/>
            <ac:picMk id="26" creationId="{8B9C7721-6E6A-5765-C705-F5E7465E5172}"/>
          </ac:picMkLst>
        </pc:picChg>
        <pc:picChg chg="mod">
          <ac:chgData name="Sofia Damachi" userId="03cd80ce-42a5-4404-94fc-1c37a1cddd9f" providerId="ADAL" clId="{A6D7E0E5-5C23-4B6F-995D-3812B121E277}" dt="2025-03-26T10:17:15.566" v="440" actId="1076"/>
          <ac:picMkLst>
            <pc:docMk/>
            <pc:sldMk cId="2415149628" sldId="259"/>
            <ac:picMk id="44" creationId="{CF7AB8CA-BE5D-FD3D-5B59-F8F40ED3E2EF}"/>
          </ac:picMkLst>
        </pc:picChg>
        <pc:picChg chg="add mod">
          <ac:chgData name="Sofia Damachi" userId="03cd80ce-42a5-4404-94fc-1c37a1cddd9f" providerId="ADAL" clId="{A6D7E0E5-5C23-4B6F-995D-3812B121E277}" dt="2025-03-26T10:18:45.142" v="486" actId="164"/>
          <ac:picMkLst>
            <pc:docMk/>
            <pc:sldMk cId="2415149628" sldId="259"/>
            <ac:picMk id="47" creationId="{10BDD557-C9D7-8FD6-0215-941C66BE9A9A}"/>
          </ac:picMkLst>
        </pc:picChg>
        <pc:picChg chg="add mod">
          <ac:chgData name="Sofia Damachi" userId="03cd80ce-42a5-4404-94fc-1c37a1cddd9f" providerId="ADAL" clId="{A6D7E0E5-5C23-4B6F-995D-3812B121E277}" dt="2025-03-26T12:02:08.648" v="763" actId="164"/>
          <ac:picMkLst>
            <pc:docMk/>
            <pc:sldMk cId="2415149628" sldId="259"/>
            <ac:picMk id="55" creationId="{2BB99637-32C9-106F-AAEC-A2D3A8E8FEA6}"/>
          </ac:picMkLst>
        </pc:picChg>
        <pc:picChg chg="add mod">
          <ac:chgData name="Sofia Damachi" userId="03cd80ce-42a5-4404-94fc-1c37a1cddd9f" providerId="ADAL" clId="{A6D7E0E5-5C23-4B6F-995D-3812B121E277}" dt="2025-03-26T12:01:32.099" v="754" actId="164"/>
          <ac:picMkLst>
            <pc:docMk/>
            <pc:sldMk cId="2415149628" sldId="259"/>
            <ac:picMk id="72" creationId="{675C9B3B-0D6D-51FF-76E3-8CE6C5B4C262}"/>
          </ac:picMkLst>
        </pc:picChg>
        <pc:picChg chg="add mod">
          <ac:chgData name="Sofia Damachi" userId="03cd80ce-42a5-4404-94fc-1c37a1cddd9f" providerId="ADAL" clId="{A6D7E0E5-5C23-4B6F-995D-3812B121E277}" dt="2025-03-26T12:01:28.032" v="753" actId="164"/>
          <ac:picMkLst>
            <pc:docMk/>
            <pc:sldMk cId="2415149628" sldId="259"/>
            <ac:picMk id="1026" creationId="{559B4FDC-ED59-D1E4-3B11-9CE8D1D73600}"/>
          </ac:picMkLst>
        </pc:picChg>
        <pc:cxnChg chg="add mod">
          <ac:chgData name="Sofia Damachi" userId="03cd80ce-42a5-4404-94fc-1c37a1cddd9f" providerId="ADAL" clId="{A6D7E0E5-5C23-4B6F-995D-3812B121E277}" dt="2025-03-26T12:07:48.230" v="900" actId="1036"/>
          <ac:cxnSpMkLst>
            <pc:docMk/>
            <pc:sldMk cId="2415149628" sldId="259"/>
            <ac:cxnSpMk id="65" creationId="{6F628A58-5CD8-E3F3-F7D5-E862A3ED3A05}"/>
          </ac:cxnSpMkLst>
        </pc:cxnChg>
        <pc:cxnChg chg="add mod">
          <ac:chgData name="Sofia Damachi" userId="03cd80ce-42a5-4404-94fc-1c37a1cddd9f" providerId="ADAL" clId="{A6D7E0E5-5C23-4B6F-995D-3812B121E277}" dt="2025-03-26T12:08:13.090" v="909" actId="1076"/>
          <ac:cxnSpMkLst>
            <pc:docMk/>
            <pc:sldMk cId="2415149628" sldId="259"/>
            <ac:cxnSpMk id="86" creationId="{D0C5D9DE-27E7-D468-FD49-F3144915DC57}"/>
          </ac:cxnSpMkLst>
        </pc:cxnChg>
        <pc:cxnChg chg="add mod">
          <ac:chgData name="Sofia Damachi" userId="03cd80ce-42a5-4404-94fc-1c37a1cddd9f" providerId="ADAL" clId="{A6D7E0E5-5C23-4B6F-995D-3812B121E277}" dt="2025-04-16T14:21:33.877" v="9252" actId="1036"/>
          <ac:cxnSpMkLst>
            <pc:docMk/>
            <pc:sldMk cId="2415149628" sldId="259"/>
            <ac:cxnSpMk id="87" creationId="{A1E9265D-03B4-7368-3E9D-3DD361953385}"/>
          </ac:cxnSpMkLst>
        </pc:cxnChg>
        <pc:cxnChg chg="add mod">
          <ac:chgData name="Sofia Damachi" userId="03cd80ce-42a5-4404-94fc-1c37a1cddd9f" providerId="ADAL" clId="{A6D7E0E5-5C23-4B6F-995D-3812B121E277}" dt="2025-03-26T12:08:45.165" v="915" actId="1076"/>
          <ac:cxnSpMkLst>
            <pc:docMk/>
            <pc:sldMk cId="2415149628" sldId="259"/>
            <ac:cxnSpMk id="88" creationId="{C6558401-7F9B-7863-3201-BEBF39F95ED7}"/>
          </ac:cxnSpMkLst>
        </pc:cxnChg>
      </pc:sldChg>
      <pc:sldChg chg="addSp delSp modSp new mod ord">
        <pc:chgData name="Sofia Damachi" userId="03cd80ce-42a5-4404-94fc-1c37a1cddd9f" providerId="ADAL" clId="{A6D7E0E5-5C23-4B6F-995D-3812B121E277}" dt="2025-04-28T12:56:08.134" v="10973"/>
        <pc:sldMkLst>
          <pc:docMk/>
          <pc:sldMk cId="2658063935" sldId="261"/>
        </pc:sldMkLst>
        <pc:spChg chg="mod">
          <ac:chgData name="Sofia Damachi" userId="03cd80ce-42a5-4404-94fc-1c37a1cddd9f" providerId="ADAL" clId="{A6D7E0E5-5C23-4B6F-995D-3812B121E277}" dt="2025-03-26T08:43:18.714" v="16"/>
          <ac:spMkLst>
            <pc:docMk/>
            <pc:sldMk cId="2658063935" sldId="261"/>
            <ac:spMk id="2" creationId="{BEB39217-AB6D-14B0-B8DB-8679B2AD9EF7}"/>
          </ac:spMkLst>
        </pc:spChg>
        <pc:spChg chg="add mod">
          <ac:chgData name="Sofia Damachi" userId="03cd80ce-42a5-4404-94fc-1c37a1cddd9f" providerId="ADAL" clId="{A6D7E0E5-5C23-4B6F-995D-3812B121E277}" dt="2025-03-26T08:43:39.854" v="19"/>
          <ac:spMkLst>
            <pc:docMk/>
            <pc:sldMk cId="2658063935" sldId="261"/>
            <ac:spMk id="4" creationId="{5A24920A-09E6-AB7C-C261-12BBEE360ADA}"/>
          </ac:spMkLst>
        </pc:spChg>
        <pc:spChg chg="add mod">
          <ac:chgData name="Sofia Damachi" userId="03cd80ce-42a5-4404-94fc-1c37a1cddd9f" providerId="ADAL" clId="{A6D7E0E5-5C23-4B6F-995D-3812B121E277}" dt="2025-03-26T08:47:56.221" v="25" actId="207"/>
          <ac:spMkLst>
            <pc:docMk/>
            <pc:sldMk cId="2658063935" sldId="261"/>
            <ac:spMk id="7" creationId="{4853494F-8E1D-25C9-8973-BFD282046335}"/>
          </ac:spMkLst>
        </pc:spChg>
        <pc:picChg chg="add mod">
          <ac:chgData name="Sofia Damachi" userId="03cd80ce-42a5-4404-94fc-1c37a1cddd9f" providerId="ADAL" clId="{A6D7E0E5-5C23-4B6F-995D-3812B121E277}" dt="2025-03-26T08:44:06.978" v="22" actId="208"/>
          <ac:picMkLst>
            <pc:docMk/>
            <pc:sldMk cId="2658063935" sldId="261"/>
            <ac:picMk id="5" creationId="{99EC32AF-51C4-F0CB-0387-7BFE3EFD560C}"/>
          </ac:picMkLst>
        </pc:picChg>
        <pc:picChg chg="add mod">
          <ac:chgData name="Sofia Damachi" userId="03cd80ce-42a5-4404-94fc-1c37a1cddd9f" providerId="ADAL" clId="{A6D7E0E5-5C23-4B6F-995D-3812B121E277}" dt="2025-03-26T08:44:06.978" v="22" actId="208"/>
          <ac:picMkLst>
            <pc:docMk/>
            <pc:sldMk cId="2658063935" sldId="261"/>
            <ac:picMk id="6" creationId="{A07CB134-F31B-575B-3EB7-52D571F82064}"/>
          </ac:picMkLst>
        </pc:picChg>
        <pc:picChg chg="add mod">
          <ac:chgData name="Sofia Damachi" userId="03cd80ce-42a5-4404-94fc-1c37a1cddd9f" providerId="ADAL" clId="{A6D7E0E5-5C23-4B6F-995D-3812B121E277}" dt="2025-04-28T12:56:08.134" v="10973"/>
          <ac:picMkLst>
            <pc:docMk/>
            <pc:sldMk cId="2658063935" sldId="261"/>
            <ac:picMk id="8" creationId="{20CACA01-B60E-57A1-7FC9-922BA24811E1}"/>
          </ac:picMkLst>
        </pc:picChg>
      </pc:sldChg>
      <pc:sldChg chg="addSp delSp modSp add mod">
        <pc:chgData name="Sofia Damachi" userId="03cd80ce-42a5-4404-94fc-1c37a1cddd9f" providerId="ADAL" clId="{A6D7E0E5-5C23-4B6F-995D-3812B121E277}" dt="2025-04-29T10:04:23.803" v="11335" actId="114"/>
        <pc:sldMkLst>
          <pc:docMk/>
          <pc:sldMk cId="2202985779" sldId="262"/>
        </pc:sldMkLst>
        <pc:spChg chg="add mod">
          <ac:chgData name="Sofia Damachi" userId="03cd80ce-42a5-4404-94fc-1c37a1cddd9f" providerId="ADAL" clId="{A6D7E0E5-5C23-4B6F-995D-3812B121E277}" dt="2025-04-29T10:03:52.510" v="11328" actId="255"/>
          <ac:spMkLst>
            <pc:docMk/>
            <pc:sldMk cId="2202985779" sldId="262"/>
            <ac:spMk id="3" creationId="{4F209B8F-A1A1-ABDD-F64C-66027AA21AE2}"/>
          </ac:spMkLst>
        </pc:spChg>
        <pc:spChg chg="mod">
          <ac:chgData name="Sofia Damachi" userId="03cd80ce-42a5-4404-94fc-1c37a1cddd9f" providerId="ADAL" clId="{A6D7E0E5-5C23-4B6F-995D-3812B121E277}" dt="2025-04-04T13:04:34.969" v="5057" actId="1036"/>
          <ac:spMkLst>
            <pc:docMk/>
            <pc:sldMk cId="2202985779" sldId="262"/>
            <ac:spMk id="5" creationId="{C6DEAABF-BC85-266A-C0B7-E1A20F2B269F}"/>
          </ac:spMkLst>
        </pc:spChg>
        <pc:spChg chg="mod">
          <ac:chgData name="Sofia Damachi" userId="03cd80ce-42a5-4404-94fc-1c37a1cddd9f" providerId="ADAL" clId="{A6D7E0E5-5C23-4B6F-995D-3812B121E277}" dt="2025-04-28T11:39:49.892" v="10962" actId="20577"/>
          <ac:spMkLst>
            <pc:docMk/>
            <pc:sldMk cId="2202985779" sldId="262"/>
            <ac:spMk id="6" creationId="{4CDA0ECF-296F-BBC9-D6C8-915BEF0026AB}"/>
          </ac:spMkLst>
        </pc:spChg>
        <pc:spChg chg="mod">
          <ac:chgData name="Sofia Damachi" userId="03cd80ce-42a5-4404-94fc-1c37a1cddd9f" providerId="ADAL" clId="{A6D7E0E5-5C23-4B6F-995D-3812B121E277}" dt="2025-04-28T12:55:53.944" v="10972" actId="20577"/>
          <ac:spMkLst>
            <pc:docMk/>
            <pc:sldMk cId="2202985779" sldId="262"/>
            <ac:spMk id="7" creationId="{9F8404EB-9E62-FC59-DBE5-7AA4BFDE8A0C}"/>
          </ac:spMkLst>
        </pc:spChg>
        <pc:spChg chg="mod">
          <ac:chgData name="Sofia Damachi" userId="03cd80ce-42a5-4404-94fc-1c37a1cddd9f" providerId="ADAL" clId="{A6D7E0E5-5C23-4B6F-995D-3812B121E277}" dt="2025-04-14T12:57:34.480" v="6317" actId="1035"/>
          <ac:spMkLst>
            <pc:docMk/>
            <pc:sldMk cId="2202985779" sldId="262"/>
            <ac:spMk id="8" creationId="{5F8122F6-C2AE-0F7B-31E4-35A3A39701CF}"/>
          </ac:spMkLst>
        </pc:spChg>
        <pc:spChg chg="mod">
          <ac:chgData name="Sofia Damachi" userId="03cd80ce-42a5-4404-94fc-1c37a1cddd9f" providerId="ADAL" clId="{A6D7E0E5-5C23-4B6F-995D-3812B121E277}" dt="2025-04-14T12:57:34.480" v="6317" actId="1035"/>
          <ac:spMkLst>
            <pc:docMk/>
            <pc:sldMk cId="2202985779" sldId="262"/>
            <ac:spMk id="9" creationId="{8E8FB233-34B2-9493-BE77-ED0C791D7C30}"/>
          </ac:spMkLst>
        </pc:spChg>
        <pc:spChg chg="mod">
          <ac:chgData name="Sofia Damachi" userId="03cd80ce-42a5-4404-94fc-1c37a1cddd9f" providerId="ADAL" clId="{A6D7E0E5-5C23-4B6F-995D-3812B121E277}" dt="2025-04-29T10:04:08.682" v="11334" actId="404"/>
          <ac:spMkLst>
            <pc:docMk/>
            <pc:sldMk cId="2202985779" sldId="262"/>
            <ac:spMk id="10" creationId="{7F5B3B90-F07A-B806-FDB9-058840339C6D}"/>
          </ac:spMkLst>
        </pc:spChg>
        <pc:spChg chg="mod">
          <ac:chgData name="Sofia Damachi" userId="03cd80ce-42a5-4404-94fc-1c37a1cddd9f" providerId="ADAL" clId="{A6D7E0E5-5C23-4B6F-995D-3812B121E277}" dt="2025-04-04T13:05:38.905" v="5123" actId="1036"/>
          <ac:spMkLst>
            <pc:docMk/>
            <pc:sldMk cId="2202985779" sldId="262"/>
            <ac:spMk id="11" creationId="{C26D27A8-26E9-E517-FE31-12D5E0AF5617}"/>
          </ac:spMkLst>
        </pc:spChg>
        <pc:spChg chg="add mod">
          <ac:chgData name="Sofia Damachi" userId="03cd80ce-42a5-4404-94fc-1c37a1cddd9f" providerId="ADAL" clId="{A6D7E0E5-5C23-4B6F-995D-3812B121E277}" dt="2025-04-04T13:03:41.296" v="5024" actId="1036"/>
          <ac:spMkLst>
            <pc:docMk/>
            <pc:sldMk cId="2202985779" sldId="262"/>
            <ac:spMk id="12" creationId="{5A45901F-4568-8A18-3376-10BE74733784}"/>
          </ac:spMkLst>
        </pc:spChg>
        <pc:spChg chg="add mod">
          <ac:chgData name="Sofia Damachi" userId="03cd80ce-42a5-4404-94fc-1c37a1cddd9f" providerId="ADAL" clId="{A6D7E0E5-5C23-4B6F-995D-3812B121E277}" dt="2025-04-04T13:03:41.296" v="5024" actId="1036"/>
          <ac:spMkLst>
            <pc:docMk/>
            <pc:sldMk cId="2202985779" sldId="262"/>
            <ac:spMk id="13" creationId="{7742C064-699C-F32C-20F6-00AD0758C8F3}"/>
          </ac:spMkLst>
        </pc:spChg>
        <pc:spChg chg="add mod">
          <ac:chgData name="Sofia Damachi" userId="03cd80ce-42a5-4404-94fc-1c37a1cddd9f" providerId="ADAL" clId="{A6D7E0E5-5C23-4B6F-995D-3812B121E277}" dt="2025-04-29T10:04:23.803" v="11335" actId="114"/>
          <ac:spMkLst>
            <pc:docMk/>
            <pc:sldMk cId="2202985779" sldId="262"/>
            <ac:spMk id="14" creationId="{795DE17A-02C7-1BE6-4D8B-EBCBECB01C37}"/>
          </ac:spMkLst>
        </pc:spChg>
        <pc:spChg chg="add mod">
          <ac:chgData name="Sofia Damachi" userId="03cd80ce-42a5-4404-94fc-1c37a1cddd9f" providerId="ADAL" clId="{A6D7E0E5-5C23-4B6F-995D-3812B121E277}" dt="2025-04-28T11:39:06.165" v="10949" actId="20577"/>
          <ac:spMkLst>
            <pc:docMk/>
            <pc:sldMk cId="2202985779" sldId="262"/>
            <ac:spMk id="15" creationId="{B7BE825A-3A34-C47A-5680-7455A14838A4}"/>
          </ac:spMkLst>
        </pc:spChg>
        <pc:spChg chg="mod">
          <ac:chgData name="Sofia Damachi" userId="03cd80ce-42a5-4404-94fc-1c37a1cddd9f" providerId="ADAL" clId="{A6D7E0E5-5C23-4B6F-995D-3812B121E277}" dt="2025-04-28T14:02:29.711" v="11005"/>
          <ac:spMkLst>
            <pc:docMk/>
            <pc:sldMk cId="2202985779" sldId="262"/>
            <ac:spMk id="16" creationId="{5B3134DC-5671-8696-9CD8-E91F5CE49231}"/>
          </ac:spMkLst>
        </pc:spChg>
        <pc:spChg chg="add mod">
          <ac:chgData name="Sofia Damachi" userId="03cd80ce-42a5-4404-94fc-1c37a1cddd9f" providerId="ADAL" clId="{A6D7E0E5-5C23-4B6F-995D-3812B121E277}" dt="2025-04-28T13:59:23.299" v="11003"/>
          <ac:spMkLst>
            <pc:docMk/>
            <pc:sldMk cId="2202985779" sldId="262"/>
            <ac:spMk id="17" creationId="{0BC1DD1A-A3AE-8CF0-B820-9F4FAAD181A7}"/>
          </ac:spMkLst>
        </pc:spChg>
        <pc:spChg chg="add mod">
          <ac:chgData name="Sofia Damachi" userId="03cd80ce-42a5-4404-94fc-1c37a1cddd9f" providerId="ADAL" clId="{A6D7E0E5-5C23-4B6F-995D-3812B121E277}" dt="2025-04-28T11:39:38.748" v="10959" actId="20577"/>
          <ac:spMkLst>
            <pc:docMk/>
            <pc:sldMk cId="2202985779" sldId="262"/>
            <ac:spMk id="19" creationId="{A5B37B41-4BEC-6DD9-1FD2-0A41542A1D5D}"/>
          </ac:spMkLst>
        </pc:spChg>
        <pc:spChg chg="add mod">
          <ac:chgData name="Sofia Damachi" userId="03cd80ce-42a5-4404-94fc-1c37a1cddd9f" providerId="ADAL" clId="{A6D7E0E5-5C23-4B6F-995D-3812B121E277}" dt="2025-04-28T14:02:22.548" v="11004"/>
          <ac:spMkLst>
            <pc:docMk/>
            <pc:sldMk cId="2202985779" sldId="262"/>
            <ac:spMk id="20" creationId="{D3FE9A1C-FB7E-5BC5-D6A8-F10BB208AEF4}"/>
          </ac:spMkLst>
        </pc:spChg>
        <pc:picChg chg="add mod">
          <ac:chgData name="Sofia Damachi" userId="03cd80ce-42a5-4404-94fc-1c37a1cddd9f" providerId="ADAL" clId="{A6D7E0E5-5C23-4B6F-995D-3812B121E277}" dt="2025-04-04T13:03:52.756" v="5026" actId="1076"/>
          <ac:picMkLst>
            <pc:docMk/>
            <pc:sldMk cId="2202985779" sldId="262"/>
            <ac:picMk id="18" creationId="{321790B6-2172-39B6-1978-E71C32134215}"/>
          </ac:picMkLst>
        </pc:picChg>
        <pc:picChg chg="mod">
          <ac:chgData name="Sofia Damachi" userId="03cd80ce-42a5-4404-94fc-1c37a1cddd9f" providerId="ADAL" clId="{A6D7E0E5-5C23-4B6F-995D-3812B121E277}" dt="2025-04-04T13:05:48.682" v="5179" actId="1036"/>
          <ac:picMkLst>
            <pc:docMk/>
            <pc:sldMk cId="2202985779" sldId="262"/>
            <ac:picMk id="21" creationId="{AC60352D-1146-94BC-FD99-26BA00232511}"/>
          </ac:picMkLst>
        </pc:picChg>
        <pc:picChg chg="add mod">
          <ac:chgData name="Sofia Damachi" userId="03cd80ce-42a5-4404-94fc-1c37a1cddd9f" providerId="ADAL" clId="{A6D7E0E5-5C23-4B6F-995D-3812B121E277}" dt="2025-04-14T12:57:34.480" v="6317" actId="1035"/>
          <ac:picMkLst>
            <pc:docMk/>
            <pc:sldMk cId="2202985779" sldId="262"/>
            <ac:picMk id="22" creationId="{51DC6D9E-DA03-D6E5-6B4E-11CEAE9E38D9}"/>
          </ac:picMkLst>
        </pc:picChg>
        <pc:picChg chg="add mod">
          <ac:chgData name="Sofia Damachi" userId="03cd80ce-42a5-4404-94fc-1c37a1cddd9f" providerId="ADAL" clId="{A6D7E0E5-5C23-4B6F-995D-3812B121E277}" dt="2025-04-28T12:56:24.627" v="10978"/>
          <ac:picMkLst>
            <pc:docMk/>
            <pc:sldMk cId="2202985779" sldId="262"/>
            <ac:picMk id="23" creationId="{6A6DEB55-F478-44C6-77F4-A6899DAD61BB}"/>
          </ac:picMkLst>
        </pc:picChg>
      </pc:sldChg>
      <pc:sldChg chg="modSp add mod">
        <pc:chgData name="Sofia Damachi" userId="03cd80ce-42a5-4404-94fc-1c37a1cddd9f" providerId="ADAL" clId="{A6D7E0E5-5C23-4B6F-995D-3812B121E277}" dt="2025-04-28T11:39:15.222" v="10956" actId="20577"/>
        <pc:sldMkLst>
          <pc:docMk/>
          <pc:sldMk cId="1045695297" sldId="263"/>
        </pc:sldMkLst>
        <pc:spChg chg="mod">
          <ac:chgData name="Sofia Damachi" userId="03cd80ce-42a5-4404-94fc-1c37a1cddd9f" providerId="ADAL" clId="{A6D7E0E5-5C23-4B6F-995D-3812B121E277}" dt="2025-04-28T11:39:15.222" v="10956" actId="20577"/>
          <ac:spMkLst>
            <pc:docMk/>
            <pc:sldMk cId="1045695297" sldId="263"/>
            <ac:spMk id="2" creationId="{F83D408E-1902-3949-1696-3EEBDE57AF8D}"/>
          </ac:spMkLst>
        </pc:spChg>
      </pc:sldChg>
      <pc:sldChg chg="modSp add mod">
        <pc:chgData name="Sofia Damachi" userId="03cd80ce-42a5-4404-94fc-1c37a1cddd9f" providerId="ADAL" clId="{A6D7E0E5-5C23-4B6F-995D-3812B121E277}" dt="2025-03-26T09:18:16.572" v="93"/>
        <pc:sldMkLst>
          <pc:docMk/>
          <pc:sldMk cId="3890475296" sldId="264"/>
        </pc:sldMkLst>
        <pc:spChg chg="mod">
          <ac:chgData name="Sofia Damachi" userId="03cd80ce-42a5-4404-94fc-1c37a1cddd9f" providerId="ADAL" clId="{A6D7E0E5-5C23-4B6F-995D-3812B121E277}" dt="2025-03-26T09:18:16.572" v="93"/>
          <ac:spMkLst>
            <pc:docMk/>
            <pc:sldMk cId="3890475296" sldId="264"/>
            <ac:spMk id="2" creationId="{867C557E-42C6-4463-137B-96AAB6B8CDD4}"/>
          </ac:spMkLst>
        </pc:spChg>
      </pc:sldChg>
      <pc:sldChg chg="modSp add mod">
        <pc:chgData name="Sofia Damachi" userId="03cd80ce-42a5-4404-94fc-1c37a1cddd9f" providerId="ADAL" clId="{A6D7E0E5-5C23-4B6F-995D-3812B121E277}" dt="2025-03-26T09:18:48.818" v="95"/>
        <pc:sldMkLst>
          <pc:docMk/>
          <pc:sldMk cId="125114681" sldId="265"/>
        </pc:sldMkLst>
        <pc:spChg chg="mod">
          <ac:chgData name="Sofia Damachi" userId="03cd80ce-42a5-4404-94fc-1c37a1cddd9f" providerId="ADAL" clId="{A6D7E0E5-5C23-4B6F-995D-3812B121E277}" dt="2025-03-26T09:18:48.818" v="95"/>
          <ac:spMkLst>
            <pc:docMk/>
            <pc:sldMk cId="125114681" sldId="265"/>
            <ac:spMk id="2" creationId="{DF7EE6F2-2A2D-DCA1-FE77-E1885230DC81}"/>
          </ac:spMkLst>
        </pc:spChg>
      </pc:sldChg>
      <pc:sldChg chg="addSp delSp modSp add mod modNotesTx">
        <pc:chgData name="Sofia Damachi" userId="03cd80ce-42a5-4404-94fc-1c37a1cddd9f" providerId="ADAL" clId="{A6D7E0E5-5C23-4B6F-995D-3812B121E277}" dt="2025-04-29T10:22:58.850" v="11365" actId="20577"/>
        <pc:sldMkLst>
          <pc:docMk/>
          <pc:sldMk cId="550458403" sldId="266"/>
        </pc:sldMkLst>
        <pc:spChg chg="add mod">
          <ac:chgData name="Sofia Damachi" userId="03cd80ce-42a5-4404-94fc-1c37a1cddd9f" providerId="ADAL" clId="{A6D7E0E5-5C23-4B6F-995D-3812B121E277}" dt="2025-04-28T15:19:29.509" v="11012" actId="2711"/>
          <ac:spMkLst>
            <pc:docMk/>
            <pc:sldMk cId="550458403" sldId="266"/>
            <ac:spMk id="3" creationId="{D862EC64-8261-428A-E48A-F3BE8AA26407}"/>
          </ac:spMkLst>
        </pc:spChg>
        <pc:spChg chg="mod">
          <ac:chgData name="Sofia Damachi" userId="03cd80ce-42a5-4404-94fc-1c37a1cddd9f" providerId="ADAL" clId="{A6D7E0E5-5C23-4B6F-995D-3812B121E277}" dt="2025-03-26T09:54:47.659" v="250"/>
          <ac:spMkLst>
            <pc:docMk/>
            <pc:sldMk cId="550458403" sldId="266"/>
            <ac:spMk id="4" creationId="{9F0D1B10-3CC6-4DAF-8D2A-55034E4FCC2C}"/>
          </ac:spMkLst>
        </pc:spChg>
        <pc:spChg chg="add mod">
          <ac:chgData name="Sofia Damachi" userId="03cd80ce-42a5-4404-94fc-1c37a1cddd9f" providerId="ADAL" clId="{A6D7E0E5-5C23-4B6F-995D-3812B121E277}" dt="2025-04-09T08:17:46.294" v="5353" actId="1036"/>
          <ac:spMkLst>
            <pc:docMk/>
            <pc:sldMk cId="550458403" sldId="266"/>
            <ac:spMk id="5" creationId="{F4C8F3BF-0856-AF25-D447-5DE2F2516E6F}"/>
          </ac:spMkLst>
        </pc:spChg>
        <pc:spChg chg="add mod">
          <ac:chgData name="Sofia Damachi" userId="03cd80ce-42a5-4404-94fc-1c37a1cddd9f" providerId="ADAL" clId="{A6D7E0E5-5C23-4B6F-995D-3812B121E277}" dt="2025-04-28T15:19:29.509" v="11012" actId="2711"/>
          <ac:spMkLst>
            <pc:docMk/>
            <pc:sldMk cId="550458403" sldId="266"/>
            <ac:spMk id="7" creationId="{8B1B4F27-337A-0AB9-7A1C-3E5EC3E021CE}"/>
          </ac:spMkLst>
        </pc:spChg>
        <pc:spChg chg="add mod">
          <ac:chgData name="Sofia Damachi" userId="03cd80ce-42a5-4404-94fc-1c37a1cddd9f" providerId="ADAL" clId="{A6D7E0E5-5C23-4B6F-995D-3812B121E277}" dt="2025-04-28T15:19:29.509" v="11012" actId="2711"/>
          <ac:spMkLst>
            <pc:docMk/>
            <pc:sldMk cId="550458403" sldId="266"/>
            <ac:spMk id="8" creationId="{A2B80BE6-BE4A-FDEB-EB92-A2928E767C80}"/>
          </ac:spMkLst>
        </pc:spChg>
        <pc:spChg chg="add mod">
          <ac:chgData name="Sofia Damachi" userId="03cd80ce-42a5-4404-94fc-1c37a1cddd9f" providerId="ADAL" clId="{A6D7E0E5-5C23-4B6F-995D-3812B121E277}" dt="2025-04-28T15:19:29.509" v="11012" actId="2711"/>
          <ac:spMkLst>
            <pc:docMk/>
            <pc:sldMk cId="550458403" sldId="266"/>
            <ac:spMk id="9" creationId="{C820B10E-437C-3CEF-219E-C11A913E86CF}"/>
          </ac:spMkLst>
        </pc:spChg>
        <pc:spChg chg="add mod">
          <ac:chgData name="Sofia Damachi" userId="03cd80ce-42a5-4404-94fc-1c37a1cddd9f" providerId="ADAL" clId="{A6D7E0E5-5C23-4B6F-995D-3812B121E277}" dt="2025-04-16T14:25:41.783" v="9311" actId="1076"/>
          <ac:spMkLst>
            <pc:docMk/>
            <pc:sldMk cId="550458403" sldId="266"/>
            <ac:spMk id="10" creationId="{032A8695-E6DD-991F-ADB6-E5CB7AF8CF05}"/>
          </ac:spMkLst>
        </pc:spChg>
        <pc:spChg chg="add mod">
          <ac:chgData name="Sofia Damachi" userId="03cd80ce-42a5-4404-94fc-1c37a1cddd9f" providerId="ADAL" clId="{A6D7E0E5-5C23-4B6F-995D-3812B121E277}" dt="2025-04-28T15:19:29.509" v="11012" actId="2711"/>
          <ac:spMkLst>
            <pc:docMk/>
            <pc:sldMk cId="550458403" sldId="266"/>
            <ac:spMk id="11" creationId="{83B826E5-BE2F-C374-3430-B3F347C572B1}"/>
          </ac:spMkLst>
        </pc:spChg>
        <pc:spChg chg="mod">
          <ac:chgData name="Sofia Damachi" userId="03cd80ce-42a5-4404-94fc-1c37a1cddd9f" providerId="ADAL" clId="{A6D7E0E5-5C23-4B6F-995D-3812B121E277}" dt="2025-04-28T15:19:29.509" v="11012" actId="2711"/>
          <ac:spMkLst>
            <pc:docMk/>
            <pc:sldMk cId="550458403" sldId="266"/>
            <ac:spMk id="12" creationId="{EB7B4DE7-C3B7-4538-A443-41E309EA985E}"/>
          </ac:spMkLst>
        </pc:spChg>
        <pc:spChg chg="add mod">
          <ac:chgData name="Sofia Damachi" userId="03cd80ce-42a5-4404-94fc-1c37a1cddd9f" providerId="ADAL" clId="{A6D7E0E5-5C23-4B6F-995D-3812B121E277}" dt="2025-04-28T15:19:29.509" v="11012" actId="2711"/>
          <ac:spMkLst>
            <pc:docMk/>
            <pc:sldMk cId="550458403" sldId="266"/>
            <ac:spMk id="13" creationId="{C4777B7A-F623-C357-2C42-6EB521CEB0AC}"/>
          </ac:spMkLst>
        </pc:spChg>
        <pc:spChg chg="add mod">
          <ac:chgData name="Sofia Damachi" userId="03cd80ce-42a5-4404-94fc-1c37a1cddd9f" providerId="ADAL" clId="{A6D7E0E5-5C23-4B6F-995D-3812B121E277}" dt="2025-04-28T15:19:29.509" v="11012" actId="2711"/>
          <ac:spMkLst>
            <pc:docMk/>
            <pc:sldMk cId="550458403" sldId="266"/>
            <ac:spMk id="14" creationId="{4DC56461-04CF-C773-0B2A-B0EB416F7160}"/>
          </ac:spMkLst>
        </pc:spChg>
        <pc:spChg chg="add mod">
          <ac:chgData name="Sofia Damachi" userId="03cd80ce-42a5-4404-94fc-1c37a1cddd9f" providerId="ADAL" clId="{A6D7E0E5-5C23-4B6F-995D-3812B121E277}" dt="2025-04-16T14:25:15.487" v="9304" actId="14100"/>
          <ac:spMkLst>
            <pc:docMk/>
            <pc:sldMk cId="550458403" sldId="266"/>
            <ac:spMk id="15" creationId="{B7807C8D-AA56-5E39-3C9A-4D6E9A8BD91F}"/>
          </ac:spMkLst>
        </pc:spChg>
        <pc:spChg chg="mod">
          <ac:chgData name="Sofia Damachi" userId="03cd80ce-42a5-4404-94fc-1c37a1cddd9f" providerId="ADAL" clId="{A6D7E0E5-5C23-4B6F-995D-3812B121E277}" dt="2025-04-28T15:19:29.509" v="11012" actId="2711"/>
          <ac:spMkLst>
            <pc:docMk/>
            <pc:sldMk cId="550458403" sldId="266"/>
            <ac:spMk id="17" creationId="{F9087E9B-A8C5-DEE3-A92B-4F103FA0FA38}"/>
          </ac:spMkLst>
        </pc:spChg>
        <pc:spChg chg="add mod ord">
          <ac:chgData name="Sofia Damachi" userId="03cd80ce-42a5-4404-94fc-1c37a1cddd9f" providerId="ADAL" clId="{A6D7E0E5-5C23-4B6F-995D-3812B121E277}" dt="2025-04-28T15:19:29.509" v="11012" actId="2711"/>
          <ac:spMkLst>
            <pc:docMk/>
            <pc:sldMk cId="550458403" sldId="266"/>
            <ac:spMk id="18" creationId="{D78E8F16-0BC2-880B-00AB-1FB30EAFEBAF}"/>
          </ac:spMkLst>
        </pc:spChg>
        <pc:grpChg chg="add mod">
          <ac:chgData name="Sofia Damachi" userId="03cd80ce-42a5-4404-94fc-1c37a1cddd9f" providerId="ADAL" clId="{A6D7E0E5-5C23-4B6F-995D-3812B121E277}" dt="2025-04-16T14:24:49.302" v="9298" actId="1036"/>
          <ac:grpSpMkLst>
            <pc:docMk/>
            <pc:sldMk cId="550458403" sldId="266"/>
            <ac:grpSpMk id="2" creationId="{74698E9E-AAD2-B336-31B5-224DE1946A2B}"/>
          </ac:grpSpMkLst>
        </pc:grpChg>
        <pc:grpChg chg="add mod">
          <ac:chgData name="Sofia Damachi" userId="03cd80ce-42a5-4404-94fc-1c37a1cddd9f" providerId="ADAL" clId="{A6D7E0E5-5C23-4B6F-995D-3812B121E277}" dt="2025-04-16T14:24:49.302" v="9298" actId="1036"/>
          <ac:grpSpMkLst>
            <pc:docMk/>
            <pc:sldMk cId="550458403" sldId="266"/>
            <ac:grpSpMk id="6" creationId="{46427B18-4A6B-A89A-CF07-B4762B0C903B}"/>
          </ac:grpSpMkLst>
        </pc:grpChg>
        <pc:grpChg chg="add mod">
          <ac:chgData name="Sofia Damachi" userId="03cd80ce-42a5-4404-94fc-1c37a1cddd9f" providerId="ADAL" clId="{A6D7E0E5-5C23-4B6F-995D-3812B121E277}" dt="2025-04-16T14:25:21.158" v="9305" actId="1076"/>
          <ac:grpSpMkLst>
            <pc:docMk/>
            <pc:sldMk cId="550458403" sldId="266"/>
            <ac:grpSpMk id="16" creationId="{4FFBF792-9A05-83C2-4015-CA54BC8DA5D6}"/>
          </ac:grpSpMkLst>
        </pc:grpChg>
        <pc:picChg chg="add mod">
          <ac:chgData name="Sofia Damachi" userId="03cd80ce-42a5-4404-94fc-1c37a1cddd9f" providerId="ADAL" clId="{A6D7E0E5-5C23-4B6F-995D-3812B121E277}" dt="2025-04-28T12:56:28.293" v="10981"/>
          <ac:picMkLst>
            <pc:docMk/>
            <pc:sldMk cId="550458403" sldId="266"/>
            <ac:picMk id="19" creationId="{B2BFE75A-20DB-7D3A-1647-88FEF75CD77A}"/>
          </ac:picMkLst>
        </pc:picChg>
      </pc:sldChg>
      <pc:sldChg chg="addSp delSp modSp add mod modNotesTx">
        <pc:chgData name="Sofia Damachi" userId="03cd80ce-42a5-4404-94fc-1c37a1cddd9f" providerId="ADAL" clId="{A6D7E0E5-5C23-4B6F-995D-3812B121E277}" dt="2025-04-29T10:14:12.001" v="11352" actId="20577"/>
        <pc:sldMkLst>
          <pc:docMk/>
          <pc:sldMk cId="1988605677" sldId="267"/>
        </pc:sldMkLst>
        <pc:spChg chg="mod">
          <ac:chgData name="Sofia Damachi" userId="03cd80ce-42a5-4404-94fc-1c37a1cddd9f" providerId="ADAL" clId="{A6D7E0E5-5C23-4B6F-995D-3812B121E277}" dt="2025-04-28T15:20:27.663" v="11024" actId="2711"/>
          <ac:spMkLst>
            <pc:docMk/>
            <pc:sldMk cId="1988605677" sldId="267"/>
            <ac:spMk id="4" creationId="{46EEB6E1-1660-8AED-01B5-CA1872953CFB}"/>
          </ac:spMkLst>
        </pc:spChg>
        <pc:spChg chg="add mod">
          <ac:chgData name="Sofia Damachi" userId="03cd80ce-42a5-4404-94fc-1c37a1cddd9f" providerId="ADAL" clId="{A6D7E0E5-5C23-4B6F-995D-3812B121E277}" dt="2025-04-28T15:20:27.663" v="11024" actId="2711"/>
          <ac:spMkLst>
            <pc:docMk/>
            <pc:sldMk cId="1988605677" sldId="267"/>
            <ac:spMk id="5" creationId="{554DE598-92C3-CBA6-307A-5C4E97E925E1}"/>
          </ac:spMkLst>
        </pc:spChg>
        <pc:spChg chg="add mod">
          <ac:chgData name="Sofia Damachi" userId="03cd80ce-42a5-4404-94fc-1c37a1cddd9f" providerId="ADAL" clId="{A6D7E0E5-5C23-4B6F-995D-3812B121E277}" dt="2025-04-28T15:20:27.663" v="11024" actId="2711"/>
          <ac:spMkLst>
            <pc:docMk/>
            <pc:sldMk cId="1988605677" sldId="267"/>
            <ac:spMk id="6" creationId="{B9D27596-D62E-C75A-8C95-785966A78CF8}"/>
          </ac:spMkLst>
        </pc:spChg>
        <pc:spChg chg="add mod">
          <ac:chgData name="Sofia Damachi" userId="03cd80ce-42a5-4404-94fc-1c37a1cddd9f" providerId="ADAL" clId="{A6D7E0E5-5C23-4B6F-995D-3812B121E277}" dt="2025-04-28T15:20:27.663" v="11024" actId="2711"/>
          <ac:spMkLst>
            <pc:docMk/>
            <pc:sldMk cId="1988605677" sldId="267"/>
            <ac:spMk id="7" creationId="{B61880CE-87FF-61B7-9FED-8C43D858CD8F}"/>
          </ac:spMkLst>
        </pc:spChg>
        <pc:spChg chg="add mod">
          <ac:chgData name="Sofia Damachi" userId="03cd80ce-42a5-4404-94fc-1c37a1cddd9f" providerId="ADAL" clId="{A6D7E0E5-5C23-4B6F-995D-3812B121E277}" dt="2025-04-28T15:20:50.720" v="11052" actId="1035"/>
          <ac:spMkLst>
            <pc:docMk/>
            <pc:sldMk cId="1988605677" sldId="267"/>
            <ac:spMk id="8" creationId="{5BA82FF0-E60C-B98B-3D14-7BCAA9A1B113}"/>
          </ac:spMkLst>
        </pc:spChg>
        <pc:spChg chg="add mod">
          <ac:chgData name="Sofia Damachi" userId="03cd80ce-42a5-4404-94fc-1c37a1cddd9f" providerId="ADAL" clId="{A6D7E0E5-5C23-4B6F-995D-3812B121E277}" dt="2025-04-28T15:20:27.663" v="11024" actId="2711"/>
          <ac:spMkLst>
            <pc:docMk/>
            <pc:sldMk cId="1988605677" sldId="267"/>
            <ac:spMk id="9" creationId="{53DE78F1-13D7-33BC-E3CA-3792DA0B7927}"/>
          </ac:spMkLst>
        </pc:spChg>
        <pc:spChg chg="mod">
          <ac:chgData name="Sofia Damachi" userId="03cd80ce-42a5-4404-94fc-1c37a1cddd9f" providerId="ADAL" clId="{A6D7E0E5-5C23-4B6F-995D-3812B121E277}" dt="2025-04-28T15:20:50.720" v="11052" actId="1035"/>
          <ac:spMkLst>
            <pc:docMk/>
            <pc:sldMk cId="1988605677" sldId="267"/>
            <ac:spMk id="11" creationId="{1190A50A-3FF3-6256-062A-CD4B3907CCA8}"/>
          </ac:spMkLst>
        </pc:spChg>
        <pc:spChg chg="mod">
          <ac:chgData name="Sofia Damachi" userId="03cd80ce-42a5-4404-94fc-1c37a1cddd9f" providerId="ADAL" clId="{A6D7E0E5-5C23-4B6F-995D-3812B121E277}" dt="2025-04-28T15:20:58.859" v="11054" actId="20577"/>
          <ac:spMkLst>
            <pc:docMk/>
            <pc:sldMk cId="1988605677" sldId="267"/>
            <ac:spMk id="13" creationId="{DD15482E-57C3-5B95-26F1-0784244F66B7}"/>
          </ac:spMkLst>
        </pc:spChg>
        <pc:spChg chg="mod">
          <ac:chgData name="Sofia Damachi" userId="03cd80ce-42a5-4404-94fc-1c37a1cddd9f" providerId="ADAL" clId="{A6D7E0E5-5C23-4B6F-995D-3812B121E277}" dt="2025-03-26T14:58:34.038" v="1973" actId="1038"/>
          <ac:spMkLst>
            <pc:docMk/>
            <pc:sldMk cId="1988605677" sldId="267"/>
            <ac:spMk id="15" creationId="{C15303FC-21E3-7F31-E1F3-A56A634625F9}"/>
          </ac:spMkLst>
        </pc:spChg>
        <pc:spChg chg="mod">
          <ac:chgData name="Sofia Damachi" userId="03cd80ce-42a5-4404-94fc-1c37a1cddd9f" providerId="ADAL" clId="{A6D7E0E5-5C23-4B6F-995D-3812B121E277}" dt="2025-04-01T08:31:29.873" v="2831" actId="14100"/>
          <ac:spMkLst>
            <pc:docMk/>
            <pc:sldMk cId="1988605677" sldId="267"/>
            <ac:spMk id="21" creationId="{893E0F6A-E31F-DBC4-591F-5E20EF6E1FA5}"/>
          </ac:spMkLst>
        </pc:spChg>
        <pc:spChg chg="mod">
          <ac:chgData name="Sofia Damachi" userId="03cd80ce-42a5-4404-94fc-1c37a1cddd9f" providerId="ADAL" clId="{A6D7E0E5-5C23-4B6F-995D-3812B121E277}" dt="2025-04-28T15:20:56.962" v="11053" actId="20577"/>
          <ac:spMkLst>
            <pc:docMk/>
            <pc:sldMk cId="1988605677" sldId="267"/>
            <ac:spMk id="23" creationId="{F7810914-E357-4413-BB94-0664D3A1612D}"/>
          </ac:spMkLst>
        </pc:spChg>
        <pc:spChg chg="mod">
          <ac:chgData name="Sofia Damachi" userId="03cd80ce-42a5-4404-94fc-1c37a1cddd9f" providerId="ADAL" clId="{A6D7E0E5-5C23-4B6F-995D-3812B121E277}" dt="2025-04-01T08:31:22.223" v="2830" actId="313"/>
          <ac:spMkLst>
            <pc:docMk/>
            <pc:sldMk cId="1988605677" sldId="267"/>
            <ac:spMk id="25" creationId="{28FCD1BE-A999-2EC8-07D6-6AEB2B923846}"/>
          </ac:spMkLst>
        </pc:spChg>
        <pc:spChg chg="mod">
          <ac:chgData name="Sofia Damachi" userId="03cd80ce-42a5-4404-94fc-1c37a1cddd9f" providerId="ADAL" clId="{A6D7E0E5-5C23-4B6F-995D-3812B121E277}" dt="2025-04-28T15:20:50.720" v="11052" actId="1035"/>
          <ac:spMkLst>
            <pc:docMk/>
            <pc:sldMk cId="1988605677" sldId="267"/>
            <ac:spMk id="29" creationId="{4C3E29D3-33CC-74A4-7D12-4AA6A0747355}"/>
          </ac:spMkLst>
        </pc:spChg>
        <pc:spChg chg="mod">
          <ac:chgData name="Sofia Damachi" userId="03cd80ce-42a5-4404-94fc-1c37a1cddd9f" providerId="ADAL" clId="{A6D7E0E5-5C23-4B6F-995D-3812B121E277}" dt="2025-04-28T15:21:26.691" v="11062" actId="20577"/>
          <ac:spMkLst>
            <pc:docMk/>
            <pc:sldMk cId="1988605677" sldId="267"/>
            <ac:spMk id="31" creationId="{6D0608F5-D35B-7913-E877-3E29F1B7430F}"/>
          </ac:spMkLst>
        </pc:spChg>
        <pc:spChg chg="mod">
          <ac:chgData name="Sofia Damachi" userId="03cd80ce-42a5-4404-94fc-1c37a1cddd9f" providerId="ADAL" clId="{A6D7E0E5-5C23-4B6F-995D-3812B121E277}" dt="2025-04-28T15:20:50.720" v="11052" actId="1035"/>
          <ac:spMkLst>
            <pc:docMk/>
            <pc:sldMk cId="1988605677" sldId="267"/>
            <ac:spMk id="32" creationId="{A529F79C-1152-1BB4-A1BA-DF6FF3DBF23E}"/>
          </ac:spMkLst>
        </pc:spChg>
        <pc:spChg chg="mod">
          <ac:chgData name="Sofia Damachi" userId="03cd80ce-42a5-4404-94fc-1c37a1cddd9f" providerId="ADAL" clId="{A6D7E0E5-5C23-4B6F-995D-3812B121E277}" dt="2025-04-16T07:56:48.280" v="8117" actId="1076"/>
          <ac:spMkLst>
            <pc:docMk/>
            <pc:sldMk cId="1988605677" sldId="267"/>
            <ac:spMk id="34" creationId="{1B8C42DD-0243-06DB-FCAB-9C73042B826F}"/>
          </ac:spMkLst>
        </pc:spChg>
        <pc:spChg chg="mod">
          <ac:chgData name="Sofia Damachi" userId="03cd80ce-42a5-4404-94fc-1c37a1cddd9f" providerId="ADAL" clId="{A6D7E0E5-5C23-4B6F-995D-3812B121E277}" dt="2025-04-28T15:21:01.406" v="11055" actId="20577"/>
          <ac:spMkLst>
            <pc:docMk/>
            <pc:sldMk cId="1988605677" sldId="267"/>
            <ac:spMk id="36" creationId="{22AEF77B-7677-95EA-C449-4038A39B8F0C}"/>
          </ac:spMkLst>
        </pc:spChg>
        <pc:spChg chg="mod">
          <ac:chgData name="Sofia Damachi" userId="03cd80ce-42a5-4404-94fc-1c37a1cddd9f" providerId="ADAL" clId="{A6D7E0E5-5C23-4B6F-995D-3812B121E277}" dt="2025-04-16T07:56:48.280" v="8117" actId="1076"/>
          <ac:spMkLst>
            <pc:docMk/>
            <pc:sldMk cId="1988605677" sldId="267"/>
            <ac:spMk id="38" creationId="{5BDE6FE9-A078-37B9-6A50-8D0DF410EBE5}"/>
          </ac:spMkLst>
        </pc:spChg>
        <pc:spChg chg="mod">
          <ac:chgData name="Sofia Damachi" userId="03cd80ce-42a5-4404-94fc-1c37a1cddd9f" providerId="ADAL" clId="{A6D7E0E5-5C23-4B6F-995D-3812B121E277}" dt="2025-04-01T09:07:56.929" v="3069" actId="1076"/>
          <ac:spMkLst>
            <pc:docMk/>
            <pc:sldMk cId="1988605677" sldId="267"/>
            <ac:spMk id="42" creationId="{A73F1B54-CFB7-63DA-E10D-87097EEEE99A}"/>
          </ac:spMkLst>
        </pc:spChg>
        <pc:spChg chg="mod">
          <ac:chgData name="Sofia Damachi" userId="03cd80ce-42a5-4404-94fc-1c37a1cddd9f" providerId="ADAL" clId="{A6D7E0E5-5C23-4B6F-995D-3812B121E277}" dt="2025-04-28T15:21:31.133" v="11066" actId="14100"/>
          <ac:spMkLst>
            <pc:docMk/>
            <pc:sldMk cId="1988605677" sldId="267"/>
            <ac:spMk id="44" creationId="{75B25FD3-2DB1-EDBC-3858-EDAB7903DF56}"/>
          </ac:spMkLst>
        </pc:spChg>
        <pc:spChg chg="mod">
          <ac:chgData name="Sofia Damachi" userId="03cd80ce-42a5-4404-94fc-1c37a1cddd9f" providerId="ADAL" clId="{A6D7E0E5-5C23-4B6F-995D-3812B121E277}" dt="2025-04-01T08:42:07.241" v="2894" actId="1038"/>
          <ac:spMkLst>
            <pc:docMk/>
            <pc:sldMk cId="1988605677" sldId="267"/>
            <ac:spMk id="45" creationId="{7D083EDD-3BDA-4351-F71B-13E6AFA377FB}"/>
          </ac:spMkLst>
        </pc:spChg>
        <pc:spChg chg="mod">
          <ac:chgData name="Sofia Damachi" userId="03cd80ce-42a5-4404-94fc-1c37a1cddd9f" providerId="ADAL" clId="{A6D7E0E5-5C23-4B6F-995D-3812B121E277}" dt="2025-04-28T15:21:13.683" v="11059" actId="14100"/>
          <ac:spMkLst>
            <pc:docMk/>
            <pc:sldMk cId="1988605677" sldId="267"/>
            <ac:spMk id="46" creationId="{3CB89EB7-7BC4-6ABC-8BFD-B9229FC713B6}"/>
          </ac:spMkLst>
        </pc:spChg>
        <pc:spChg chg="mod">
          <ac:chgData name="Sofia Damachi" userId="03cd80ce-42a5-4404-94fc-1c37a1cddd9f" providerId="ADAL" clId="{A6D7E0E5-5C23-4B6F-995D-3812B121E277}" dt="2025-04-28T15:21:08.480" v="11058" actId="20577"/>
          <ac:spMkLst>
            <pc:docMk/>
            <pc:sldMk cId="1988605677" sldId="267"/>
            <ac:spMk id="48" creationId="{51F06013-C2C8-1D87-115D-A45BAD72EBFE}"/>
          </ac:spMkLst>
        </pc:spChg>
        <pc:spChg chg="mod">
          <ac:chgData name="Sofia Damachi" userId="03cd80ce-42a5-4404-94fc-1c37a1cddd9f" providerId="ADAL" clId="{A6D7E0E5-5C23-4B6F-995D-3812B121E277}" dt="2025-04-28T15:20:50.720" v="11052" actId="1035"/>
          <ac:spMkLst>
            <pc:docMk/>
            <pc:sldMk cId="1988605677" sldId="267"/>
            <ac:spMk id="50" creationId="{8F753859-3BAC-45E9-A69E-94AC44C18732}"/>
          </ac:spMkLst>
        </pc:spChg>
        <pc:grpChg chg="add mod">
          <ac:chgData name="Sofia Damachi" userId="03cd80ce-42a5-4404-94fc-1c37a1cddd9f" providerId="ADAL" clId="{A6D7E0E5-5C23-4B6F-995D-3812B121E277}" dt="2025-04-28T15:20:27.663" v="11024" actId="2711"/>
          <ac:grpSpMkLst>
            <pc:docMk/>
            <pc:sldMk cId="1988605677" sldId="267"/>
            <ac:grpSpMk id="10" creationId="{BDA46AF9-162F-E4F9-A356-D5205ADAA483}"/>
          </ac:grpSpMkLst>
        </pc:grpChg>
        <pc:grpChg chg="mod">
          <ac:chgData name="Sofia Damachi" userId="03cd80ce-42a5-4404-94fc-1c37a1cddd9f" providerId="ADAL" clId="{A6D7E0E5-5C23-4B6F-995D-3812B121E277}" dt="2025-03-26T14:36:36.392" v="1754"/>
          <ac:grpSpMkLst>
            <pc:docMk/>
            <pc:sldMk cId="1988605677" sldId="267"/>
            <ac:grpSpMk id="12" creationId="{0B695FFF-8B14-B1A8-96A4-D1CD5A3B7FFE}"/>
          </ac:grpSpMkLst>
        </pc:grpChg>
        <pc:grpChg chg="add mod">
          <ac:chgData name="Sofia Damachi" userId="03cd80ce-42a5-4404-94fc-1c37a1cddd9f" providerId="ADAL" clId="{A6D7E0E5-5C23-4B6F-995D-3812B121E277}" dt="2025-04-09T07:47:46.319" v="5195" actId="1076"/>
          <ac:grpSpMkLst>
            <pc:docMk/>
            <pc:sldMk cId="1988605677" sldId="267"/>
            <ac:grpSpMk id="18" creationId="{9064412F-05B3-347A-F8D1-152240D6C950}"/>
          </ac:grpSpMkLst>
        </pc:grpChg>
        <pc:grpChg chg="mod">
          <ac:chgData name="Sofia Damachi" userId="03cd80ce-42a5-4404-94fc-1c37a1cddd9f" providerId="ADAL" clId="{A6D7E0E5-5C23-4B6F-995D-3812B121E277}" dt="2025-03-26T14:43:08.257" v="1832"/>
          <ac:grpSpMkLst>
            <pc:docMk/>
            <pc:sldMk cId="1988605677" sldId="267"/>
            <ac:grpSpMk id="19" creationId="{9AA71A36-B0A8-5984-1E52-250BA6676E2C}"/>
          </ac:grpSpMkLst>
        </pc:grpChg>
        <pc:grpChg chg="mod">
          <ac:chgData name="Sofia Damachi" userId="03cd80ce-42a5-4404-94fc-1c37a1cddd9f" providerId="ADAL" clId="{A6D7E0E5-5C23-4B6F-995D-3812B121E277}" dt="2025-03-26T14:43:08.257" v="1832"/>
          <ac:grpSpMkLst>
            <pc:docMk/>
            <pc:sldMk cId="1988605677" sldId="267"/>
            <ac:grpSpMk id="22" creationId="{E2CC16E8-7AF0-C5F9-2549-49A0F8307E56}"/>
          </ac:grpSpMkLst>
        </pc:grpChg>
        <pc:grpChg chg="add mod">
          <ac:chgData name="Sofia Damachi" userId="03cd80ce-42a5-4404-94fc-1c37a1cddd9f" providerId="ADAL" clId="{A6D7E0E5-5C23-4B6F-995D-3812B121E277}" dt="2025-04-28T15:20:27.663" v="11024" actId="2711"/>
          <ac:grpSpMkLst>
            <pc:docMk/>
            <pc:sldMk cId="1988605677" sldId="267"/>
            <ac:grpSpMk id="26" creationId="{24AB0F62-A118-3CC9-E868-83C760D70F40}"/>
          </ac:grpSpMkLst>
        </pc:grpChg>
        <pc:grpChg chg="mod">
          <ac:chgData name="Sofia Damachi" userId="03cd80ce-42a5-4404-94fc-1c37a1cddd9f" providerId="ADAL" clId="{A6D7E0E5-5C23-4B6F-995D-3812B121E277}" dt="2025-03-26T14:45:57.804" v="1858"/>
          <ac:grpSpMkLst>
            <pc:docMk/>
            <pc:sldMk cId="1988605677" sldId="267"/>
            <ac:grpSpMk id="27" creationId="{81F8687C-B68B-A888-EA8A-124D037195F1}"/>
          </ac:grpSpMkLst>
        </pc:grpChg>
        <pc:grpChg chg="mod">
          <ac:chgData name="Sofia Damachi" userId="03cd80ce-42a5-4404-94fc-1c37a1cddd9f" providerId="ADAL" clId="{A6D7E0E5-5C23-4B6F-995D-3812B121E277}" dt="2025-03-26T14:45:57.804" v="1858"/>
          <ac:grpSpMkLst>
            <pc:docMk/>
            <pc:sldMk cId="1988605677" sldId="267"/>
            <ac:grpSpMk id="30" creationId="{9E9838CD-EEAF-3098-8FB9-F4EB016FCE65}"/>
          </ac:grpSpMkLst>
        </pc:grpChg>
        <pc:grpChg chg="add mod">
          <ac:chgData name="Sofia Damachi" userId="03cd80ce-42a5-4404-94fc-1c37a1cddd9f" providerId="ADAL" clId="{A6D7E0E5-5C23-4B6F-995D-3812B121E277}" dt="2025-04-16T07:56:48.280" v="8117" actId="1076"/>
          <ac:grpSpMkLst>
            <pc:docMk/>
            <pc:sldMk cId="1988605677" sldId="267"/>
            <ac:grpSpMk id="33" creationId="{27DFE41B-C7FF-7F40-0D2C-81E14C6E8F49}"/>
          </ac:grpSpMkLst>
        </pc:grpChg>
        <pc:grpChg chg="mod">
          <ac:chgData name="Sofia Damachi" userId="03cd80ce-42a5-4404-94fc-1c37a1cddd9f" providerId="ADAL" clId="{A6D7E0E5-5C23-4B6F-995D-3812B121E277}" dt="2025-04-16T07:56:48.280" v="8117" actId="1076"/>
          <ac:grpSpMkLst>
            <pc:docMk/>
            <pc:sldMk cId="1988605677" sldId="267"/>
            <ac:grpSpMk id="35" creationId="{ABB83A93-4483-DA46-92A6-A443EFBF42A6}"/>
          </ac:grpSpMkLst>
        </pc:grpChg>
        <pc:grpChg chg="add mod">
          <ac:chgData name="Sofia Damachi" userId="03cd80ce-42a5-4404-94fc-1c37a1cddd9f" providerId="ADAL" clId="{A6D7E0E5-5C23-4B6F-995D-3812B121E277}" dt="2025-04-01T08:33:43.751" v="2860" actId="1076"/>
          <ac:grpSpMkLst>
            <pc:docMk/>
            <pc:sldMk cId="1988605677" sldId="267"/>
            <ac:grpSpMk id="37" creationId="{13EBE33F-C249-8059-C403-D33193237109}"/>
          </ac:grpSpMkLst>
        </pc:grpChg>
        <pc:grpChg chg="mod topLvl">
          <ac:chgData name="Sofia Damachi" userId="03cd80ce-42a5-4404-94fc-1c37a1cddd9f" providerId="ADAL" clId="{A6D7E0E5-5C23-4B6F-995D-3812B121E277}" dt="2025-04-01T09:08:05.754" v="3070" actId="164"/>
          <ac:grpSpMkLst>
            <pc:docMk/>
            <pc:sldMk cId="1988605677" sldId="267"/>
            <ac:grpSpMk id="40" creationId="{3D4F7C6D-20B9-E538-84B5-0D9D13786FAB}"/>
          </ac:grpSpMkLst>
        </pc:grpChg>
        <pc:grpChg chg="mod">
          <ac:chgData name="Sofia Damachi" userId="03cd80ce-42a5-4404-94fc-1c37a1cddd9f" providerId="ADAL" clId="{A6D7E0E5-5C23-4B6F-995D-3812B121E277}" dt="2025-03-26T15:03:35.412" v="1984"/>
          <ac:grpSpMkLst>
            <pc:docMk/>
            <pc:sldMk cId="1988605677" sldId="267"/>
            <ac:grpSpMk id="43" creationId="{0FFCC800-F799-3495-A009-5EFD99C9545E}"/>
          </ac:grpSpMkLst>
        </pc:grpChg>
        <pc:grpChg chg="mod">
          <ac:chgData name="Sofia Damachi" userId="03cd80ce-42a5-4404-94fc-1c37a1cddd9f" providerId="ADAL" clId="{A6D7E0E5-5C23-4B6F-995D-3812B121E277}" dt="2025-04-01T08:33:41.379" v="2859"/>
          <ac:grpSpMkLst>
            <pc:docMk/>
            <pc:sldMk cId="1988605677" sldId="267"/>
            <ac:grpSpMk id="47" creationId="{4F93F7A9-9591-F4BA-6B3E-62C5EED42E88}"/>
          </ac:grpSpMkLst>
        </pc:grpChg>
        <pc:grpChg chg="add mod">
          <ac:chgData name="Sofia Damachi" userId="03cd80ce-42a5-4404-94fc-1c37a1cddd9f" providerId="ADAL" clId="{A6D7E0E5-5C23-4B6F-995D-3812B121E277}" dt="2025-04-16T07:56:48.280" v="8117" actId="1076"/>
          <ac:grpSpMkLst>
            <pc:docMk/>
            <pc:sldMk cId="1988605677" sldId="267"/>
            <ac:grpSpMk id="56" creationId="{7DD289E7-3630-C773-33C5-AC9BA1C31C39}"/>
          </ac:grpSpMkLst>
        </pc:grpChg>
        <pc:grpChg chg="add mod">
          <ac:chgData name="Sofia Damachi" userId="03cd80ce-42a5-4404-94fc-1c37a1cddd9f" providerId="ADAL" clId="{A6D7E0E5-5C23-4B6F-995D-3812B121E277}" dt="2025-04-01T09:08:05.754" v="3070" actId="164"/>
          <ac:grpSpMkLst>
            <pc:docMk/>
            <pc:sldMk cId="1988605677" sldId="267"/>
            <ac:grpSpMk id="57" creationId="{9BBBB9FC-ED0D-5D3E-B771-B2212D79FCF4}"/>
          </ac:grpSpMkLst>
        </pc:grpChg>
        <pc:picChg chg="add mod">
          <ac:chgData name="Sofia Damachi" userId="03cd80ce-42a5-4404-94fc-1c37a1cddd9f" providerId="ADAL" clId="{A6D7E0E5-5C23-4B6F-995D-3812B121E277}" dt="2025-04-28T15:20:27.663" v="11024" actId="2711"/>
          <ac:picMkLst>
            <pc:docMk/>
            <pc:sldMk cId="1988605677" sldId="267"/>
            <ac:picMk id="3" creationId="{49BD0AAC-B03A-288B-AEFA-D4674F2A0801}"/>
          </ac:picMkLst>
        </pc:picChg>
        <pc:picChg chg="mod">
          <ac:chgData name="Sofia Damachi" userId="03cd80ce-42a5-4404-94fc-1c37a1cddd9f" providerId="ADAL" clId="{A6D7E0E5-5C23-4B6F-995D-3812B121E277}" dt="2025-03-26T14:57:47.563" v="1923" actId="1076"/>
          <ac:picMkLst>
            <pc:docMk/>
            <pc:sldMk cId="1988605677" sldId="267"/>
            <ac:picMk id="14" creationId="{D4E869CF-3F21-47EF-4AB6-E7883957793A}"/>
          </ac:picMkLst>
        </pc:picChg>
        <pc:picChg chg="mod">
          <ac:chgData name="Sofia Damachi" userId="03cd80ce-42a5-4404-94fc-1c37a1cddd9f" providerId="ADAL" clId="{A6D7E0E5-5C23-4B6F-995D-3812B121E277}" dt="2025-04-01T08:31:34.361" v="2833" actId="1076"/>
          <ac:picMkLst>
            <pc:docMk/>
            <pc:sldMk cId="1988605677" sldId="267"/>
            <ac:picMk id="20" creationId="{324571AE-C9FE-81A4-FB8F-9EF5EFFADEC7}"/>
          </ac:picMkLst>
        </pc:picChg>
        <pc:picChg chg="mod">
          <ac:chgData name="Sofia Damachi" userId="03cd80ce-42a5-4404-94fc-1c37a1cddd9f" providerId="ADAL" clId="{A6D7E0E5-5C23-4B6F-995D-3812B121E277}" dt="2025-04-01T08:31:36.378" v="2834" actId="1076"/>
          <ac:picMkLst>
            <pc:docMk/>
            <pc:sldMk cId="1988605677" sldId="267"/>
            <ac:picMk id="24" creationId="{32254FA6-43B2-DD7B-9935-AE66B410FE17}"/>
          </ac:picMkLst>
        </pc:picChg>
        <pc:picChg chg="mod">
          <ac:chgData name="Sofia Damachi" userId="03cd80ce-42a5-4404-94fc-1c37a1cddd9f" providerId="ADAL" clId="{A6D7E0E5-5C23-4B6F-995D-3812B121E277}" dt="2025-03-26T14:45:57.804" v="1858"/>
          <ac:picMkLst>
            <pc:docMk/>
            <pc:sldMk cId="1988605677" sldId="267"/>
            <ac:picMk id="28" creationId="{7DC1A070-0FB2-800E-8794-395914FADFA6}"/>
          </ac:picMkLst>
        </pc:picChg>
        <pc:picChg chg="add mod">
          <ac:chgData name="Sofia Damachi" userId="03cd80ce-42a5-4404-94fc-1c37a1cddd9f" providerId="ADAL" clId="{A6D7E0E5-5C23-4B6F-995D-3812B121E277}" dt="2025-04-01T09:08:05.754" v="3070" actId="164"/>
          <ac:picMkLst>
            <pc:docMk/>
            <pc:sldMk cId="1988605677" sldId="267"/>
            <ac:picMk id="52" creationId="{F39CBE48-73AF-947A-09A7-FD1F8F3B8ED8}"/>
          </ac:picMkLst>
        </pc:picChg>
        <pc:picChg chg="add mod">
          <ac:chgData name="Sofia Damachi" userId="03cd80ce-42a5-4404-94fc-1c37a1cddd9f" providerId="ADAL" clId="{A6D7E0E5-5C23-4B6F-995D-3812B121E277}" dt="2025-04-28T15:20:27.663" v="11024" actId="2711"/>
          <ac:picMkLst>
            <pc:docMk/>
            <pc:sldMk cId="1988605677" sldId="267"/>
            <ac:picMk id="55" creationId="{CC5ECCBB-2DA0-1536-B70B-F97B4D67483E}"/>
          </ac:picMkLst>
        </pc:picChg>
        <pc:picChg chg="add mod">
          <ac:chgData name="Sofia Damachi" userId="03cd80ce-42a5-4404-94fc-1c37a1cddd9f" providerId="ADAL" clId="{A6D7E0E5-5C23-4B6F-995D-3812B121E277}" dt="2025-04-16T07:56:48.280" v="8117" actId="1076"/>
          <ac:picMkLst>
            <pc:docMk/>
            <pc:sldMk cId="1988605677" sldId="267"/>
            <ac:picMk id="17410" creationId="{412770C0-6495-215E-A208-D4A62ED0F572}"/>
          </ac:picMkLst>
        </pc:picChg>
        <pc:cxnChg chg="add mod">
          <ac:chgData name="Sofia Damachi" userId="03cd80ce-42a5-4404-94fc-1c37a1cddd9f" providerId="ADAL" clId="{A6D7E0E5-5C23-4B6F-995D-3812B121E277}" dt="2025-04-09T07:47:50.450" v="5199" actId="1038"/>
          <ac:cxnSpMkLst>
            <pc:docMk/>
            <pc:sldMk cId="1988605677" sldId="267"/>
            <ac:cxnSpMk id="2" creationId="{3A9FA4BE-2066-4BBA-E8EF-91CFB98341D9}"/>
          </ac:cxnSpMkLst>
        </pc:cxnChg>
        <pc:cxnChg chg="add mod">
          <ac:chgData name="Sofia Damachi" userId="03cd80ce-42a5-4404-94fc-1c37a1cddd9f" providerId="ADAL" clId="{A6D7E0E5-5C23-4B6F-995D-3812B121E277}" dt="2025-04-01T08:27:13.480" v="2815" actId="1076"/>
          <ac:cxnSpMkLst>
            <pc:docMk/>
            <pc:sldMk cId="1988605677" sldId="267"/>
            <ac:cxnSpMk id="16" creationId="{286CB53C-B67B-3002-E1F6-24CF25BC3817}"/>
          </ac:cxnSpMkLst>
        </pc:cxnChg>
        <pc:cxnChg chg="add mod">
          <ac:chgData name="Sofia Damachi" userId="03cd80ce-42a5-4404-94fc-1c37a1cddd9f" providerId="ADAL" clId="{A6D7E0E5-5C23-4B6F-995D-3812B121E277}" dt="2025-04-01T08:33:39.040" v="2858" actId="1076"/>
          <ac:cxnSpMkLst>
            <pc:docMk/>
            <pc:sldMk cId="1988605677" sldId="267"/>
            <ac:cxnSpMk id="17" creationId="{75EBD058-A792-4342-A211-99D7F021A557}"/>
          </ac:cxnSpMkLst>
        </pc:cxnChg>
        <pc:cxnChg chg="add mod">
          <ac:chgData name="Sofia Damachi" userId="03cd80ce-42a5-4404-94fc-1c37a1cddd9f" providerId="ADAL" clId="{A6D7E0E5-5C23-4B6F-995D-3812B121E277}" dt="2025-04-01T08:54:28.934" v="2995" actId="1076"/>
          <ac:cxnSpMkLst>
            <pc:docMk/>
            <pc:sldMk cId="1988605677" sldId="267"/>
            <ac:cxnSpMk id="53" creationId="{936B38B5-9D43-7DE9-DDA2-4126CCC6070F}"/>
          </ac:cxnSpMkLst>
        </pc:cxnChg>
      </pc:sldChg>
      <pc:sldChg chg="addSp delSp modSp add mod modNotesTx">
        <pc:chgData name="Sofia Damachi" userId="03cd80ce-42a5-4404-94fc-1c37a1cddd9f" providerId="ADAL" clId="{A6D7E0E5-5C23-4B6F-995D-3812B121E277}" dt="2025-04-29T10:14:16.933" v="11355" actId="20577"/>
        <pc:sldMkLst>
          <pc:docMk/>
          <pc:sldMk cId="2574379577" sldId="268"/>
        </pc:sldMkLst>
        <pc:spChg chg="add mod">
          <ac:chgData name="Sofia Damachi" userId="03cd80ce-42a5-4404-94fc-1c37a1cddd9f" providerId="ADAL" clId="{A6D7E0E5-5C23-4B6F-995D-3812B121E277}" dt="2025-04-28T15:21:40.161" v="11067" actId="2711"/>
          <ac:spMkLst>
            <pc:docMk/>
            <pc:sldMk cId="2574379577" sldId="268"/>
            <ac:spMk id="3" creationId="{D386F1B8-90CB-B29B-37A8-F16B8C7D16FD}"/>
          </ac:spMkLst>
        </pc:spChg>
        <pc:spChg chg="mod">
          <ac:chgData name="Sofia Damachi" userId="03cd80ce-42a5-4404-94fc-1c37a1cddd9f" providerId="ADAL" clId="{A6D7E0E5-5C23-4B6F-995D-3812B121E277}" dt="2025-04-28T15:21:40.161" v="11067" actId="2711"/>
          <ac:spMkLst>
            <pc:docMk/>
            <pc:sldMk cId="2574379577" sldId="268"/>
            <ac:spMk id="4" creationId="{60867D34-1D7C-7F37-76EC-B6741E2FBD25}"/>
          </ac:spMkLst>
        </pc:spChg>
        <pc:spChg chg="add mod">
          <ac:chgData name="Sofia Damachi" userId="03cd80ce-42a5-4404-94fc-1c37a1cddd9f" providerId="ADAL" clId="{A6D7E0E5-5C23-4B6F-995D-3812B121E277}" dt="2025-04-28T15:21:40.161" v="11067" actId="2711"/>
          <ac:spMkLst>
            <pc:docMk/>
            <pc:sldMk cId="2574379577" sldId="268"/>
            <ac:spMk id="5" creationId="{725463FC-D2E3-3AA8-DCA4-A7AEAA6B42E4}"/>
          </ac:spMkLst>
        </pc:spChg>
        <pc:spChg chg="add mod">
          <ac:chgData name="Sofia Damachi" userId="03cd80ce-42a5-4404-94fc-1c37a1cddd9f" providerId="ADAL" clId="{A6D7E0E5-5C23-4B6F-995D-3812B121E277}" dt="2025-04-28T15:21:40.161" v="11067" actId="2711"/>
          <ac:spMkLst>
            <pc:docMk/>
            <pc:sldMk cId="2574379577" sldId="268"/>
            <ac:spMk id="6" creationId="{7FFE72D8-40F9-55A2-7194-D664A00CB1BF}"/>
          </ac:spMkLst>
        </pc:spChg>
        <pc:spChg chg="add mod">
          <ac:chgData name="Sofia Damachi" userId="03cd80ce-42a5-4404-94fc-1c37a1cddd9f" providerId="ADAL" clId="{A6D7E0E5-5C23-4B6F-995D-3812B121E277}" dt="2025-04-28T15:21:40.161" v="11067" actId="2711"/>
          <ac:spMkLst>
            <pc:docMk/>
            <pc:sldMk cId="2574379577" sldId="268"/>
            <ac:spMk id="7" creationId="{6F85FB51-518B-2BA0-1A02-DDDC33A78C29}"/>
          </ac:spMkLst>
        </pc:spChg>
        <pc:spChg chg="add mod">
          <ac:chgData name="Sofia Damachi" userId="03cd80ce-42a5-4404-94fc-1c37a1cddd9f" providerId="ADAL" clId="{A6D7E0E5-5C23-4B6F-995D-3812B121E277}" dt="2025-04-28T15:21:40.161" v="11067" actId="2711"/>
          <ac:spMkLst>
            <pc:docMk/>
            <pc:sldMk cId="2574379577" sldId="268"/>
            <ac:spMk id="8" creationId="{90727CBD-081C-F0E6-AC35-4666D3A4125B}"/>
          </ac:spMkLst>
        </pc:spChg>
        <pc:spChg chg="add mod">
          <ac:chgData name="Sofia Damachi" userId="03cd80ce-42a5-4404-94fc-1c37a1cddd9f" providerId="ADAL" clId="{A6D7E0E5-5C23-4B6F-995D-3812B121E277}" dt="2025-04-28T15:21:40.161" v="11067" actId="2711"/>
          <ac:spMkLst>
            <pc:docMk/>
            <pc:sldMk cId="2574379577" sldId="268"/>
            <ac:spMk id="9" creationId="{FBF7BB82-0CC7-AC71-822A-568136021A5D}"/>
          </ac:spMkLst>
        </pc:spChg>
        <pc:picChg chg="add mod">
          <ac:chgData name="Sofia Damachi" userId="03cd80ce-42a5-4404-94fc-1c37a1cddd9f" providerId="ADAL" clId="{A6D7E0E5-5C23-4B6F-995D-3812B121E277}" dt="2025-04-28T12:56:34.361" v="10985"/>
          <ac:picMkLst>
            <pc:docMk/>
            <pc:sldMk cId="2574379577" sldId="268"/>
            <ac:picMk id="2" creationId="{FBBB9D9A-500D-0EC4-0C29-440242F6B2BC}"/>
          </ac:picMkLst>
        </pc:picChg>
      </pc:sldChg>
      <pc:sldChg chg="addSp delSp modSp add mod modNotesTx">
        <pc:chgData name="Sofia Damachi" userId="03cd80ce-42a5-4404-94fc-1c37a1cddd9f" providerId="ADAL" clId="{A6D7E0E5-5C23-4B6F-995D-3812B121E277}" dt="2025-04-29T10:20:23.374" v="11358" actId="20577"/>
        <pc:sldMkLst>
          <pc:docMk/>
          <pc:sldMk cId="1346772763" sldId="269"/>
        </pc:sldMkLst>
        <pc:spChg chg="mod">
          <ac:chgData name="Sofia Damachi" userId="03cd80ce-42a5-4404-94fc-1c37a1cddd9f" providerId="ADAL" clId="{A6D7E0E5-5C23-4B6F-995D-3812B121E277}" dt="2025-03-26T09:34:37.511" v="174"/>
          <ac:spMkLst>
            <pc:docMk/>
            <pc:sldMk cId="1346772763" sldId="269"/>
            <ac:spMk id="4" creationId="{E853BC33-AE09-CB91-BF7A-11FB8A97EB23}"/>
          </ac:spMkLst>
        </pc:spChg>
        <pc:spChg chg="add mod">
          <ac:chgData name="Sofia Damachi" userId="03cd80ce-42a5-4404-94fc-1c37a1cddd9f" providerId="ADAL" clId="{A6D7E0E5-5C23-4B6F-995D-3812B121E277}" dt="2025-04-29T07:29:33.665" v="11281" actId="20577"/>
          <ac:spMkLst>
            <pc:docMk/>
            <pc:sldMk cId="1346772763" sldId="269"/>
            <ac:spMk id="5" creationId="{46D98393-FFFF-9B00-7CC1-9E720126BA35}"/>
          </ac:spMkLst>
        </pc:spChg>
        <pc:spChg chg="add mod">
          <ac:chgData name="Sofia Damachi" userId="03cd80ce-42a5-4404-94fc-1c37a1cddd9f" providerId="ADAL" clId="{A6D7E0E5-5C23-4B6F-995D-3812B121E277}" dt="2025-03-26T13:41:04.797" v="1269"/>
          <ac:spMkLst>
            <pc:docMk/>
            <pc:sldMk cId="1346772763" sldId="269"/>
            <ac:spMk id="6" creationId="{6D2E59D4-0E06-0563-22C0-B5BA679E5A9D}"/>
          </ac:spMkLst>
        </pc:spChg>
        <pc:spChg chg="add mod">
          <ac:chgData name="Sofia Damachi" userId="03cd80ce-42a5-4404-94fc-1c37a1cddd9f" providerId="ADAL" clId="{A6D7E0E5-5C23-4B6F-995D-3812B121E277}" dt="2025-04-02T09:38:51.386" v="3622" actId="14100"/>
          <ac:spMkLst>
            <pc:docMk/>
            <pc:sldMk cId="1346772763" sldId="269"/>
            <ac:spMk id="7" creationId="{0F05DA7A-F468-8C7F-7A21-6FF6E3FD03CA}"/>
          </ac:spMkLst>
        </pc:spChg>
        <pc:spChg chg="add mod">
          <ac:chgData name="Sofia Damachi" userId="03cd80ce-42a5-4404-94fc-1c37a1cddd9f" providerId="ADAL" clId="{A6D7E0E5-5C23-4B6F-995D-3812B121E277}" dt="2025-04-16T17:55:19.306" v="9789" actId="208"/>
          <ac:spMkLst>
            <pc:docMk/>
            <pc:sldMk cId="1346772763" sldId="269"/>
            <ac:spMk id="8" creationId="{F57F5A63-C207-CFBA-F30B-A59E577E9AF6}"/>
          </ac:spMkLst>
        </pc:spChg>
        <pc:spChg chg="add mod">
          <ac:chgData name="Sofia Damachi" userId="03cd80ce-42a5-4404-94fc-1c37a1cddd9f" providerId="ADAL" clId="{A6D7E0E5-5C23-4B6F-995D-3812B121E277}" dt="2025-04-02T09:38:40.380" v="3620" actId="14100"/>
          <ac:spMkLst>
            <pc:docMk/>
            <pc:sldMk cId="1346772763" sldId="269"/>
            <ac:spMk id="9" creationId="{D9886FED-9CB3-EC7A-FB1B-7FEAE800E2E5}"/>
          </ac:spMkLst>
        </pc:spChg>
        <pc:spChg chg="mod">
          <ac:chgData name="Sofia Damachi" userId="03cd80ce-42a5-4404-94fc-1c37a1cddd9f" providerId="ADAL" clId="{A6D7E0E5-5C23-4B6F-995D-3812B121E277}" dt="2025-03-28T13:46:36.488" v="2615" actId="14100"/>
          <ac:spMkLst>
            <pc:docMk/>
            <pc:sldMk cId="1346772763" sldId="269"/>
            <ac:spMk id="10" creationId="{1CDEAE76-29B0-1C02-754C-E028E7E7EBD1}"/>
          </ac:spMkLst>
        </pc:spChg>
        <pc:spChg chg="mod">
          <ac:chgData name="Sofia Damachi" userId="03cd80ce-42a5-4404-94fc-1c37a1cddd9f" providerId="ADAL" clId="{A6D7E0E5-5C23-4B6F-995D-3812B121E277}" dt="2025-04-29T08:40:04.327" v="11314" actId="1076"/>
          <ac:spMkLst>
            <pc:docMk/>
            <pc:sldMk cId="1346772763" sldId="269"/>
            <ac:spMk id="12" creationId="{ABDC2A67-D3F3-5CFE-9055-644E0CC7E8CB}"/>
          </ac:spMkLst>
        </pc:spChg>
        <pc:spChg chg="mod">
          <ac:chgData name="Sofia Damachi" userId="03cd80ce-42a5-4404-94fc-1c37a1cddd9f" providerId="ADAL" clId="{A6D7E0E5-5C23-4B6F-995D-3812B121E277}" dt="2025-03-28T13:45:02.257" v="2568" actId="1076"/>
          <ac:spMkLst>
            <pc:docMk/>
            <pc:sldMk cId="1346772763" sldId="269"/>
            <ac:spMk id="13" creationId="{EA9A7B9F-A9E0-450C-344E-508DD57D1329}"/>
          </ac:spMkLst>
        </pc:spChg>
        <pc:spChg chg="mod">
          <ac:chgData name="Sofia Damachi" userId="03cd80ce-42a5-4404-94fc-1c37a1cddd9f" providerId="ADAL" clId="{A6D7E0E5-5C23-4B6F-995D-3812B121E277}" dt="2025-04-01T09:42:45.607" v="3330" actId="1076"/>
          <ac:spMkLst>
            <pc:docMk/>
            <pc:sldMk cId="1346772763" sldId="269"/>
            <ac:spMk id="18" creationId="{367B245F-9A3A-945D-E3A0-FE844E5138E2}"/>
          </ac:spMkLst>
        </pc:spChg>
        <pc:spChg chg="mod">
          <ac:chgData name="Sofia Damachi" userId="03cd80ce-42a5-4404-94fc-1c37a1cddd9f" providerId="ADAL" clId="{A6D7E0E5-5C23-4B6F-995D-3812B121E277}" dt="2025-04-28T15:22:55.360" v="11083" actId="20577"/>
          <ac:spMkLst>
            <pc:docMk/>
            <pc:sldMk cId="1346772763" sldId="269"/>
            <ac:spMk id="20" creationId="{0F58F949-193C-4223-6453-8ECA7D964CAD}"/>
          </ac:spMkLst>
        </pc:spChg>
        <pc:spChg chg="mod">
          <ac:chgData name="Sofia Damachi" userId="03cd80ce-42a5-4404-94fc-1c37a1cddd9f" providerId="ADAL" clId="{A6D7E0E5-5C23-4B6F-995D-3812B121E277}" dt="2025-04-01T09:42:45.607" v="3330" actId="1076"/>
          <ac:spMkLst>
            <pc:docMk/>
            <pc:sldMk cId="1346772763" sldId="269"/>
            <ac:spMk id="21" creationId="{9CCD934F-A79A-79F8-D3C0-44E9000F05FA}"/>
          </ac:spMkLst>
        </pc:spChg>
        <pc:spChg chg="mod">
          <ac:chgData name="Sofia Damachi" userId="03cd80ce-42a5-4404-94fc-1c37a1cddd9f" providerId="ADAL" clId="{A6D7E0E5-5C23-4B6F-995D-3812B121E277}" dt="2025-04-01T09:42:12.662" v="3321" actId="1076"/>
          <ac:spMkLst>
            <pc:docMk/>
            <pc:sldMk cId="1346772763" sldId="269"/>
            <ac:spMk id="25" creationId="{4214E24B-527F-5D49-73B5-2FABA2000AD4}"/>
          </ac:spMkLst>
        </pc:spChg>
        <pc:spChg chg="mod">
          <ac:chgData name="Sofia Damachi" userId="03cd80ce-42a5-4404-94fc-1c37a1cddd9f" providerId="ADAL" clId="{A6D7E0E5-5C23-4B6F-995D-3812B121E277}" dt="2025-04-28T15:22:57.234" v="11084" actId="20577"/>
          <ac:spMkLst>
            <pc:docMk/>
            <pc:sldMk cId="1346772763" sldId="269"/>
            <ac:spMk id="27" creationId="{58A9E4D1-A70D-538B-6C95-DF1AAC37DB6E}"/>
          </ac:spMkLst>
        </pc:spChg>
        <pc:spChg chg="mod">
          <ac:chgData name="Sofia Damachi" userId="03cd80ce-42a5-4404-94fc-1c37a1cddd9f" providerId="ADAL" clId="{A6D7E0E5-5C23-4B6F-995D-3812B121E277}" dt="2025-04-01T09:41:20.747" v="3305" actId="478"/>
          <ac:spMkLst>
            <pc:docMk/>
            <pc:sldMk cId="1346772763" sldId="269"/>
            <ac:spMk id="28" creationId="{AF9D9880-4439-799A-D552-C30D2D7BBF3A}"/>
          </ac:spMkLst>
        </pc:spChg>
        <pc:spChg chg="mod">
          <ac:chgData name="Sofia Damachi" userId="03cd80ce-42a5-4404-94fc-1c37a1cddd9f" providerId="ADAL" clId="{A6D7E0E5-5C23-4B6F-995D-3812B121E277}" dt="2025-04-01T09:52:29.703" v="3335" actId="1076"/>
          <ac:spMkLst>
            <pc:docMk/>
            <pc:sldMk cId="1346772763" sldId="269"/>
            <ac:spMk id="31" creationId="{96521B7E-9F6F-B47C-FAC0-13044A672BB7}"/>
          </ac:spMkLst>
        </pc:spChg>
        <pc:spChg chg="mod">
          <ac:chgData name="Sofia Damachi" userId="03cd80ce-42a5-4404-94fc-1c37a1cddd9f" providerId="ADAL" clId="{A6D7E0E5-5C23-4B6F-995D-3812B121E277}" dt="2025-04-28T15:22:58.419" v="11085" actId="20577"/>
          <ac:spMkLst>
            <pc:docMk/>
            <pc:sldMk cId="1346772763" sldId="269"/>
            <ac:spMk id="33" creationId="{6522D556-1B35-ED39-6263-D9B07DC17831}"/>
          </ac:spMkLst>
        </pc:spChg>
        <pc:spChg chg="mod">
          <ac:chgData name="Sofia Damachi" userId="03cd80ce-42a5-4404-94fc-1c37a1cddd9f" providerId="ADAL" clId="{A6D7E0E5-5C23-4B6F-995D-3812B121E277}" dt="2025-04-01T09:52:41.903" v="3336" actId="1076"/>
          <ac:spMkLst>
            <pc:docMk/>
            <pc:sldMk cId="1346772763" sldId="269"/>
            <ac:spMk id="34" creationId="{C34E2044-8564-690F-7D8E-A570C1E660C0}"/>
          </ac:spMkLst>
        </pc:spChg>
        <pc:grpChg chg="add mod">
          <ac:chgData name="Sofia Damachi" userId="03cd80ce-42a5-4404-94fc-1c37a1cddd9f" providerId="ADAL" clId="{A6D7E0E5-5C23-4B6F-995D-3812B121E277}" dt="2025-03-28T13:39:06.234" v="2369" actId="1076"/>
          <ac:grpSpMkLst>
            <pc:docMk/>
            <pc:sldMk cId="1346772763" sldId="269"/>
            <ac:grpSpMk id="2" creationId="{6DBBA0AA-FF9B-50AC-40C5-4B4124D337F0}"/>
          </ac:grpSpMkLst>
        </pc:grpChg>
        <pc:grpChg chg="mod">
          <ac:chgData name="Sofia Damachi" userId="03cd80ce-42a5-4404-94fc-1c37a1cddd9f" providerId="ADAL" clId="{A6D7E0E5-5C23-4B6F-995D-3812B121E277}" dt="2025-03-28T13:39:06.234" v="2369" actId="1076"/>
          <ac:grpSpMkLst>
            <pc:docMk/>
            <pc:sldMk cId="1346772763" sldId="269"/>
            <ac:grpSpMk id="11" creationId="{9CE09E62-7F53-02FB-3B8B-9384F68865D4}"/>
          </ac:grpSpMkLst>
        </pc:grpChg>
        <pc:grpChg chg="add mod">
          <ac:chgData name="Sofia Damachi" userId="03cd80ce-42a5-4404-94fc-1c37a1cddd9f" providerId="ADAL" clId="{A6D7E0E5-5C23-4B6F-995D-3812B121E277}" dt="2025-04-01T09:42:45.607" v="3330" actId="1076"/>
          <ac:grpSpMkLst>
            <pc:docMk/>
            <pc:sldMk cId="1346772763" sldId="269"/>
            <ac:grpSpMk id="17" creationId="{99FB3A9F-2A98-44ED-E82C-07CFCB9BD779}"/>
          </ac:grpSpMkLst>
        </pc:grpChg>
        <pc:grpChg chg="mod">
          <ac:chgData name="Sofia Damachi" userId="03cd80ce-42a5-4404-94fc-1c37a1cddd9f" providerId="ADAL" clId="{A6D7E0E5-5C23-4B6F-995D-3812B121E277}" dt="2025-04-01T09:42:45.607" v="3330" actId="1076"/>
          <ac:grpSpMkLst>
            <pc:docMk/>
            <pc:sldMk cId="1346772763" sldId="269"/>
            <ac:grpSpMk id="19" creationId="{0A8F4580-06AA-48C3-CEBA-E216DD8E870A}"/>
          </ac:grpSpMkLst>
        </pc:grpChg>
        <pc:grpChg chg="add mod topLvl">
          <ac:chgData name="Sofia Damachi" userId="03cd80ce-42a5-4404-94fc-1c37a1cddd9f" providerId="ADAL" clId="{A6D7E0E5-5C23-4B6F-995D-3812B121E277}" dt="2025-04-16T17:49:48.240" v="9760" actId="478"/>
          <ac:grpSpMkLst>
            <pc:docMk/>
            <pc:sldMk cId="1346772763" sldId="269"/>
            <ac:grpSpMk id="24" creationId="{FD7BDF9D-744D-A878-845F-F57F5C608FCF}"/>
          </ac:grpSpMkLst>
        </pc:grpChg>
        <pc:grpChg chg="mod">
          <ac:chgData name="Sofia Damachi" userId="03cd80ce-42a5-4404-94fc-1c37a1cddd9f" providerId="ADAL" clId="{A6D7E0E5-5C23-4B6F-995D-3812B121E277}" dt="2025-04-01T09:41:20.747" v="3305" actId="478"/>
          <ac:grpSpMkLst>
            <pc:docMk/>
            <pc:sldMk cId="1346772763" sldId="269"/>
            <ac:grpSpMk id="26" creationId="{8BF86879-E049-6C77-2F12-01C852A60CD2}"/>
          </ac:grpSpMkLst>
        </pc:grpChg>
        <pc:grpChg chg="add mod">
          <ac:chgData name="Sofia Damachi" userId="03cd80ce-42a5-4404-94fc-1c37a1cddd9f" providerId="ADAL" clId="{A6D7E0E5-5C23-4B6F-995D-3812B121E277}" dt="2025-04-01T09:39:01.835" v="3287" actId="478"/>
          <ac:grpSpMkLst>
            <pc:docMk/>
            <pc:sldMk cId="1346772763" sldId="269"/>
            <ac:grpSpMk id="30" creationId="{619FF315-F49D-0C9B-F561-8F807A8FE03D}"/>
          </ac:grpSpMkLst>
        </pc:grpChg>
        <pc:grpChg chg="mod">
          <ac:chgData name="Sofia Damachi" userId="03cd80ce-42a5-4404-94fc-1c37a1cddd9f" providerId="ADAL" clId="{A6D7E0E5-5C23-4B6F-995D-3812B121E277}" dt="2025-04-01T09:39:01.835" v="3287" actId="478"/>
          <ac:grpSpMkLst>
            <pc:docMk/>
            <pc:sldMk cId="1346772763" sldId="269"/>
            <ac:grpSpMk id="32" creationId="{B874BAD3-4170-E28B-3DB2-B7C160FCC21F}"/>
          </ac:grpSpMkLst>
        </pc:grpChg>
        <pc:grpChg chg="add mod">
          <ac:chgData name="Sofia Damachi" userId="03cd80ce-42a5-4404-94fc-1c37a1cddd9f" providerId="ADAL" clId="{A6D7E0E5-5C23-4B6F-995D-3812B121E277}" dt="2025-04-01T09:42:45.607" v="3330" actId="1076"/>
          <ac:grpSpMkLst>
            <pc:docMk/>
            <pc:sldMk cId="1346772763" sldId="269"/>
            <ac:grpSpMk id="37" creationId="{BD06957E-197B-4A41-797A-6F54F1D103EA}"/>
          </ac:grpSpMkLst>
        </pc:grpChg>
        <pc:picChg chg="add mod">
          <ac:chgData name="Sofia Damachi" userId="03cd80ce-42a5-4404-94fc-1c37a1cddd9f" providerId="ADAL" clId="{A6D7E0E5-5C23-4B6F-995D-3812B121E277}" dt="2025-04-28T12:56:37.616" v="10988"/>
          <ac:picMkLst>
            <pc:docMk/>
            <pc:sldMk cId="1346772763" sldId="269"/>
            <ac:picMk id="3" creationId="{4817ABD7-A6B4-10E7-DF98-C99D13980C9A}"/>
          </ac:picMkLst>
        </pc:picChg>
        <pc:picChg chg="add mod">
          <ac:chgData name="Sofia Damachi" userId="03cd80ce-42a5-4404-94fc-1c37a1cddd9f" providerId="ADAL" clId="{A6D7E0E5-5C23-4B6F-995D-3812B121E277}" dt="2025-04-01T09:42:37.135" v="3328" actId="1076"/>
          <ac:picMkLst>
            <pc:docMk/>
            <pc:sldMk cId="1346772763" sldId="269"/>
            <ac:picMk id="14" creationId="{F0CFD54B-571E-943F-ECB0-B6D404CB3DB7}"/>
          </ac:picMkLst>
        </pc:picChg>
        <pc:picChg chg="add del mod">
          <ac:chgData name="Sofia Damachi" userId="03cd80ce-42a5-4404-94fc-1c37a1cddd9f" providerId="ADAL" clId="{A6D7E0E5-5C23-4B6F-995D-3812B121E277}" dt="2025-04-29T08:10:22.999" v="11298" actId="478"/>
          <ac:picMkLst>
            <pc:docMk/>
            <pc:sldMk cId="1346772763" sldId="269"/>
            <ac:picMk id="16" creationId="{28365075-F5A6-4E50-55AA-BA7D1C7DB656}"/>
          </ac:picMkLst>
        </pc:picChg>
        <pc:picChg chg="add mod">
          <ac:chgData name="Sofia Damachi" userId="03cd80ce-42a5-4404-94fc-1c37a1cddd9f" providerId="ADAL" clId="{A6D7E0E5-5C23-4B6F-995D-3812B121E277}" dt="2025-04-01T09:42:45.607" v="3330" actId="1076"/>
          <ac:picMkLst>
            <pc:docMk/>
            <pc:sldMk cId="1346772763" sldId="269"/>
            <ac:picMk id="22" creationId="{DFB5758B-D7FF-1433-F354-5D8275C9A199}"/>
          </ac:picMkLst>
        </pc:picChg>
        <pc:picChg chg="add mod">
          <ac:chgData name="Sofia Damachi" userId="03cd80ce-42a5-4404-94fc-1c37a1cddd9f" providerId="ADAL" clId="{A6D7E0E5-5C23-4B6F-995D-3812B121E277}" dt="2025-04-29T08:10:43.496" v="11302"/>
          <ac:picMkLst>
            <pc:docMk/>
            <pc:sldMk cId="1346772763" sldId="269"/>
            <ac:picMk id="23" creationId="{B152159B-85D2-EBAB-E2A4-32637C49158B}"/>
          </ac:picMkLst>
        </pc:picChg>
        <pc:picChg chg="add mod">
          <ac:chgData name="Sofia Damachi" userId="03cd80ce-42a5-4404-94fc-1c37a1cddd9f" providerId="ADAL" clId="{A6D7E0E5-5C23-4B6F-995D-3812B121E277}" dt="2025-04-16T18:00:55.281" v="9801"/>
          <ac:picMkLst>
            <pc:docMk/>
            <pc:sldMk cId="1346772763" sldId="269"/>
            <ac:picMk id="40" creationId="{B2448CB3-EDEA-4344-4D9B-3207C08473C8}"/>
          </ac:picMkLst>
        </pc:picChg>
        <pc:cxnChg chg="add mod">
          <ac:chgData name="Sofia Damachi" userId="03cd80ce-42a5-4404-94fc-1c37a1cddd9f" providerId="ADAL" clId="{A6D7E0E5-5C23-4B6F-995D-3812B121E277}" dt="2025-03-28T13:46:46.281" v="2629" actId="1037"/>
          <ac:cxnSpMkLst>
            <pc:docMk/>
            <pc:sldMk cId="1346772763" sldId="269"/>
            <ac:cxnSpMk id="15" creationId="{632AFFF7-435D-518A-365E-8826F8B96C94}"/>
          </ac:cxnSpMkLst>
        </pc:cxnChg>
        <pc:cxnChg chg="add mod">
          <ac:chgData name="Sofia Damachi" userId="03cd80ce-42a5-4404-94fc-1c37a1cddd9f" providerId="ADAL" clId="{A6D7E0E5-5C23-4B6F-995D-3812B121E277}" dt="2025-03-28T13:46:49.960" v="2654" actId="1037"/>
          <ac:cxnSpMkLst>
            <pc:docMk/>
            <pc:sldMk cId="1346772763" sldId="269"/>
            <ac:cxnSpMk id="41" creationId="{1EBE1539-A052-4D74-9B8C-C4B23EBA9879}"/>
          </ac:cxnSpMkLst>
        </pc:cxnChg>
        <pc:cxnChg chg="add mod">
          <ac:chgData name="Sofia Damachi" userId="03cd80ce-42a5-4404-94fc-1c37a1cddd9f" providerId="ADAL" clId="{A6D7E0E5-5C23-4B6F-995D-3812B121E277}" dt="2025-04-01T09:41:28.360" v="3307" actId="1076"/>
          <ac:cxnSpMkLst>
            <pc:docMk/>
            <pc:sldMk cId="1346772763" sldId="269"/>
            <ac:cxnSpMk id="42" creationId="{2ADBE827-BD68-3A98-6468-7F8127CB2B4E}"/>
          </ac:cxnSpMkLst>
        </pc:cxnChg>
      </pc:sldChg>
      <pc:sldChg chg="addSp delSp modSp add mod modNotesTx">
        <pc:chgData name="Sofia Damachi" userId="03cd80ce-42a5-4404-94fc-1c37a1cddd9f" providerId="ADAL" clId="{A6D7E0E5-5C23-4B6F-995D-3812B121E277}" dt="2025-04-29T10:23:24.233" v="11371" actId="20577"/>
        <pc:sldMkLst>
          <pc:docMk/>
          <pc:sldMk cId="304383149" sldId="270"/>
        </pc:sldMkLst>
        <pc:spChg chg="mod">
          <ac:chgData name="Sofia Damachi" userId="03cd80ce-42a5-4404-94fc-1c37a1cddd9f" providerId="ADAL" clId="{A6D7E0E5-5C23-4B6F-995D-3812B121E277}" dt="2025-03-28T13:51:48.942" v="2793" actId="14100"/>
          <ac:spMkLst>
            <pc:docMk/>
            <pc:sldMk cId="304383149" sldId="270"/>
            <ac:spMk id="3" creationId="{29A7FC71-2749-BFBB-9C18-A552BCE7CE33}"/>
          </ac:spMkLst>
        </pc:spChg>
        <pc:spChg chg="mod">
          <ac:chgData name="Sofia Damachi" userId="03cd80ce-42a5-4404-94fc-1c37a1cddd9f" providerId="ADAL" clId="{A6D7E0E5-5C23-4B6F-995D-3812B121E277}" dt="2025-04-28T15:24:02.244" v="11111" actId="2711"/>
          <ac:spMkLst>
            <pc:docMk/>
            <pc:sldMk cId="304383149" sldId="270"/>
            <ac:spMk id="4" creationId="{95BEF336-4929-3F8C-63BC-4E376E89E96E}"/>
          </ac:spMkLst>
        </pc:spChg>
        <pc:spChg chg="add mod">
          <ac:chgData name="Sofia Damachi" userId="03cd80ce-42a5-4404-94fc-1c37a1cddd9f" providerId="ADAL" clId="{A6D7E0E5-5C23-4B6F-995D-3812B121E277}" dt="2025-04-28T15:24:02.244" v="11111" actId="2711"/>
          <ac:spMkLst>
            <pc:docMk/>
            <pc:sldMk cId="304383149" sldId="270"/>
            <ac:spMk id="5" creationId="{D6EC0123-3151-4699-A308-2F69A4810BFE}"/>
          </ac:spMkLst>
        </pc:spChg>
        <pc:spChg chg="add mod">
          <ac:chgData name="Sofia Damachi" userId="03cd80ce-42a5-4404-94fc-1c37a1cddd9f" providerId="ADAL" clId="{A6D7E0E5-5C23-4B6F-995D-3812B121E277}" dt="2025-04-28T15:24:02.244" v="11111" actId="2711"/>
          <ac:spMkLst>
            <pc:docMk/>
            <pc:sldMk cId="304383149" sldId="270"/>
            <ac:spMk id="6" creationId="{4F55E09E-C1D8-3BF9-D6FE-B1071FB19B18}"/>
          </ac:spMkLst>
        </pc:spChg>
        <pc:spChg chg="add mod">
          <ac:chgData name="Sofia Damachi" userId="03cd80ce-42a5-4404-94fc-1c37a1cddd9f" providerId="ADAL" clId="{A6D7E0E5-5C23-4B6F-995D-3812B121E277}" dt="2025-04-28T15:24:02.244" v="11111" actId="2711"/>
          <ac:spMkLst>
            <pc:docMk/>
            <pc:sldMk cId="304383149" sldId="270"/>
            <ac:spMk id="7" creationId="{43A93845-F059-6EB3-F086-D08E23AB7ABC}"/>
          </ac:spMkLst>
        </pc:spChg>
        <pc:spChg chg="add mod">
          <ac:chgData name="Sofia Damachi" userId="03cd80ce-42a5-4404-94fc-1c37a1cddd9f" providerId="ADAL" clId="{A6D7E0E5-5C23-4B6F-995D-3812B121E277}" dt="2025-04-01T10:20:11.041" v="3594" actId="1036"/>
          <ac:spMkLst>
            <pc:docMk/>
            <pc:sldMk cId="304383149" sldId="270"/>
            <ac:spMk id="8" creationId="{9B12E627-B7E2-648D-817D-B11209DA3D3B}"/>
          </ac:spMkLst>
        </pc:spChg>
        <pc:spChg chg="add mod">
          <ac:chgData name="Sofia Damachi" userId="03cd80ce-42a5-4404-94fc-1c37a1cddd9f" providerId="ADAL" clId="{A6D7E0E5-5C23-4B6F-995D-3812B121E277}" dt="2025-04-28T15:24:02.244" v="11111" actId="2711"/>
          <ac:spMkLst>
            <pc:docMk/>
            <pc:sldMk cId="304383149" sldId="270"/>
            <ac:spMk id="9" creationId="{93344767-E8FA-07E5-126E-A6F124471730}"/>
          </ac:spMkLst>
        </pc:spChg>
        <pc:spChg chg="mod">
          <ac:chgData name="Sofia Damachi" userId="03cd80ce-42a5-4404-94fc-1c37a1cddd9f" providerId="ADAL" clId="{A6D7E0E5-5C23-4B6F-995D-3812B121E277}" dt="2025-04-28T15:24:17.605" v="11117" actId="20577"/>
          <ac:spMkLst>
            <pc:docMk/>
            <pc:sldMk cId="304383149" sldId="270"/>
            <ac:spMk id="12" creationId="{36B85E0B-DDAB-E9D5-E351-5709A79710E3}"/>
          </ac:spMkLst>
        </pc:spChg>
        <pc:spChg chg="mod">
          <ac:chgData name="Sofia Damachi" userId="03cd80ce-42a5-4404-94fc-1c37a1cddd9f" providerId="ADAL" clId="{A6D7E0E5-5C23-4B6F-995D-3812B121E277}" dt="2025-03-28T13:50:07.359" v="2786" actId="20577"/>
          <ac:spMkLst>
            <pc:docMk/>
            <pc:sldMk cId="304383149" sldId="270"/>
            <ac:spMk id="13" creationId="{ED81F261-C0DE-3ED0-7DF4-E25EE3410F91}"/>
          </ac:spMkLst>
        </pc:spChg>
        <pc:spChg chg="mod">
          <ac:chgData name="Sofia Damachi" userId="03cd80ce-42a5-4404-94fc-1c37a1cddd9f" providerId="ADAL" clId="{A6D7E0E5-5C23-4B6F-995D-3812B121E277}" dt="2025-04-28T15:24:26.245" v="11120" actId="14100"/>
          <ac:spMkLst>
            <pc:docMk/>
            <pc:sldMk cId="304383149" sldId="270"/>
            <ac:spMk id="16" creationId="{32C1FE91-4C31-6251-8334-A5542B72E6B4}"/>
          </ac:spMkLst>
        </pc:spChg>
        <pc:spChg chg="mod">
          <ac:chgData name="Sofia Damachi" userId="03cd80ce-42a5-4404-94fc-1c37a1cddd9f" providerId="ADAL" clId="{A6D7E0E5-5C23-4B6F-995D-3812B121E277}" dt="2025-04-28T15:24:23.721" v="11119" actId="14100"/>
          <ac:spMkLst>
            <pc:docMk/>
            <pc:sldMk cId="304383149" sldId="270"/>
            <ac:spMk id="18" creationId="{E95CBDE7-2E6A-5EFA-233E-3A96668F5C5E}"/>
          </ac:spMkLst>
        </pc:spChg>
        <pc:spChg chg="mod">
          <ac:chgData name="Sofia Damachi" userId="03cd80ce-42a5-4404-94fc-1c37a1cddd9f" providerId="ADAL" clId="{A6D7E0E5-5C23-4B6F-995D-3812B121E277}" dt="2025-04-28T15:24:02.244" v="11111" actId="2711"/>
          <ac:spMkLst>
            <pc:docMk/>
            <pc:sldMk cId="304383149" sldId="270"/>
            <ac:spMk id="19" creationId="{56AA867D-9A07-DFD1-4580-C9474A4D39B6}"/>
          </ac:spMkLst>
        </pc:spChg>
        <pc:spChg chg="mod">
          <ac:chgData name="Sofia Damachi" userId="03cd80ce-42a5-4404-94fc-1c37a1cddd9f" providerId="ADAL" clId="{A6D7E0E5-5C23-4B6F-995D-3812B121E277}" dt="2025-04-28T15:24:02.244" v="11111" actId="2711"/>
          <ac:spMkLst>
            <pc:docMk/>
            <pc:sldMk cId="304383149" sldId="270"/>
            <ac:spMk id="21" creationId="{9881638D-70B6-C9C5-814F-57724AB8E941}"/>
          </ac:spMkLst>
        </pc:spChg>
        <pc:spChg chg="mod">
          <ac:chgData name="Sofia Damachi" userId="03cd80ce-42a5-4404-94fc-1c37a1cddd9f" providerId="ADAL" clId="{A6D7E0E5-5C23-4B6F-995D-3812B121E277}" dt="2025-04-28T15:24:31.141" v="11128" actId="20577"/>
          <ac:spMkLst>
            <pc:docMk/>
            <pc:sldMk cId="304383149" sldId="270"/>
            <ac:spMk id="23" creationId="{73E427D4-9BB2-3F3A-8EA6-32710CEBF993}"/>
          </ac:spMkLst>
        </pc:spChg>
        <pc:spChg chg="mod">
          <ac:chgData name="Sofia Damachi" userId="03cd80ce-42a5-4404-94fc-1c37a1cddd9f" providerId="ADAL" clId="{A6D7E0E5-5C23-4B6F-995D-3812B121E277}" dt="2025-04-01T10:14:13.306" v="3527" actId="1076"/>
          <ac:spMkLst>
            <pc:docMk/>
            <pc:sldMk cId="304383149" sldId="270"/>
            <ac:spMk id="25" creationId="{B84F45CE-EA88-9B01-534E-AF27741C0BBE}"/>
          </ac:spMkLst>
        </pc:spChg>
        <pc:spChg chg="mod">
          <ac:chgData name="Sofia Damachi" userId="03cd80ce-42a5-4404-94fc-1c37a1cddd9f" providerId="ADAL" clId="{A6D7E0E5-5C23-4B6F-995D-3812B121E277}" dt="2025-04-28T15:24:02.244" v="11111" actId="2711"/>
          <ac:spMkLst>
            <pc:docMk/>
            <pc:sldMk cId="304383149" sldId="270"/>
            <ac:spMk id="28" creationId="{890872A1-DA29-5939-28E6-2897BA4AB39C}"/>
          </ac:spMkLst>
        </pc:spChg>
        <pc:spChg chg="mod">
          <ac:chgData name="Sofia Damachi" userId="03cd80ce-42a5-4404-94fc-1c37a1cddd9f" providerId="ADAL" clId="{A6D7E0E5-5C23-4B6F-995D-3812B121E277}" dt="2025-04-28T15:24:33.399" v="11129" actId="20577"/>
          <ac:spMkLst>
            <pc:docMk/>
            <pc:sldMk cId="304383149" sldId="270"/>
            <ac:spMk id="30" creationId="{1946C9D4-8E38-92CC-FF94-D36FC27B10F6}"/>
          </ac:spMkLst>
        </pc:spChg>
        <pc:grpChg chg="add mod">
          <ac:chgData name="Sofia Damachi" userId="03cd80ce-42a5-4404-94fc-1c37a1cddd9f" providerId="ADAL" clId="{A6D7E0E5-5C23-4B6F-995D-3812B121E277}" dt="2025-04-01T10:20:05.085" v="3573" actId="1036"/>
          <ac:grpSpMkLst>
            <pc:docMk/>
            <pc:sldMk cId="304383149" sldId="270"/>
            <ac:grpSpMk id="2" creationId="{42F0DF52-956C-F14A-FAF9-A29AD332883B}"/>
          </ac:grpSpMkLst>
        </pc:grpChg>
        <pc:grpChg chg="mod">
          <ac:chgData name="Sofia Damachi" userId="03cd80ce-42a5-4404-94fc-1c37a1cddd9f" providerId="ADAL" clId="{A6D7E0E5-5C23-4B6F-995D-3812B121E277}" dt="2025-03-28T13:49:45.159" v="2744"/>
          <ac:grpSpMkLst>
            <pc:docMk/>
            <pc:sldMk cId="304383149" sldId="270"/>
            <ac:grpSpMk id="11" creationId="{71165010-E957-78C5-4AD0-3B0D5DCEC2A0}"/>
          </ac:grpSpMkLst>
        </pc:grpChg>
        <pc:grpChg chg="add mod">
          <ac:chgData name="Sofia Damachi" userId="03cd80ce-42a5-4404-94fc-1c37a1cddd9f" providerId="ADAL" clId="{A6D7E0E5-5C23-4B6F-995D-3812B121E277}" dt="2025-04-01T10:20:05.085" v="3573" actId="1036"/>
          <ac:grpSpMkLst>
            <pc:docMk/>
            <pc:sldMk cId="304383149" sldId="270"/>
            <ac:grpSpMk id="15" creationId="{6FE8855F-6CE4-3BB5-47FE-03B4FC1E6180}"/>
          </ac:grpSpMkLst>
        </pc:grpChg>
        <pc:grpChg chg="mod">
          <ac:chgData name="Sofia Damachi" userId="03cd80ce-42a5-4404-94fc-1c37a1cddd9f" providerId="ADAL" clId="{A6D7E0E5-5C23-4B6F-995D-3812B121E277}" dt="2025-04-01T09:56:35.114" v="3339"/>
          <ac:grpSpMkLst>
            <pc:docMk/>
            <pc:sldMk cId="304383149" sldId="270"/>
            <ac:grpSpMk id="17" creationId="{BB8C6BE3-CBA9-C614-22FF-81C3AF0896AB}"/>
          </ac:grpSpMkLst>
        </pc:grpChg>
        <pc:grpChg chg="add mod">
          <ac:chgData name="Sofia Damachi" userId="03cd80ce-42a5-4404-94fc-1c37a1cddd9f" providerId="ADAL" clId="{A6D7E0E5-5C23-4B6F-995D-3812B121E277}" dt="2025-04-01T10:14:17.584" v="3528" actId="164"/>
          <ac:grpSpMkLst>
            <pc:docMk/>
            <pc:sldMk cId="304383149" sldId="270"/>
            <ac:grpSpMk id="20" creationId="{ACDA585B-1A81-E84E-600C-E4A44E0A7A80}"/>
          </ac:grpSpMkLst>
        </pc:grpChg>
        <pc:grpChg chg="mod">
          <ac:chgData name="Sofia Damachi" userId="03cd80ce-42a5-4404-94fc-1c37a1cddd9f" providerId="ADAL" clId="{A6D7E0E5-5C23-4B6F-995D-3812B121E277}" dt="2025-04-01T10:03:32.872" v="3382"/>
          <ac:grpSpMkLst>
            <pc:docMk/>
            <pc:sldMk cId="304383149" sldId="270"/>
            <ac:grpSpMk id="22" creationId="{36DD078D-057C-878B-5FE4-30AFE4A3750F}"/>
          </ac:grpSpMkLst>
        </pc:grpChg>
        <pc:grpChg chg="add mod">
          <ac:chgData name="Sofia Damachi" userId="03cd80ce-42a5-4404-94fc-1c37a1cddd9f" providerId="ADAL" clId="{A6D7E0E5-5C23-4B6F-995D-3812B121E277}" dt="2025-04-01T10:14:17.584" v="3528" actId="164"/>
          <ac:grpSpMkLst>
            <pc:docMk/>
            <pc:sldMk cId="304383149" sldId="270"/>
            <ac:grpSpMk id="27" creationId="{955178CF-190A-9350-031E-A7DC84C5673B}"/>
          </ac:grpSpMkLst>
        </pc:grpChg>
        <pc:grpChg chg="mod">
          <ac:chgData name="Sofia Damachi" userId="03cd80ce-42a5-4404-94fc-1c37a1cddd9f" providerId="ADAL" clId="{A6D7E0E5-5C23-4B6F-995D-3812B121E277}" dt="2025-04-01T10:08:03.606" v="3460"/>
          <ac:grpSpMkLst>
            <pc:docMk/>
            <pc:sldMk cId="304383149" sldId="270"/>
            <ac:grpSpMk id="29" creationId="{7E55AAAF-DC27-0035-1747-4DB54308BE82}"/>
          </ac:grpSpMkLst>
        </pc:grpChg>
        <pc:grpChg chg="add mod">
          <ac:chgData name="Sofia Damachi" userId="03cd80ce-42a5-4404-94fc-1c37a1cddd9f" providerId="ADAL" clId="{A6D7E0E5-5C23-4B6F-995D-3812B121E277}" dt="2025-04-01T10:20:05.085" v="3573" actId="1036"/>
          <ac:grpSpMkLst>
            <pc:docMk/>
            <pc:sldMk cId="304383149" sldId="270"/>
            <ac:grpSpMk id="33" creationId="{5A7C5077-2364-A005-82FF-097E728FF2B6}"/>
          </ac:grpSpMkLst>
        </pc:grpChg>
        <pc:picChg chg="add mod">
          <ac:chgData name="Sofia Damachi" userId="03cd80ce-42a5-4404-94fc-1c37a1cddd9f" providerId="ADAL" clId="{A6D7E0E5-5C23-4B6F-995D-3812B121E277}" dt="2025-04-28T12:56:40.855" v="10990"/>
          <ac:picMkLst>
            <pc:docMk/>
            <pc:sldMk cId="304383149" sldId="270"/>
            <ac:picMk id="10" creationId="{87BEDE6D-1AA9-8425-D4DC-7B02A08E225F}"/>
          </ac:picMkLst>
        </pc:picChg>
        <pc:picChg chg="mod">
          <ac:chgData name="Sofia Damachi" userId="03cd80ce-42a5-4404-94fc-1c37a1cddd9f" providerId="ADAL" clId="{A6D7E0E5-5C23-4B6F-995D-3812B121E277}" dt="2025-04-01T10:13:24.861" v="3516" actId="1076"/>
          <ac:picMkLst>
            <pc:docMk/>
            <pc:sldMk cId="304383149" sldId="270"/>
            <ac:picMk id="24" creationId="{3AA94F41-4128-A878-BF8C-E1BBD5EAD9D2}"/>
          </ac:picMkLst>
        </pc:picChg>
        <pc:picChg chg="mod">
          <ac:chgData name="Sofia Damachi" userId="03cd80ce-42a5-4404-94fc-1c37a1cddd9f" providerId="ADAL" clId="{A6D7E0E5-5C23-4B6F-995D-3812B121E277}" dt="2025-04-01T10:13:42.583" v="3521" actId="1076"/>
          <ac:picMkLst>
            <pc:docMk/>
            <pc:sldMk cId="304383149" sldId="270"/>
            <ac:picMk id="31" creationId="{DEC194D9-EFCB-A9DE-8D94-384C0D9BB6EC}"/>
          </ac:picMkLst>
        </pc:picChg>
        <pc:picChg chg="add mod">
          <ac:chgData name="Sofia Damachi" userId="03cd80ce-42a5-4404-94fc-1c37a1cddd9f" providerId="ADAL" clId="{A6D7E0E5-5C23-4B6F-995D-3812B121E277}" dt="2025-04-29T08:39:54.283" v="11313"/>
          <ac:picMkLst>
            <pc:docMk/>
            <pc:sldMk cId="304383149" sldId="270"/>
            <ac:picMk id="32" creationId="{52527C3B-31B5-52AE-6E48-415B41296946}"/>
          </ac:picMkLst>
        </pc:picChg>
        <pc:cxnChg chg="add mod">
          <ac:chgData name="Sofia Damachi" userId="03cd80ce-42a5-4404-94fc-1c37a1cddd9f" providerId="ADAL" clId="{A6D7E0E5-5C23-4B6F-995D-3812B121E277}" dt="2025-04-01T10:20:05.085" v="3573" actId="1036"/>
          <ac:cxnSpMkLst>
            <pc:docMk/>
            <pc:sldMk cId="304383149" sldId="270"/>
            <ac:cxnSpMk id="14" creationId="{E5B4236D-25E8-93C6-901E-118275CA6B78}"/>
          </ac:cxnSpMkLst>
        </pc:cxnChg>
        <pc:cxnChg chg="add mod">
          <ac:chgData name="Sofia Damachi" userId="03cd80ce-42a5-4404-94fc-1c37a1cddd9f" providerId="ADAL" clId="{A6D7E0E5-5C23-4B6F-995D-3812B121E277}" dt="2025-04-28T15:24:29.552" v="11127" actId="1037"/>
          <ac:cxnSpMkLst>
            <pc:docMk/>
            <pc:sldMk cId="304383149" sldId="270"/>
            <ac:cxnSpMk id="26" creationId="{A7F3E97B-8E1F-2BC7-4637-8A437CD37F01}"/>
          </ac:cxnSpMkLst>
        </pc:cxnChg>
      </pc:sldChg>
      <pc:sldChg chg="addSp delSp modSp add mod modNotesTx">
        <pc:chgData name="Sofia Damachi" userId="03cd80ce-42a5-4404-94fc-1c37a1cddd9f" providerId="ADAL" clId="{A6D7E0E5-5C23-4B6F-995D-3812B121E277}" dt="2025-04-29T10:23:42.660" v="11376" actId="20577"/>
        <pc:sldMkLst>
          <pc:docMk/>
          <pc:sldMk cId="2853085846" sldId="271"/>
        </pc:sldMkLst>
        <pc:spChg chg="mod">
          <ac:chgData name="Sofia Damachi" userId="03cd80ce-42a5-4404-94fc-1c37a1cddd9f" providerId="ADAL" clId="{A6D7E0E5-5C23-4B6F-995D-3812B121E277}" dt="2025-04-28T15:25:19.412" v="11154" actId="2711"/>
          <ac:spMkLst>
            <pc:docMk/>
            <pc:sldMk cId="2853085846" sldId="271"/>
            <ac:spMk id="4" creationId="{0525B33F-E3AD-587D-6C4D-2625B62FF6F6}"/>
          </ac:spMkLst>
        </pc:spChg>
        <pc:spChg chg="add mod">
          <ac:chgData name="Sofia Damachi" userId="03cd80ce-42a5-4404-94fc-1c37a1cddd9f" providerId="ADAL" clId="{A6D7E0E5-5C23-4B6F-995D-3812B121E277}" dt="2025-04-28T09:25:51.233" v="10798" actId="20577"/>
          <ac:spMkLst>
            <pc:docMk/>
            <pc:sldMk cId="2853085846" sldId="271"/>
            <ac:spMk id="5" creationId="{09D8EB4A-0C9D-4150-0C8E-A03B4BDE94D3}"/>
          </ac:spMkLst>
        </pc:spChg>
        <pc:spChg chg="add mod">
          <ac:chgData name="Sofia Damachi" userId="03cd80ce-42a5-4404-94fc-1c37a1cddd9f" providerId="ADAL" clId="{A6D7E0E5-5C23-4B6F-995D-3812B121E277}" dt="2025-04-28T15:25:19.412" v="11154" actId="2711"/>
          <ac:spMkLst>
            <pc:docMk/>
            <pc:sldMk cId="2853085846" sldId="271"/>
            <ac:spMk id="6" creationId="{B400D54B-0DCE-E7C5-62F5-3E5E44BE40DA}"/>
          </ac:spMkLst>
        </pc:spChg>
        <pc:spChg chg="add mod">
          <ac:chgData name="Sofia Damachi" userId="03cd80ce-42a5-4404-94fc-1c37a1cddd9f" providerId="ADAL" clId="{A6D7E0E5-5C23-4B6F-995D-3812B121E277}" dt="2025-04-28T15:25:19.412" v="11154" actId="2711"/>
          <ac:spMkLst>
            <pc:docMk/>
            <pc:sldMk cId="2853085846" sldId="271"/>
            <ac:spMk id="7" creationId="{23CF3170-422A-443D-CC5B-161D71B1222E}"/>
          </ac:spMkLst>
        </pc:spChg>
        <pc:spChg chg="add mod">
          <ac:chgData name="Sofia Damachi" userId="03cd80ce-42a5-4404-94fc-1c37a1cddd9f" providerId="ADAL" clId="{A6D7E0E5-5C23-4B6F-995D-3812B121E277}" dt="2025-04-28T15:25:19.412" v="11154" actId="2711"/>
          <ac:spMkLst>
            <pc:docMk/>
            <pc:sldMk cId="2853085846" sldId="271"/>
            <ac:spMk id="8" creationId="{87DADB17-8181-BA86-129E-748CE4D7A56F}"/>
          </ac:spMkLst>
        </pc:spChg>
        <pc:spChg chg="add mod">
          <ac:chgData name="Sofia Damachi" userId="03cd80ce-42a5-4404-94fc-1c37a1cddd9f" providerId="ADAL" clId="{A6D7E0E5-5C23-4B6F-995D-3812B121E277}" dt="2025-04-28T15:25:19.412" v="11154" actId="2711"/>
          <ac:spMkLst>
            <pc:docMk/>
            <pc:sldMk cId="2853085846" sldId="271"/>
            <ac:spMk id="9" creationId="{DC79BA3B-C773-8D81-35BD-B460B4F52584}"/>
          </ac:spMkLst>
        </pc:spChg>
        <pc:spChg chg="mod">
          <ac:chgData name="Sofia Damachi" userId="03cd80ce-42a5-4404-94fc-1c37a1cddd9f" providerId="ADAL" clId="{A6D7E0E5-5C23-4B6F-995D-3812B121E277}" dt="2025-04-28T15:25:19.412" v="11154" actId="2711"/>
          <ac:spMkLst>
            <pc:docMk/>
            <pc:sldMk cId="2853085846" sldId="271"/>
            <ac:spMk id="10" creationId="{B91F2011-F025-4F8A-8E0C-6B812246E770}"/>
          </ac:spMkLst>
        </pc:spChg>
        <pc:spChg chg="mod">
          <ac:chgData name="Sofia Damachi" userId="03cd80ce-42a5-4404-94fc-1c37a1cddd9f" providerId="ADAL" clId="{A6D7E0E5-5C23-4B6F-995D-3812B121E277}" dt="2025-04-03T10:13:50.848" v="3634" actId="1076"/>
          <ac:spMkLst>
            <pc:docMk/>
            <pc:sldMk cId="2853085846" sldId="271"/>
            <ac:spMk id="12" creationId="{35C89FA5-25DA-ACB8-8131-4C6A40256711}"/>
          </ac:spMkLst>
        </pc:spChg>
        <pc:spChg chg="mod">
          <ac:chgData name="Sofia Damachi" userId="03cd80ce-42a5-4404-94fc-1c37a1cddd9f" providerId="ADAL" clId="{A6D7E0E5-5C23-4B6F-995D-3812B121E277}" dt="2025-04-03T10:13:56.455" v="3650" actId="1037"/>
          <ac:spMkLst>
            <pc:docMk/>
            <pc:sldMk cId="2853085846" sldId="271"/>
            <ac:spMk id="14" creationId="{6B302CC7-B970-D0DB-F45A-3FE0B37967D1}"/>
          </ac:spMkLst>
        </pc:spChg>
        <pc:spChg chg="mod">
          <ac:chgData name="Sofia Damachi" userId="03cd80ce-42a5-4404-94fc-1c37a1cddd9f" providerId="ADAL" clId="{A6D7E0E5-5C23-4B6F-995D-3812B121E277}" dt="2025-04-28T15:25:19.412" v="11154" actId="2711"/>
          <ac:spMkLst>
            <pc:docMk/>
            <pc:sldMk cId="2853085846" sldId="271"/>
            <ac:spMk id="16" creationId="{46C61C57-1944-6FCA-A339-5EC999B8B26D}"/>
          </ac:spMkLst>
        </pc:spChg>
        <pc:spChg chg="mod">
          <ac:chgData name="Sofia Damachi" userId="03cd80ce-42a5-4404-94fc-1c37a1cddd9f" providerId="ADAL" clId="{A6D7E0E5-5C23-4B6F-995D-3812B121E277}" dt="2025-04-28T15:25:37.407" v="11158" actId="20577"/>
          <ac:spMkLst>
            <pc:docMk/>
            <pc:sldMk cId="2853085846" sldId="271"/>
            <ac:spMk id="18" creationId="{5FA2AA18-9034-801F-6692-6C60FC2358EC}"/>
          </ac:spMkLst>
        </pc:spChg>
        <pc:spChg chg="mod">
          <ac:chgData name="Sofia Damachi" userId="03cd80ce-42a5-4404-94fc-1c37a1cddd9f" providerId="ADAL" clId="{A6D7E0E5-5C23-4B6F-995D-3812B121E277}" dt="2025-04-03T15:13:54.322" v="4166" actId="20577"/>
          <ac:spMkLst>
            <pc:docMk/>
            <pc:sldMk cId="2853085846" sldId="271"/>
            <ac:spMk id="20" creationId="{D3A66A2E-EF07-D571-BF62-D948AA42BC20}"/>
          </ac:spMkLst>
        </pc:spChg>
        <pc:spChg chg="mod">
          <ac:chgData name="Sofia Damachi" userId="03cd80ce-42a5-4404-94fc-1c37a1cddd9f" providerId="ADAL" clId="{A6D7E0E5-5C23-4B6F-995D-3812B121E277}" dt="2025-04-03T10:18:37.963" v="3690"/>
          <ac:spMkLst>
            <pc:docMk/>
            <pc:sldMk cId="2853085846" sldId="271"/>
            <ac:spMk id="22" creationId="{1F981D2E-7283-611A-0549-97D29D243BB2}"/>
          </ac:spMkLst>
        </pc:spChg>
        <pc:spChg chg="mod">
          <ac:chgData name="Sofia Damachi" userId="03cd80ce-42a5-4404-94fc-1c37a1cddd9f" providerId="ADAL" clId="{A6D7E0E5-5C23-4B6F-995D-3812B121E277}" dt="2025-04-28T15:26:03.367" v="11171" actId="20577"/>
          <ac:spMkLst>
            <pc:docMk/>
            <pc:sldMk cId="2853085846" sldId="271"/>
            <ac:spMk id="24" creationId="{FECB4158-A41D-D13B-1EE0-2846E511C476}"/>
          </ac:spMkLst>
        </pc:spChg>
        <pc:spChg chg="mod">
          <ac:chgData name="Sofia Damachi" userId="03cd80ce-42a5-4404-94fc-1c37a1cddd9f" providerId="ADAL" clId="{A6D7E0E5-5C23-4B6F-995D-3812B121E277}" dt="2025-04-03T15:13:41.595" v="4163" actId="20577"/>
          <ac:spMkLst>
            <pc:docMk/>
            <pc:sldMk cId="2853085846" sldId="271"/>
            <ac:spMk id="26" creationId="{179D23D0-ED49-A06D-1443-FA2E81AEDC09}"/>
          </ac:spMkLst>
        </pc:spChg>
        <pc:spChg chg="mod">
          <ac:chgData name="Sofia Damachi" userId="03cd80ce-42a5-4404-94fc-1c37a1cddd9f" providerId="ADAL" clId="{A6D7E0E5-5C23-4B6F-995D-3812B121E277}" dt="2025-04-04T07:38:34.238" v="4376" actId="14100"/>
          <ac:spMkLst>
            <pc:docMk/>
            <pc:sldMk cId="2853085846" sldId="271"/>
            <ac:spMk id="28" creationId="{6AF45FFF-7987-1ABE-FCED-ABC04DF4C5D5}"/>
          </ac:spMkLst>
        </pc:spChg>
        <pc:spChg chg="mod">
          <ac:chgData name="Sofia Damachi" userId="03cd80ce-42a5-4404-94fc-1c37a1cddd9f" providerId="ADAL" clId="{A6D7E0E5-5C23-4B6F-995D-3812B121E277}" dt="2025-04-28T15:25:40.183" v="11160" actId="20577"/>
          <ac:spMkLst>
            <pc:docMk/>
            <pc:sldMk cId="2853085846" sldId="271"/>
            <ac:spMk id="30" creationId="{4DB2810E-69F6-E5E2-2AF0-8C6800FE260B}"/>
          </ac:spMkLst>
        </pc:spChg>
        <pc:spChg chg="mod">
          <ac:chgData name="Sofia Damachi" userId="03cd80ce-42a5-4404-94fc-1c37a1cddd9f" providerId="ADAL" clId="{A6D7E0E5-5C23-4B6F-995D-3812B121E277}" dt="2025-04-03T10:19:10.683" v="3700"/>
          <ac:spMkLst>
            <pc:docMk/>
            <pc:sldMk cId="2853085846" sldId="271"/>
            <ac:spMk id="32" creationId="{C191F348-4737-EE45-8E62-4508158DDE1E}"/>
          </ac:spMkLst>
        </pc:spChg>
        <pc:spChg chg="add mod">
          <ac:chgData name="Sofia Damachi" userId="03cd80ce-42a5-4404-94fc-1c37a1cddd9f" providerId="ADAL" clId="{A6D7E0E5-5C23-4B6F-995D-3812B121E277}" dt="2025-04-14T13:51:19.393" v="6796" actId="1076"/>
          <ac:spMkLst>
            <pc:docMk/>
            <pc:sldMk cId="2853085846" sldId="271"/>
            <ac:spMk id="33" creationId="{4AE5FC6D-4E9B-558C-439A-5DEDDB10096B}"/>
          </ac:spMkLst>
        </pc:spChg>
        <pc:spChg chg="mod">
          <ac:chgData name="Sofia Damachi" userId="03cd80ce-42a5-4404-94fc-1c37a1cddd9f" providerId="ADAL" clId="{A6D7E0E5-5C23-4B6F-995D-3812B121E277}" dt="2025-04-14T12:58:43.718" v="6375" actId="14100"/>
          <ac:spMkLst>
            <pc:docMk/>
            <pc:sldMk cId="2853085846" sldId="271"/>
            <ac:spMk id="35" creationId="{26D3D8DA-A1B3-B454-F502-FFD7229BC7DB}"/>
          </ac:spMkLst>
        </pc:spChg>
        <pc:spChg chg="mod">
          <ac:chgData name="Sofia Damachi" userId="03cd80ce-42a5-4404-94fc-1c37a1cddd9f" providerId="ADAL" clId="{A6D7E0E5-5C23-4B6F-995D-3812B121E277}" dt="2025-04-14T12:58:53.720" v="6378" actId="1076"/>
          <ac:spMkLst>
            <pc:docMk/>
            <pc:sldMk cId="2853085846" sldId="271"/>
            <ac:spMk id="37" creationId="{D2B7B4DC-EFD5-3D1A-FA03-4D4FB6F5C388}"/>
          </ac:spMkLst>
        </pc:spChg>
        <pc:spChg chg="add mod">
          <ac:chgData name="Sofia Damachi" userId="03cd80ce-42a5-4404-94fc-1c37a1cddd9f" providerId="ADAL" clId="{A6D7E0E5-5C23-4B6F-995D-3812B121E277}" dt="2025-04-14T13:51:29.097" v="6799" actId="1076"/>
          <ac:spMkLst>
            <pc:docMk/>
            <pc:sldMk cId="2853085846" sldId="271"/>
            <ac:spMk id="38" creationId="{FB720B36-D4AA-A720-7372-95FE6A44E278}"/>
          </ac:spMkLst>
        </pc:spChg>
        <pc:spChg chg="mod">
          <ac:chgData name="Sofia Damachi" userId="03cd80ce-42a5-4404-94fc-1c37a1cddd9f" providerId="ADAL" clId="{A6D7E0E5-5C23-4B6F-995D-3812B121E277}" dt="2025-04-28T15:25:19.412" v="11154" actId="2711"/>
          <ac:spMkLst>
            <pc:docMk/>
            <pc:sldMk cId="2853085846" sldId="271"/>
            <ac:spMk id="39" creationId="{50B70E06-46B5-4238-E4DA-7DB1FD65EEFD}"/>
          </ac:spMkLst>
        </pc:spChg>
        <pc:spChg chg="mod">
          <ac:chgData name="Sofia Damachi" userId="03cd80ce-42a5-4404-94fc-1c37a1cddd9f" providerId="ADAL" clId="{A6D7E0E5-5C23-4B6F-995D-3812B121E277}" dt="2025-04-14T12:58:48.277" v="6376" actId="14100"/>
          <ac:spMkLst>
            <pc:docMk/>
            <pc:sldMk cId="2853085846" sldId="271"/>
            <ac:spMk id="41" creationId="{1D3510B7-384B-E292-5407-732B1F769B64}"/>
          </ac:spMkLst>
        </pc:spChg>
        <pc:spChg chg="mod">
          <ac:chgData name="Sofia Damachi" userId="03cd80ce-42a5-4404-94fc-1c37a1cddd9f" providerId="ADAL" clId="{A6D7E0E5-5C23-4B6F-995D-3812B121E277}" dt="2025-04-28T15:25:53.261" v="11168" actId="20577"/>
          <ac:spMkLst>
            <pc:docMk/>
            <pc:sldMk cId="2853085846" sldId="271"/>
            <ac:spMk id="43" creationId="{B1820EAC-311E-4B5C-ACF0-0EFDB3084FBB}"/>
          </ac:spMkLst>
        </pc:spChg>
        <pc:spChg chg="mod">
          <ac:chgData name="Sofia Damachi" userId="03cd80ce-42a5-4404-94fc-1c37a1cddd9f" providerId="ADAL" clId="{A6D7E0E5-5C23-4B6F-995D-3812B121E277}" dt="2025-04-04T07:30:14.229" v="4230" actId="1076"/>
          <ac:spMkLst>
            <pc:docMk/>
            <pc:sldMk cId="2853085846" sldId="271"/>
            <ac:spMk id="45" creationId="{435ED649-9B2B-57AD-4990-33FE24351E47}"/>
          </ac:spMkLst>
        </pc:spChg>
        <pc:spChg chg="mod">
          <ac:chgData name="Sofia Damachi" userId="03cd80ce-42a5-4404-94fc-1c37a1cddd9f" providerId="ADAL" clId="{A6D7E0E5-5C23-4B6F-995D-3812B121E277}" dt="2025-04-14T13:51:51.222" v="6805" actId="14100"/>
          <ac:spMkLst>
            <pc:docMk/>
            <pc:sldMk cId="2853085846" sldId="271"/>
            <ac:spMk id="49" creationId="{FA17F14A-87D3-7251-2C87-F1FAD30D927E}"/>
          </ac:spMkLst>
        </pc:spChg>
        <pc:spChg chg="mod">
          <ac:chgData name="Sofia Damachi" userId="03cd80ce-42a5-4404-94fc-1c37a1cddd9f" providerId="ADAL" clId="{A6D7E0E5-5C23-4B6F-995D-3812B121E277}" dt="2025-04-28T15:25:45.917" v="11164" actId="20577"/>
          <ac:spMkLst>
            <pc:docMk/>
            <pc:sldMk cId="2853085846" sldId="271"/>
            <ac:spMk id="51" creationId="{4E68EA92-4E93-4CB9-F6D2-C41887675338}"/>
          </ac:spMkLst>
        </pc:spChg>
        <pc:spChg chg="mod">
          <ac:chgData name="Sofia Damachi" userId="03cd80ce-42a5-4404-94fc-1c37a1cddd9f" providerId="ADAL" clId="{A6D7E0E5-5C23-4B6F-995D-3812B121E277}" dt="2025-04-14T13:48:41.407" v="6749" actId="14100"/>
          <ac:spMkLst>
            <pc:docMk/>
            <pc:sldMk cId="2853085846" sldId="271"/>
            <ac:spMk id="52" creationId="{65FF3A70-5B10-7BD2-C7D8-25445AF71EF5}"/>
          </ac:spMkLst>
        </pc:spChg>
        <pc:spChg chg="add mod">
          <ac:chgData name="Sofia Damachi" userId="03cd80ce-42a5-4404-94fc-1c37a1cddd9f" providerId="ADAL" clId="{A6D7E0E5-5C23-4B6F-995D-3812B121E277}" dt="2025-04-28T15:25:57.661" v="11169" actId="1076"/>
          <ac:spMkLst>
            <pc:docMk/>
            <pc:sldMk cId="2853085846" sldId="271"/>
            <ac:spMk id="57" creationId="{65DD2C60-E262-EA6C-B858-22B37FBCCED7}"/>
          </ac:spMkLst>
        </pc:spChg>
        <pc:grpChg chg="add mod">
          <ac:chgData name="Sofia Damachi" userId="03cd80ce-42a5-4404-94fc-1c37a1cddd9f" providerId="ADAL" clId="{A6D7E0E5-5C23-4B6F-995D-3812B121E277}" dt="2025-04-14T13:51:26.101" v="6798" actId="1076"/>
          <ac:grpSpMkLst>
            <pc:docMk/>
            <pc:sldMk cId="2853085846" sldId="271"/>
            <ac:grpSpMk id="2" creationId="{ADE5A1BD-6F2C-3953-18A9-952618BAB862}"/>
          </ac:grpSpMkLst>
        </pc:grpChg>
        <pc:grpChg chg="mod">
          <ac:chgData name="Sofia Damachi" userId="03cd80ce-42a5-4404-94fc-1c37a1cddd9f" providerId="ADAL" clId="{A6D7E0E5-5C23-4B6F-995D-3812B121E277}" dt="2025-04-01T10:20:47.785" v="3598"/>
          <ac:grpSpMkLst>
            <pc:docMk/>
            <pc:sldMk cId="2853085846" sldId="271"/>
            <ac:grpSpMk id="11" creationId="{46A9362E-EE0E-D8BF-CE40-EB18DEF0ABEB}"/>
          </ac:grpSpMkLst>
        </pc:grpChg>
        <pc:grpChg chg="add mod">
          <ac:chgData name="Sofia Damachi" userId="03cd80ce-42a5-4404-94fc-1c37a1cddd9f" providerId="ADAL" clId="{A6D7E0E5-5C23-4B6F-995D-3812B121E277}" dt="2025-04-14T13:51:17.188" v="6795" actId="1076"/>
          <ac:grpSpMkLst>
            <pc:docMk/>
            <pc:sldMk cId="2853085846" sldId="271"/>
            <ac:grpSpMk id="15" creationId="{03276B32-578F-A45D-1C45-80319182995D}"/>
          </ac:grpSpMkLst>
        </pc:grpChg>
        <pc:grpChg chg="mod">
          <ac:chgData name="Sofia Damachi" userId="03cd80ce-42a5-4404-94fc-1c37a1cddd9f" providerId="ADAL" clId="{A6D7E0E5-5C23-4B6F-995D-3812B121E277}" dt="2025-04-03T10:14:12.187" v="3652"/>
          <ac:grpSpMkLst>
            <pc:docMk/>
            <pc:sldMk cId="2853085846" sldId="271"/>
            <ac:grpSpMk id="17" creationId="{9EE6C4AA-83D5-8CC7-3A38-0FFD798A90D3}"/>
          </ac:grpSpMkLst>
        </pc:grpChg>
        <pc:grpChg chg="add mod">
          <ac:chgData name="Sofia Damachi" userId="03cd80ce-42a5-4404-94fc-1c37a1cddd9f" providerId="ADAL" clId="{A6D7E0E5-5C23-4B6F-995D-3812B121E277}" dt="2025-04-14T13:51:17.188" v="6795" actId="1076"/>
          <ac:grpSpMkLst>
            <pc:docMk/>
            <pc:sldMk cId="2853085846" sldId="271"/>
            <ac:grpSpMk id="19" creationId="{67E861C2-5C66-3227-A16D-976BEC45E81D}"/>
          </ac:grpSpMkLst>
        </pc:grpChg>
        <pc:grpChg chg="add mod">
          <ac:chgData name="Sofia Damachi" userId="03cd80ce-42a5-4404-94fc-1c37a1cddd9f" providerId="ADAL" clId="{A6D7E0E5-5C23-4B6F-995D-3812B121E277}" dt="2025-04-14T13:51:26.101" v="6798" actId="1076"/>
          <ac:grpSpMkLst>
            <pc:docMk/>
            <pc:sldMk cId="2853085846" sldId="271"/>
            <ac:grpSpMk id="21" creationId="{E1D14D9B-6CD4-8572-FF45-15EA72AB8B7A}"/>
          </ac:grpSpMkLst>
        </pc:grpChg>
        <pc:grpChg chg="mod">
          <ac:chgData name="Sofia Damachi" userId="03cd80ce-42a5-4404-94fc-1c37a1cddd9f" providerId="ADAL" clId="{A6D7E0E5-5C23-4B6F-995D-3812B121E277}" dt="2025-04-03T10:18:37.963" v="3690"/>
          <ac:grpSpMkLst>
            <pc:docMk/>
            <pc:sldMk cId="2853085846" sldId="271"/>
            <ac:grpSpMk id="23" creationId="{FF908756-7A9D-87C1-73F9-6360E84C6E1E}"/>
          </ac:grpSpMkLst>
        </pc:grpChg>
        <pc:grpChg chg="add mod">
          <ac:chgData name="Sofia Damachi" userId="03cd80ce-42a5-4404-94fc-1c37a1cddd9f" providerId="ADAL" clId="{A6D7E0E5-5C23-4B6F-995D-3812B121E277}" dt="2025-04-14T13:51:17.188" v="6795" actId="1076"/>
          <ac:grpSpMkLst>
            <pc:docMk/>
            <pc:sldMk cId="2853085846" sldId="271"/>
            <ac:grpSpMk id="27" creationId="{79F5F0D2-43D8-BF47-13EB-3E17C1C602B7}"/>
          </ac:grpSpMkLst>
        </pc:grpChg>
        <pc:grpChg chg="mod">
          <ac:chgData name="Sofia Damachi" userId="03cd80ce-42a5-4404-94fc-1c37a1cddd9f" providerId="ADAL" clId="{A6D7E0E5-5C23-4B6F-995D-3812B121E277}" dt="2025-04-03T10:18:46.090" v="3694"/>
          <ac:grpSpMkLst>
            <pc:docMk/>
            <pc:sldMk cId="2853085846" sldId="271"/>
            <ac:grpSpMk id="29" creationId="{8F5E0357-A8FE-92F8-542E-65EE1220ACEA}"/>
          </ac:grpSpMkLst>
        </pc:grpChg>
        <pc:grpChg chg="add mod">
          <ac:chgData name="Sofia Damachi" userId="03cd80ce-42a5-4404-94fc-1c37a1cddd9f" providerId="ADAL" clId="{A6D7E0E5-5C23-4B6F-995D-3812B121E277}" dt="2025-04-04T07:28:36.588" v="4188" actId="164"/>
          <ac:grpSpMkLst>
            <pc:docMk/>
            <pc:sldMk cId="2853085846" sldId="271"/>
            <ac:grpSpMk id="34" creationId="{9CF97FA4-0688-7F2B-213E-152815977745}"/>
          </ac:grpSpMkLst>
        </pc:grpChg>
        <pc:grpChg chg="mod">
          <ac:chgData name="Sofia Damachi" userId="03cd80ce-42a5-4404-94fc-1c37a1cddd9f" providerId="ADAL" clId="{A6D7E0E5-5C23-4B6F-995D-3812B121E277}" dt="2025-04-03T10:43:33.661" v="3717"/>
          <ac:grpSpMkLst>
            <pc:docMk/>
            <pc:sldMk cId="2853085846" sldId="271"/>
            <ac:grpSpMk id="36" creationId="{04139104-AA2E-4278-655F-2C6DF75B1AC2}"/>
          </ac:grpSpMkLst>
        </pc:grpChg>
        <pc:grpChg chg="add mod">
          <ac:chgData name="Sofia Damachi" userId="03cd80ce-42a5-4404-94fc-1c37a1cddd9f" providerId="ADAL" clId="{A6D7E0E5-5C23-4B6F-995D-3812B121E277}" dt="2025-04-14T13:51:17.188" v="6795" actId="1076"/>
          <ac:grpSpMkLst>
            <pc:docMk/>
            <pc:sldMk cId="2853085846" sldId="271"/>
            <ac:grpSpMk id="40" creationId="{39783F01-8F0C-11D1-A61B-048D9776B462}"/>
          </ac:grpSpMkLst>
        </pc:grpChg>
        <pc:grpChg chg="mod">
          <ac:chgData name="Sofia Damachi" userId="03cd80ce-42a5-4404-94fc-1c37a1cddd9f" providerId="ADAL" clId="{A6D7E0E5-5C23-4B6F-995D-3812B121E277}" dt="2025-04-03T10:45:11.432" v="3738"/>
          <ac:grpSpMkLst>
            <pc:docMk/>
            <pc:sldMk cId="2853085846" sldId="271"/>
            <ac:grpSpMk id="42" creationId="{0D2029C1-6B75-6625-FA46-66E5FB40DB11}"/>
          </ac:grpSpMkLst>
        </pc:grpChg>
        <pc:grpChg chg="add mod">
          <ac:chgData name="Sofia Damachi" userId="03cd80ce-42a5-4404-94fc-1c37a1cddd9f" providerId="ADAL" clId="{A6D7E0E5-5C23-4B6F-995D-3812B121E277}" dt="2025-04-14T13:49:58.299" v="6774" actId="164"/>
          <ac:grpSpMkLst>
            <pc:docMk/>
            <pc:sldMk cId="2853085846" sldId="271"/>
            <ac:grpSpMk id="48" creationId="{CB2EFF60-46FE-AAE0-5EEE-1569F825F3DF}"/>
          </ac:grpSpMkLst>
        </pc:grpChg>
        <pc:grpChg chg="mod">
          <ac:chgData name="Sofia Damachi" userId="03cd80ce-42a5-4404-94fc-1c37a1cddd9f" providerId="ADAL" clId="{A6D7E0E5-5C23-4B6F-995D-3812B121E277}" dt="2025-04-04T07:32:39.717" v="4252"/>
          <ac:grpSpMkLst>
            <pc:docMk/>
            <pc:sldMk cId="2853085846" sldId="271"/>
            <ac:grpSpMk id="50" creationId="{3BD5AC73-CE64-E5C2-B530-3296C502B2F3}"/>
          </ac:grpSpMkLst>
        </pc:grpChg>
        <pc:grpChg chg="add mod">
          <ac:chgData name="Sofia Damachi" userId="03cd80ce-42a5-4404-94fc-1c37a1cddd9f" providerId="ADAL" clId="{A6D7E0E5-5C23-4B6F-995D-3812B121E277}" dt="2025-04-14T13:52:41.218" v="6815" actId="1076"/>
          <ac:grpSpMkLst>
            <pc:docMk/>
            <pc:sldMk cId="2853085846" sldId="271"/>
            <ac:grpSpMk id="55" creationId="{A2C528C4-72D8-247D-E718-8FD72DB11FD0}"/>
          </ac:grpSpMkLst>
        </pc:grpChg>
        <pc:picChg chg="add mod">
          <ac:chgData name="Sofia Damachi" userId="03cd80ce-42a5-4404-94fc-1c37a1cddd9f" providerId="ADAL" clId="{A6D7E0E5-5C23-4B6F-995D-3812B121E277}" dt="2025-04-28T12:56:43.640" v="10992"/>
          <ac:picMkLst>
            <pc:docMk/>
            <pc:sldMk cId="2853085846" sldId="271"/>
            <ac:picMk id="3" creationId="{6F8DF90B-6EC5-679F-744E-501D36BC7223}"/>
          </ac:picMkLst>
        </pc:picChg>
        <pc:picChg chg="mod">
          <ac:chgData name="Sofia Damachi" userId="03cd80ce-42a5-4404-94fc-1c37a1cddd9f" providerId="ADAL" clId="{A6D7E0E5-5C23-4B6F-995D-3812B121E277}" dt="2025-04-03T10:13:53.945" v="3640" actId="1036"/>
          <ac:picMkLst>
            <pc:docMk/>
            <pc:sldMk cId="2853085846" sldId="271"/>
            <ac:picMk id="13" creationId="{9A60C579-FA2A-CF5B-9D5E-0414F9371CD2}"/>
          </ac:picMkLst>
        </pc:picChg>
        <pc:picChg chg="mod">
          <ac:chgData name="Sofia Damachi" userId="03cd80ce-42a5-4404-94fc-1c37a1cddd9f" providerId="ADAL" clId="{A6D7E0E5-5C23-4B6F-995D-3812B121E277}" dt="2025-04-03T10:18:37.963" v="3690"/>
          <ac:picMkLst>
            <pc:docMk/>
            <pc:sldMk cId="2853085846" sldId="271"/>
            <ac:picMk id="25" creationId="{63EF8F3E-48BF-B574-197E-E5C480DD09A8}"/>
          </ac:picMkLst>
        </pc:picChg>
        <pc:picChg chg="add mod">
          <ac:chgData name="Sofia Damachi" userId="03cd80ce-42a5-4404-94fc-1c37a1cddd9f" providerId="ADAL" clId="{A6D7E0E5-5C23-4B6F-995D-3812B121E277}" dt="2025-04-14T12:58:51.530" v="6377" actId="1076"/>
          <ac:picMkLst>
            <pc:docMk/>
            <pc:sldMk cId="2853085846" sldId="271"/>
            <ac:picMk id="46" creationId="{167517B3-B510-32D4-3899-41D4BD543A6C}"/>
          </ac:picMkLst>
        </pc:picChg>
        <pc:picChg chg="add mod">
          <ac:chgData name="Sofia Damachi" userId="03cd80ce-42a5-4404-94fc-1c37a1cddd9f" providerId="ADAL" clId="{A6D7E0E5-5C23-4B6F-995D-3812B121E277}" dt="2025-04-14T13:51:43.512" v="6803" actId="1076"/>
          <ac:picMkLst>
            <pc:docMk/>
            <pc:sldMk cId="2853085846" sldId="271"/>
            <ac:picMk id="54" creationId="{075FD283-2375-77E9-72E8-BC5F5727F9AD}"/>
          </ac:picMkLst>
        </pc:picChg>
      </pc:sldChg>
      <pc:sldChg chg="addSp delSp modSp add mod modNotesTx">
        <pc:chgData name="Sofia Damachi" userId="03cd80ce-42a5-4404-94fc-1c37a1cddd9f" providerId="ADAL" clId="{A6D7E0E5-5C23-4B6F-995D-3812B121E277}" dt="2025-04-29T10:23:56.669" v="11382"/>
        <pc:sldMkLst>
          <pc:docMk/>
          <pc:sldMk cId="3615718579" sldId="272"/>
        </pc:sldMkLst>
        <pc:spChg chg="mod">
          <ac:chgData name="Sofia Damachi" userId="03cd80ce-42a5-4404-94fc-1c37a1cddd9f" providerId="ADAL" clId="{A6D7E0E5-5C23-4B6F-995D-3812B121E277}" dt="2025-04-03T10:53:10.324" v="3749" actId="20577"/>
          <ac:spMkLst>
            <pc:docMk/>
            <pc:sldMk cId="3615718579" sldId="272"/>
            <ac:spMk id="4" creationId="{7E7A2341-768E-7401-2978-71D685B7EDEB}"/>
          </ac:spMkLst>
        </pc:spChg>
        <pc:spChg chg="add mod">
          <ac:chgData name="Sofia Damachi" userId="03cd80ce-42a5-4404-94fc-1c37a1cddd9f" providerId="ADAL" clId="{A6D7E0E5-5C23-4B6F-995D-3812B121E277}" dt="2025-04-28T09:27:37.043" v="10809" actId="20577"/>
          <ac:spMkLst>
            <pc:docMk/>
            <pc:sldMk cId="3615718579" sldId="272"/>
            <ac:spMk id="5" creationId="{D4802862-3897-353A-BB43-ACD8112DEB51}"/>
          </ac:spMkLst>
        </pc:spChg>
        <pc:spChg chg="add mod">
          <ac:chgData name="Sofia Damachi" userId="03cd80ce-42a5-4404-94fc-1c37a1cddd9f" providerId="ADAL" clId="{A6D7E0E5-5C23-4B6F-995D-3812B121E277}" dt="2025-03-26T14:13:43.975" v="1501"/>
          <ac:spMkLst>
            <pc:docMk/>
            <pc:sldMk cId="3615718579" sldId="272"/>
            <ac:spMk id="6" creationId="{4688A7F9-BBFF-0F8B-9C62-F50CB70B00E0}"/>
          </ac:spMkLst>
        </pc:spChg>
        <pc:spChg chg="add mod">
          <ac:chgData name="Sofia Damachi" userId="03cd80ce-42a5-4404-94fc-1c37a1cddd9f" providerId="ADAL" clId="{A6D7E0E5-5C23-4B6F-995D-3812B121E277}" dt="2025-03-26T14:13:43.975" v="1501"/>
          <ac:spMkLst>
            <pc:docMk/>
            <pc:sldMk cId="3615718579" sldId="272"/>
            <ac:spMk id="7" creationId="{CA67E274-CEEE-19ED-B3F0-F8F7B50988BA}"/>
          </ac:spMkLst>
        </pc:spChg>
        <pc:spChg chg="add mod">
          <ac:chgData name="Sofia Damachi" userId="03cd80ce-42a5-4404-94fc-1c37a1cddd9f" providerId="ADAL" clId="{A6D7E0E5-5C23-4B6F-995D-3812B121E277}" dt="2025-04-14T13:53:39.022" v="6839" actId="1035"/>
          <ac:spMkLst>
            <pc:docMk/>
            <pc:sldMk cId="3615718579" sldId="272"/>
            <ac:spMk id="8" creationId="{8B290881-EC98-598C-7D99-A861DFDD9205}"/>
          </ac:spMkLst>
        </pc:spChg>
        <pc:spChg chg="add mod">
          <ac:chgData name="Sofia Damachi" userId="03cd80ce-42a5-4404-94fc-1c37a1cddd9f" providerId="ADAL" clId="{A6D7E0E5-5C23-4B6F-995D-3812B121E277}" dt="2025-04-14T13:53:34.557" v="6826" actId="14100"/>
          <ac:spMkLst>
            <pc:docMk/>
            <pc:sldMk cId="3615718579" sldId="272"/>
            <ac:spMk id="9" creationId="{A98F86E3-A914-E963-13AD-38460C7AF090}"/>
          </ac:spMkLst>
        </pc:spChg>
        <pc:spChg chg="mod">
          <ac:chgData name="Sofia Damachi" userId="03cd80ce-42a5-4404-94fc-1c37a1cddd9f" providerId="ADAL" clId="{A6D7E0E5-5C23-4B6F-995D-3812B121E277}" dt="2025-04-15T12:32:32.425" v="7533" actId="14100"/>
          <ac:spMkLst>
            <pc:docMk/>
            <pc:sldMk cId="3615718579" sldId="272"/>
            <ac:spMk id="10" creationId="{553A4859-D24C-22E5-04EF-B3F4D23FC79E}"/>
          </ac:spMkLst>
        </pc:spChg>
        <pc:spChg chg="mod">
          <ac:chgData name="Sofia Damachi" userId="03cd80ce-42a5-4404-94fc-1c37a1cddd9f" providerId="ADAL" clId="{A6D7E0E5-5C23-4B6F-995D-3812B121E277}" dt="2025-04-28T15:26:44.720" v="11175" actId="20577"/>
          <ac:spMkLst>
            <pc:docMk/>
            <pc:sldMk cId="3615718579" sldId="272"/>
            <ac:spMk id="12" creationId="{99ACE20D-F692-3AF1-6872-9F75FB61D09A}"/>
          </ac:spMkLst>
        </pc:spChg>
        <pc:spChg chg="mod">
          <ac:chgData name="Sofia Damachi" userId="03cd80ce-42a5-4404-94fc-1c37a1cddd9f" providerId="ADAL" clId="{A6D7E0E5-5C23-4B6F-995D-3812B121E277}" dt="2025-04-15T12:11:53.776" v="7266" actId="1076"/>
          <ac:spMkLst>
            <pc:docMk/>
            <pc:sldMk cId="3615718579" sldId="272"/>
            <ac:spMk id="14" creationId="{4008734E-7309-B143-90EC-94FD29593AA9}"/>
          </ac:spMkLst>
        </pc:spChg>
        <pc:spChg chg="mod">
          <ac:chgData name="Sofia Damachi" userId="03cd80ce-42a5-4404-94fc-1c37a1cddd9f" providerId="ADAL" clId="{A6D7E0E5-5C23-4B6F-995D-3812B121E277}" dt="2025-04-15T12:31:05.373" v="7510" actId="14100"/>
          <ac:spMkLst>
            <pc:docMk/>
            <pc:sldMk cId="3615718579" sldId="272"/>
            <ac:spMk id="18" creationId="{34D1A218-F28B-AB6A-7289-E3E2823EDC23}"/>
          </ac:spMkLst>
        </pc:spChg>
        <pc:spChg chg="mod">
          <ac:chgData name="Sofia Damachi" userId="03cd80ce-42a5-4404-94fc-1c37a1cddd9f" providerId="ADAL" clId="{A6D7E0E5-5C23-4B6F-995D-3812B121E277}" dt="2025-04-03T10:59:43.832" v="3862" actId="20577"/>
          <ac:spMkLst>
            <pc:docMk/>
            <pc:sldMk cId="3615718579" sldId="272"/>
            <ac:spMk id="20" creationId="{759DEF21-71C3-12AB-7EDB-0E2B50ED5EAD}"/>
          </ac:spMkLst>
        </pc:spChg>
        <pc:spChg chg="mod">
          <ac:chgData name="Sofia Damachi" userId="03cd80ce-42a5-4404-94fc-1c37a1cddd9f" providerId="ADAL" clId="{A6D7E0E5-5C23-4B6F-995D-3812B121E277}" dt="2025-04-15T12:29:40.112" v="7503" actId="14100"/>
          <ac:spMkLst>
            <pc:docMk/>
            <pc:sldMk cId="3615718579" sldId="272"/>
            <ac:spMk id="22" creationId="{20F21A1E-1FB2-A9C3-BBFF-D05650242049}"/>
          </ac:spMkLst>
        </pc:spChg>
        <pc:spChg chg="mod">
          <ac:chgData name="Sofia Damachi" userId="03cd80ce-42a5-4404-94fc-1c37a1cddd9f" providerId="ADAL" clId="{A6D7E0E5-5C23-4B6F-995D-3812B121E277}" dt="2025-04-15T12:32:52.333" v="7537" actId="1076"/>
          <ac:spMkLst>
            <pc:docMk/>
            <pc:sldMk cId="3615718579" sldId="272"/>
            <ac:spMk id="24" creationId="{A9255E95-9BF9-FB7D-9F66-570C0DC65F6D}"/>
          </ac:spMkLst>
        </pc:spChg>
        <pc:spChg chg="mod">
          <ac:chgData name="Sofia Damachi" userId="03cd80ce-42a5-4404-94fc-1c37a1cddd9f" providerId="ADAL" clId="{A6D7E0E5-5C23-4B6F-995D-3812B121E277}" dt="2025-04-15T12:32:52.333" v="7537" actId="1076"/>
          <ac:spMkLst>
            <pc:docMk/>
            <pc:sldMk cId="3615718579" sldId="272"/>
            <ac:spMk id="26" creationId="{BAB58E34-334C-A9FD-C673-524C2657B3C0}"/>
          </ac:spMkLst>
        </pc:spChg>
        <pc:spChg chg="mod">
          <ac:chgData name="Sofia Damachi" userId="03cd80ce-42a5-4404-94fc-1c37a1cddd9f" providerId="ADAL" clId="{A6D7E0E5-5C23-4B6F-995D-3812B121E277}" dt="2025-04-15T12:32:52.333" v="7537" actId="1076"/>
          <ac:spMkLst>
            <pc:docMk/>
            <pc:sldMk cId="3615718579" sldId="272"/>
            <ac:spMk id="28" creationId="{F82883F4-450D-19B2-1146-1CBDD2ECC04F}"/>
          </ac:spMkLst>
        </pc:spChg>
        <pc:spChg chg="add mod">
          <ac:chgData name="Sofia Damachi" userId="03cd80ce-42a5-4404-94fc-1c37a1cddd9f" providerId="ADAL" clId="{A6D7E0E5-5C23-4B6F-995D-3812B121E277}" dt="2025-04-28T15:27:00.164" v="11183" actId="20577"/>
          <ac:spMkLst>
            <pc:docMk/>
            <pc:sldMk cId="3615718579" sldId="272"/>
            <ac:spMk id="30" creationId="{F2A81DCC-D4CE-E80F-4D96-62CD631A5832}"/>
          </ac:spMkLst>
        </pc:spChg>
        <pc:spChg chg="add mod">
          <ac:chgData name="Sofia Damachi" userId="03cd80ce-42a5-4404-94fc-1c37a1cddd9f" providerId="ADAL" clId="{A6D7E0E5-5C23-4B6F-995D-3812B121E277}" dt="2025-04-04T12:16:27.668" v="4548" actId="21"/>
          <ac:spMkLst>
            <pc:docMk/>
            <pc:sldMk cId="3615718579" sldId="272"/>
            <ac:spMk id="36" creationId="{E3B3C0B2-FF11-CA67-2802-04630143E6A5}"/>
          </ac:spMkLst>
        </pc:spChg>
        <pc:spChg chg="mod">
          <ac:chgData name="Sofia Damachi" userId="03cd80ce-42a5-4404-94fc-1c37a1cddd9f" providerId="ADAL" clId="{A6D7E0E5-5C23-4B6F-995D-3812B121E277}" dt="2025-04-15T12:33:03.712" v="7541" actId="14100"/>
          <ac:spMkLst>
            <pc:docMk/>
            <pc:sldMk cId="3615718579" sldId="272"/>
            <ac:spMk id="45" creationId="{B775A1D5-B349-492B-B2AD-A5E33C400092}"/>
          </ac:spMkLst>
        </pc:spChg>
        <pc:spChg chg="mod">
          <ac:chgData name="Sofia Damachi" userId="03cd80ce-42a5-4404-94fc-1c37a1cddd9f" providerId="ADAL" clId="{A6D7E0E5-5C23-4B6F-995D-3812B121E277}" dt="2025-04-28T15:26:56.657" v="11181" actId="20577"/>
          <ac:spMkLst>
            <pc:docMk/>
            <pc:sldMk cId="3615718579" sldId="272"/>
            <ac:spMk id="48" creationId="{328283B1-0BD2-407E-6074-8334F01E4097}"/>
          </ac:spMkLst>
        </pc:spChg>
        <pc:spChg chg="mod">
          <ac:chgData name="Sofia Damachi" userId="03cd80ce-42a5-4404-94fc-1c37a1cddd9f" providerId="ADAL" clId="{A6D7E0E5-5C23-4B6F-995D-3812B121E277}" dt="2025-04-15T12:14:41.135" v="7326" actId="1076"/>
          <ac:spMkLst>
            <pc:docMk/>
            <pc:sldMk cId="3615718579" sldId="272"/>
            <ac:spMk id="50" creationId="{4E051AAC-6171-2289-27D9-2E1568D8B993}"/>
          </ac:spMkLst>
        </pc:spChg>
        <pc:spChg chg="add mod">
          <ac:chgData name="Sofia Damachi" userId="03cd80ce-42a5-4404-94fc-1c37a1cddd9f" providerId="ADAL" clId="{A6D7E0E5-5C23-4B6F-995D-3812B121E277}" dt="2025-04-28T15:27:04.332" v="11184" actId="20577"/>
          <ac:spMkLst>
            <pc:docMk/>
            <pc:sldMk cId="3615718579" sldId="272"/>
            <ac:spMk id="52" creationId="{723FFD05-C2E4-FBDA-8B6A-76F01F04F2C6}"/>
          </ac:spMkLst>
        </pc:spChg>
        <pc:grpChg chg="add mod">
          <ac:chgData name="Sofia Damachi" userId="03cd80ce-42a5-4404-94fc-1c37a1cddd9f" providerId="ADAL" clId="{A6D7E0E5-5C23-4B6F-995D-3812B121E277}" dt="2025-04-04T07:57:23.647" v="4402" actId="1076"/>
          <ac:grpSpMkLst>
            <pc:docMk/>
            <pc:sldMk cId="3615718579" sldId="272"/>
            <ac:grpSpMk id="2" creationId="{27B2D8D5-A9A6-32B2-436E-DEC9D28013C5}"/>
          </ac:grpSpMkLst>
        </pc:grpChg>
        <pc:grpChg chg="mod">
          <ac:chgData name="Sofia Damachi" userId="03cd80ce-42a5-4404-94fc-1c37a1cddd9f" providerId="ADAL" clId="{A6D7E0E5-5C23-4B6F-995D-3812B121E277}" dt="2025-04-03T10:53:23.876" v="3752"/>
          <ac:grpSpMkLst>
            <pc:docMk/>
            <pc:sldMk cId="3615718579" sldId="272"/>
            <ac:grpSpMk id="11" creationId="{51EEEB31-175B-BCBD-2EDB-F74B970105D5}"/>
          </ac:grpSpMkLst>
        </pc:grpChg>
        <pc:grpChg chg="add mod">
          <ac:chgData name="Sofia Damachi" userId="03cd80ce-42a5-4404-94fc-1c37a1cddd9f" providerId="ADAL" clId="{A6D7E0E5-5C23-4B6F-995D-3812B121E277}" dt="2025-04-15T12:31:14.973" v="7514" actId="164"/>
          <ac:grpSpMkLst>
            <pc:docMk/>
            <pc:sldMk cId="3615718579" sldId="272"/>
            <ac:grpSpMk id="17" creationId="{7CB7384C-27CC-7462-DCB6-19CB2AD462EF}"/>
          </ac:grpSpMkLst>
        </pc:grpChg>
        <pc:grpChg chg="mod">
          <ac:chgData name="Sofia Damachi" userId="03cd80ce-42a5-4404-94fc-1c37a1cddd9f" providerId="ADAL" clId="{A6D7E0E5-5C23-4B6F-995D-3812B121E277}" dt="2025-04-03T10:56:57.282" v="3801"/>
          <ac:grpSpMkLst>
            <pc:docMk/>
            <pc:sldMk cId="3615718579" sldId="272"/>
            <ac:grpSpMk id="19" creationId="{AC742A6A-73E7-6999-2E5D-1BB09E1D6103}"/>
          </ac:grpSpMkLst>
        </pc:grpChg>
        <pc:grpChg chg="add mod">
          <ac:chgData name="Sofia Damachi" userId="03cd80ce-42a5-4404-94fc-1c37a1cddd9f" providerId="ADAL" clId="{A6D7E0E5-5C23-4B6F-995D-3812B121E277}" dt="2025-04-15T12:32:52.333" v="7537" actId="1076"/>
          <ac:grpSpMkLst>
            <pc:docMk/>
            <pc:sldMk cId="3615718579" sldId="272"/>
            <ac:grpSpMk id="23" creationId="{35E9CAC9-23A9-4CD4-1FE2-4AAA6FE2D6B8}"/>
          </ac:grpSpMkLst>
        </pc:grpChg>
        <pc:grpChg chg="mod">
          <ac:chgData name="Sofia Damachi" userId="03cd80ce-42a5-4404-94fc-1c37a1cddd9f" providerId="ADAL" clId="{A6D7E0E5-5C23-4B6F-995D-3812B121E277}" dt="2025-04-15T12:32:52.333" v="7537" actId="1076"/>
          <ac:grpSpMkLst>
            <pc:docMk/>
            <pc:sldMk cId="3615718579" sldId="272"/>
            <ac:grpSpMk id="25" creationId="{8163BA1A-3CBE-28F7-D076-2F988EBF7C28}"/>
          </ac:grpSpMkLst>
        </pc:grpChg>
        <pc:grpChg chg="add mod">
          <ac:chgData name="Sofia Damachi" userId="03cd80ce-42a5-4404-94fc-1c37a1cddd9f" providerId="ADAL" clId="{A6D7E0E5-5C23-4B6F-995D-3812B121E277}" dt="2025-04-15T12:32:52.333" v="7537" actId="1076"/>
          <ac:grpSpMkLst>
            <pc:docMk/>
            <pc:sldMk cId="3615718579" sldId="272"/>
            <ac:grpSpMk id="32" creationId="{2E7C42DC-381A-3420-8EB0-8461C87C94E8}"/>
          </ac:grpSpMkLst>
        </pc:grpChg>
        <pc:grpChg chg="add mod">
          <ac:chgData name="Sofia Damachi" userId="03cd80ce-42a5-4404-94fc-1c37a1cddd9f" providerId="ADAL" clId="{A6D7E0E5-5C23-4B6F-995D-3812B121E277}" dt="2025-04-15T12:32:56.924" v="7538" actId="1076"/>
          <ac:grpSpMkLst>
            <pc:docMk/>
            <pc:sldMk cId="3615718579" sldId="272"/>
            <ac:grpSpMk id="43" creationId="{45BCA9E6-74EF-5088-504B-E439ECC25290}"/>
          </ac:grpSpMkLst>
        </pc:grpChg>
        <pc:grpChg chg="mod">
          <ac:chgData name="Sofia Damachi" userId="03cd80ce-42a5-4404-94fc-1c37a1cddd9f" providerId="ADAL" clId="{A6D7E0E5-5C23-4B6F-995D-3812B121E277}" dt="2025-04-15T12:14:09.047" v="7323"/>
          <ac:grpSpMkLst>
            <pc:docMk/>
            <pc:sldMk cId="3615718579" sldId="272"/>
            <ac:grpSpMk id="47" creationId="{D680A3F5-5388-6D68-C5EB-5CDD26FB6197}"/>
          </ac:grpSpMkLst>
        </pc:grpChg>
        <pc:grpChg chg="add mod">
          <ac:chgData name="Sofia Damachi" userId="03cd80ce-42a5-4404-94fc-1c37a1cddd9f" providerId="ADAL" clId="{A6D7E0E5-5C23-4B6F-995D-3812B121E277}" dt="2025-04-15T12:33:12.897" v="7542" actId="1076"/>
          <ac:grpSpMkLst>
            <pc:docMk/>
            <pc:sldMk cId="3615718579" sldId="272"/>
            <ac:grpSpMk id="53" creationId="{05CDAD78-9262-4E7E-4890-11DFE8D09D57}"/>
          </ac:grpSpMkLst>
        </pc:grpChg>
        <pc:picChg chg="add mod">
          <ac:chgData name="Sofia Damachi" userId="03cd80ce-42a5-4404-94fc-1c37a1cddd9f" providerId="ADAL" clId="{A6D7E0E5-5C23-4B6F-995D-3812B121E277}" dt="2025-04-28T12:56:46.670" v="10994"/>
          <ac:picMkLst>
            <pc:docMk/>
            <pc:sldMk cId="3615718579" sldId="272"/>
            <ac:picMk id="3" creationId="{6ECED13E-AEBB-1650-14AA-9F01B2ECD43D}"/>
          </ac:picMkLst>
        </pc:picChg>
        <pc:picChg chg="mod">
          <ac:chgData name="Sofia Damachi" userId="03cd80ce-42a5-4404-94fc-1c37a1cddd9f" providerId="ADAL" clId="{A6D7E0E5-5C23-4B6F-995D-3812B121E277}" dt="2025-04-15T12:32:27.563" v="7532" actId="1076"/>
          <ac:picMkLst>
            <pc:docMk/>
            <pc:sldMk cId="3615718579" sldId="272"/>
            <ac:picMk id="13" creationId="{62558B9B-946A-0DE2-1227-AB513CB506AA}"/>
          </ac:picMkLst>
        </pc:picChg>
        <pc:picChg chg="mod">
          <ac:chgData name="Sofia Damachi" userId="03cd80ce-42a5-4404-94fc-1c37a1cddd9f" providerId="ADAL" clId="{A6D7E0E5-5C23-4B6F-995D-3812B121E277}" dt="2025-04-15T12:33:23.893" v="7546" actId="1076"/>
          <ac:picMkLst>
            <pc:docMk/>
            <pc:sldMk cId="3615718579" sldId="272"/>
            <ac:picMk id="21" creationId="{31099173-1710-0866-2B67-E066105049D9}"/>
          </ac:picMkLst>
        </pc:picChg>
        <pc:picChg chg="add mod">
          <ac:chgData name="Sofia Damachi" userId="03cd80ce-42a5-4404-94fc-1c37a1cddd9f" providerId="ADAL" clId="{A6D7E0E5-5C23-4B6F-995D-3812B121E277}" dt="2025-04-15T12:32:52.333" v="7537" actId="1076"/>
          <ac:picMkLst>
            <pc:docMk/>
            <pc:sldMk cId="3615718579" sldId="272"/>
            <ac:picMk id="31" creationId="{F5007918-5EFD-2BF2-4472-C1F506C0BF1F}"/>
          </ac:picMkLst>
        </pc:picChg>
        <pc:picChg chg="mod">
          <ac:chgData name="Sofia Damachi" userId="03cd80ce-42a5-4404-94fc-1c37a1cddd9f" providerId="ADAL" clId="{A6D7E0E5-5C23-4B6F-995D-3812B121E277}" dt="2025-04-15T12:33:56.056" v="7552" actId="1076"/>
          <ac:picMkLst>
            <pc:docMk/>
            <pc:sldMk cId="3615718579" sldId="272"/>
            <ac:picMk id="49" creationId="{B77B8E2F-6A2E-023D-670C-D1D946BE9206}"/>
          </ac:picMkLst>
        </pc:picChg>
      </pc:sldChg>
      <pc:sldChg chg="addSp delSp modSp add mod modNotesTx">
        <pc:chgData name="Sofia Damachi" userId="03cd80ce-42a5-4404-94fc-1c37a1cddd9f" providerId="ADAL" clId="{A6D7E0E5-5C23-4B6F-995D-3812B121E277}" dt="2025-04-29T10:24:10.574" v="11390" actId="20577"/>
        <pc:sldMkLst>
          <pc:docMk/>
          <pc:sldMk cId="221974101" sldId="273"/>
        </pc:sldMkLst>
        <pc:spChg chg="mod">
          <ac:chgData name="Sofia Damachi" userId="03cd80ce-42a5-4404-94fc-1c37a1cddd9f" providerId="ADAL" clId="{A6D7E0E5-5C23-4B6F-995D-3812B121E277}" dt="2025-03-26T09:36:28.558" v="188"/>
          <ac:spMkLst>
            <pc:docMk/>
            <pc:sldMk cId="221974101" sldId="273"/>
            <ac:spMk id="4" creationId="{13C02C1C-A19F-99A2-CCAB-42CCA82FEBD0}"/>
          </ac:spMkLst>
        </pc:spChg>
        <pc:spChg chg="add mod ord">
          <ac:chgData name="Sofia Damachi" userId="03cd80ce-42a5-4404-94fc-1c37a1cddd9f" providerId="ADAL" clId="{A6D7E0E5-5C23-4B6F-995D-3812B121E277}" dt="2025-04-28T09:30:52.761" v="10834" actId="20577"/>
          <ac:spMkLst>
            <pc:docMk/>
            <pc:sldMk cId="221974101" sldId="273"/>
            <ac:spMk id="5" creationId="{2FAE6F25-2D53-C329-204F-785D98880232}"/>
          </ac:spMkLst>
        </pc:spChg>
        <pc:spChg chg="add mod">
          <ac:chgData name="Sofia Damachi" userId="03cd80ce-42a5-4404-94fc-1c37a1cddd9f" providerId="ADAL" clId="{A6D7E0E5-5C23-4B6F-995D-3812B121E277}" dt="2025-03-26T14:20:25.667" v="1570"/>
          <ac:spMkLst>
            <pc:docMk/>
            <pc:sldMk cId="221974101" sldId="273"/>
            <ac:spMk id="6" creationId="{0A1AD994-F8E2-AD1A-7C22-BE19C59A6F35}"/>
          </ac:spMkLst>
        </pc:spChg>
        <pc:spChg chg="add mod">
          <ac:chgData name="Sofia Damachi" userId="03cd80ce-42a5-4404-94fc-1c37a1cddd9f" providerId="ADAL" clId="{A6D7E0E5-5C23-4B6F-995D-3812B121E277}" dt="2025-04-16T17:35:00.750" v="9671" actId="14100"/>
          <ac:spMkLst>
            <pc:docMk/>
            <pc:sldMk cId="221974101" sldId="273"/>
            <ac:spMk id="7" creationId="{CA381D78-1972-9414-BDC3-DF4689B67E17}"/>
          </ac:spMkLst>
        </pc:spChg>
        <pc:spChg chg="add mod">
          <ac:chgData name="Sofia Damachi" userId="03cd80ce-42a5-4404-94fc-1c37a1cddd9f" providerId="ADAL" clId="{A6D7E0E5-5C23-4B6F-995D-3812B121E277}" dt="2025-04-16T17:34:48.880" v="9669" actId="1036"/>
          <ac:spMkLst>
            <pc:docMk/>
            <pc:sldMk cId="221974101" sldId="273"/>
            <ac:spMk id="8" creationId="{B577F17D-2AC6-2E77-7145-14188DE29EC6}"/>
          </ac:spMkLst>
        </pc:spChg>
        <pc:spChg chg="add mod">
          <ac:chgData name="Sofia Damachi" userId="03cd80ce-42a5-4404-94fc-1c37a1cddd9f" providerId="ADAL" clId="{A6D7E0E5-5C23-4B6F-995D-3812B121E277}" dt="2025-04-16T17:34:56.376" v="9670" actId="14100"/>
          <ac:spMkLst>
            <pc:docMk/>
            <pc:sldMk cId="221974101" sldId="273"/>
            <ac:spMk id="9" creationId="{909B6C69-6B7C-06A4-9AC7-28F055C7569A}"/>
          </ac:spMkLst>
        </pc:spChg>
        <pc:spChg chg="mod">
          <ac:chgData name="Sofia Damachi" userId="03cd80ce-42a5-4404-94fc-1c37a1cddd9f" providerId="ADAL" clId="{A6D7E0E5-5C23-4B6F-995D-3812B121E277}" dt="2025-04-03T11:28:17.862" v="3908" actId="14100"/>
          <ac:spMkLst>
            <pc:docMk/>
            <pc:sldMk cId="221974101" sldId="273"/>
            <ac:spMk id="10" creationId="{F91F81E8-FD99-9524-0413-BF97AE05766D}"/>
          </ac:spMkLst>
        </pc:spChg>
        <pc:spChg chg="mod">
          <ac:chgData name="Sofia Damachi" userId="03cd80ce-42a5-4404-94fc-1c37a1cddd9f" providerId="ADAL" clId="{A6D7E0E5-5C23-4B6F-995D-3812B121E277}" dt="2025-04-03T11:26:13.464" v="3885"/>
          <ac:spMkLst>
            <pc:docMk/>
            <pc:sldMk cId="221974101" sldId="273"/>
            <ac:spMk id="12" creationId="{B8C781B9-9FE6-B43F-E221-B377F2CCCDC0}"/>
          </ac:spMkLst>
        </pc:spChg>
        <pc:spChg chg="mod">
          <ac:chgData name="Sofia Damachi" userId="03cd80ce-42a5-4404-94fc-1c37a1cddd9f" providerId="ADAL" clId="{A6D7E0E5-5C23-4B6F-995D-3812B121E277}" dt="2025-04-14T15:06:45.302" v="7247" actId="20577"/>
          <ac:spMkLst>
            <pc:docMk/>
            <pc:sldMk cId="221974101" sldId="273"/>
            <ac:spMk id="14" creationId="{864581CE-B626-C732-4DF4-E1E578FCB5F9}"/>
          </ac:spMkLst>
        </pc:spChg>
        <pc:spChg chg="add mod">
          <ac:chgData name="Sofia Damachi" userId="03cd80ce-42a5-4404-94fc-1c37a1cddd9f" providerId="ADAL" clId="{A6D7E0E5-5C23-4B6F-995D-3812B121E277}" dt="2025-04-16T17:34:48.880" v="9669" actId="1036"/>
          <ac:spMkLst>
            <pc:docMk/>
            <pc:sldMk cId="221974101" sldId="273"/>
            <ac:spMk id="15" creationId="{6A489D63-AB63-A697-699B-7013305E756F}"/>
          </ac:spMkLst>
        </pc:spChg>
        <pc:spChg chg="add mod">
          <ac:chgData name="Sofia Damachi" userId="03cd80ce-42a5-4404-94fc-1c37a1cddd9f" providerId="ADAL" clId="{A6D7E0E5-5C23-4B6F-995D-3812B121E277}" dt="2025-04-16T17:34:48.880" v="9669" actId="1036"/>
          <ac:spMkLst>
            <pc:docMk/>
            <pc:sldMk cId="221974101" sldId="273"/>
            <ac:spMk id="18" creationId="{15D9C856-A46F-89CE-00D7-2C345DA29224}"/>
          </ac:spMkLst>
        </pc:spChg>
        <pc:spChg chg="mod">
          <ac:chgData name="Sofia Damachi" userId="03cd80ce-42a5-4404-94fc-1c37a1cddd9f" providerId="ADAL" clId="{A6D7E0E5-5C23-4B6F-995D-3812B121E277}" dt="2025-04-03T11:29:29.750" v="3937"/>
          <ac:spMkLst>
            <pc:docMk/>
            <pc:sldMk cId="221974101" sldId="273"/>
            <ac:spMk id="20" creationId="{DB485A48-5F35-46FA-6659-5D0417D5A25D}"/>
          </ac:spMkLst>
        </pc:spChg>
        <pc:spChg chg="mod">
          <ac:chgData name="Sofia Damachi" userId="03cd80ce-42a5-4404-94fc-1c37a1cddd9f" providerId="ADAL" clId="{A6D7E0E5-5C23-4B6F-995D-3812B121E277}" dt="2025-04-03T11:29:29.750" v="3937"/>
          <ac:spMkLst>
            <pc:docMk/>
            <pc:sldMk cId="221974101" sldId="273"/>
            <ac:spMk id="22" creationId="{FFF9AF6E-1CF7-2B4A-0809-E70BED2EF147}"/>
          </ac:spMkLst>
        </pc:spChg>
        <pc:spChg chg="mod">
          <ac:chgData name="Sofia Damachi" userId="03cd80ce-42a5-4404-94fc-1c37a1cddd9f" providerId="ADAL" clId="{A6D7E0E5-5C23-4B6F-995D-3812B121E277}" dt="2025-04-03T11:29:37.756" v="3941" actId="20577"/>
          <ac:spMkLst>
            <pc:docMk/>
            <pc:sldMk cId="221974101" sldId="273"/>
            <ac:spMk id="24" creationId="{5656681A-B311-B16C-5C0A-D4EA58B0613B}"/>
          </ac:spMkLst>
        </pc:spChg>
        <pc:spChg chg="add mod">
          <ac:chgData name="Sofia Damachi" userId="03cd80ce-42a5-4404-94fc-1c37a1cddd9f" providerId="ADAL" clId="{A6D7E0E5-5C23-4B6F-995D-3812B121E277}" dt="2025-04-16T17:34:48.880" v="9669" actId="1036"/>
          <ac:spMkLst>
            <pc:docMk/>
            <pc:sldMk cId="221974101" sldId="273"/>
            <ac:spMk id="25" creationId="{3CF558AD-823D-AC63-813F-721D46C469A0}"/>
          </ac:spMkLst>
        </pc:spChg>
        <pc:spChg chg="add mod">
          <ac:chgData name="Sofia Damachi" userId="03cd80ce-42a5-4404-94fc-1c37a1cddd9f" providerId="ADAL" clId="{A6D7E0E5-5C23-4B6F-995D-3812B121E277}" dt="2025-04-16T17:34:48.880" v="9669" actId="1036"/>
          <ac:spMkLst>
            <pc:docMk/>
            <pc:sldMk cId="221974101" sldId="273"/>
            <ac:spMk id="26" creationId="{A241F8DE-B37A-0C2A-D6C9-D1A1C5648279}"/>
          </ac:spMkLst>
        </pc:spChg>
        <pc:spChg chg="mod">
          <ac:chgData name="Sofia Damachi" userId="03cd80ce-42a5-4404-94fc-1c37a1cddd9f" providerId="ADAL" clId="{A6D7E0E5-5C23-4B6F-995D-3812B121E277}" dt="2025-04-14T15:05:23.627" v="7225" actId="14100"/>
          <ac:spMkLst>
            <pc:docMk/>
            <pc:sldMk cId="221974101" sldId="273"/>
            <ac:spMk id="28" creationId="{7624979F-571A-9888-792F-7080A890E30D}"/>
          </ac:spMkLst>
        </pc:spChg>
        <pc:spChg chg="mod">
          <ac:chgData name="Sofia Damachi" userId="03cd80ce-42a5-4404-94fc-1c37a1cddd9f" providerId="ADAL" clId="{A6D7E0E5-5C23-4B6F-995D-3812B121E277}" dt="2025-04-03T11:30:56.069" v="3974"/>
          <ac:spMkLst>
            <pc:docMk/>
            <pc:sldMk cId="221974101" sldId="273"/>
            <ac:spMk id="30" creationId="{DAA0FACB-16F3-837B-F77D-8FBADA7C0728}"/>
          </ac:spMkLst>
        </pc:spChg>
        <pc:spChg chg="mod">
          <ac:chgData name="Sofia Damachi" userId="03cd80ce-42a5-4404-94fc-1c37a1cddd9f" providerId="ADAL" clId="{A6D7E0E5-5C23-4B6F-995D-3812B121E277}" dt="2025-04-03T15:10:59.618" v="4130" actId="1076"/>
          <ac:spMkLst>
            <pc:docMk/>
            <pc:sldMk cId="221974101" sldId="273"/>
            <ac:spMk id="32" creationId="{7035A9DD-F550-BC83-B0E1-A8DAF7FF688E}"/>
          </ac:spMkLst>
        </pc:spChg>
        <pc:spChg chg="add mod">
          <ac:chgData name="Sofia Damachi" userId="03cd80ce-42a5-4404-94fc-1c37a1cddd9f" providerId="ADAL" clId="{A6D7E0E5-5C23-4B6F-995D-3812B121E277}" dt="2025-04-14T15:05:29.943" v="7226" actId="164"/>
          <ac:spMkLst>
            <pc:docMk/>
            <pc:sldMk cId="221974101" sldId="273"/>
            <ac:spMk id="33" creationId="{78DE1114-F374-C20F-7F63-B39E6C66F3F3}"/>
          </ac:spMkLst>
        </pc:spChg>
        <pc:spChg chg="mod">
          <ac:chgData name="Sofia Damachi" userId="03cd80ce-42a5-4404-94fc-1c37a1cddd9f" providerId="ADAL" clId="{A6D7E0E5-5C23-4B6F-995D-3812B121E277}" dt="2025-04-14T15:06:33.694" v="7244" actId="14100"/>
          <ac:spMkLst>
            <pc:docMk/>
            <pc:sldMk cId="221974101" sldId="273"/>
            <ac:spMk id="36" creationId="{E314C1BB-7322-0730-9455-41881BA9A8C5}"/>
          </ac:spMkLst>
        </pc:spChg>
        <pc:spChg chg="mod">
          <ac:chgData name="Sofia Damachi" userId="03cd80ce-42a5-4404-94fc-1c37a1cddd9f" providerId="ADAL" clId="{A6D7E0E5-5C23-4B6F-995D-3812B121E277}" dt="2025-04-03T15:08:32.376" v="4070"/>
          <ac:spMkLst>
            <pc:docMk/>
            <pc:sldMk cId="221974101" sldId="273"/>
            <ac:spMk id="38" creationId="{F6BA2293-3F04-9F1D-21C6-7391B7A59C17}"/>
          </ac:spMkLst>
        </pc:spChg>
        <pc:spChg chg="add mod">
          <ac:chgData name="Sofia Damachi" userId="03cd80ce-42a5-4404-94fc-1c37a1cddd9f" providerId="ADAL" clId="{A6D7E0E5-5C23-4B6F-995D-3812B121E277}" dt="2025-04-28T09:30:55.002" v="10835" actId="20577"/>
          <ac:spMkLst>
            <pc:docMk/>
            <pc:sldMk cId="221974101" sldId="273"/>
            <ac:spMk id="39" creationId="{ECFEC66F-1C7D-3F5B-6E6B-AF8BE5E9F961}"/>
          </ac:spMkLst>
        </pc:spChg>
        <pc:spChg chg="mod">
          <ac:chgData name="Sofia Damachi" userId="03cd80ce-42a5-4404-94fc-1c37a1cddd9f" providerId="ADAL" clId="{A6D7E0E5-5C23-4B6F-995D-3812B121E277}" dt="2025-04-28T15:27:24.708" v="11188" actId="14100"/>
          <ac:spMkLst>
            <pc:docMk/>
            <pc:sldMk cId="221974101" sldId="273"/>
            <ac:spMk id="40" creationId="{56856E94-94C3-E0CA-1FE6-53DD1B3CE2D0}"/>
          </ac:spMkLst>
        </pc:spChg>
        <pc:grpChg chg="add mod">
          <ac:chgData name="Sofia Damachi" userId="03cd80ce-42a5-4404-94fc-1c37a1cddd9f" providerId="ADAL" clId="{A6D7E0E5-5C23-4B6F-995D-3812B121E277}" dt="2025-04-16T17:34:48.880" v="9669" actId="1036"/>
          <ac:grpSpMkLst>
            <pc:docMk/>
            <pc:sldMk cId="221974101" sldId="273"/>
            <ac:grpSpMk id="2" creationId="{AFF3A5E6-A725-B0A3-C978-76408A380A2D}"/>
          </ac:grpSpMkLst>
        </pc:grpChg>
        <pc:grpChg chg="mod">
          <ac:chgData name="Sofia Damachi" userId="03cd80ce-42a5-4404-94fc-1c37a1cddd9f" providerId="ADAL" clId="{A6D7E0E5-5C23-4B6F-995D-3812B121E277}" dt="2025-04-03T11:26:13.464" v="3885"/>
          <ac:grpSpMkLst>
            <pc:docMk/>
            <pc:sldMk cId="221974101" sldId="273"/>
            <ac:grpSpMk id="11" creationId="{1F2B4646-4308-B6B9-A270-340D3D85E9D5}"/>
          </ac:grpSpMkLst>
        </pc:grpChg>
        <pc:grpChg chg="add mod">
          <ac:chgData name="Sofia Damachi" userId="03cd80ce-42a5-4404-94fc-1c37a1cddd9f" providerId="ADAL" clId="{A6D7E0E5-5C23-4B6F-995D-3812B121E277}" dt="2025-04-16T17:34:48.880" v="9669" actId="1036"/>
          <ac:grpSpMkLst>
            <pc:docMk/>
            <pc:sldMk cId="221974101" sldId="273"/>
            <ac:grpSpMk id="17" creationId="{D38AEB5D-A078-9F1B-2653-F079C37F9533}"/>
          </ac:grpSpMkLst>
        </pc:grpChg>
        <pc:grpChg chg="add mod">
          <ac:chgData name="Sofia Damachi" userId="03cd80ce-42a5-4404-94fc-1c37a1cddd9f" providerId="ADAL" clId="{A6D7E0E5-5C23-4B6F-995D-3812B121E277}" dt="2025-04-16T17:34:48.880" v="9669" actId="1036"/>
          <ac:grpSpMkLst>
            <pc:docMk/>
            <pc:sldMk cId="221974101" sldId="273"/>
            <ac:grpSpMk id="19" creationId="{5FE32C80-38D9-4D8A-C210-6EC4769F5D77}"/>
          </ac:grpSpMkLst>
        </pc:grpChg>
        <pc:grpChg chg="mod">
          <ac:chgData name="Sofia Damachi" userId="03cd80ce-42a5-4404-94fc-1c37a1cddd9f" providerId="ADAL" clId="{A6D7E0E5-5C23-4B6F-995D-3812B121E277}" dt="2025-04-03T11:29:29.750" v="3937"/>
          <ac:grpSpMkLst>
            <pc:docMk/>
            <pc:sldMk cId="221974101" sldId="273"/>
            <ac:grpSpMk id="21" creationId="{1CF52F8E-22F7-13DF-5D3B-27216FB44294}"/>
          </ac:grpSpMkLst>
        </pc:grpChg>
        <pc:grpChg chg="add mod">
          <ac:chgData name="Sofia Damachi" userId="03cd80ce-42a5-4404-94fc-1c37a1cddd9f" providerId="ADAL" clId="{A6D7E0E5-5C23-4B6F-995D-3812B121E277}" dt="2025-04-14T15:05:29.943" v="7226" actId="164"/>
          <ac:grpSpMkLst>
            <pc:docMk/>
            <pc:sldMk cId="221974101" sldId="273"/>
            <ac:grpSpMk id="27" creationId="{E6413925-166C-9B6D-9D25-6F76B3AC29B2}"/>
          </ac:grpSpMkLst>
        </pc:grpChg>
        <pc:grpChg chg="mod">
          <ac:chgData name="Sofia Damachi" userId="03cd80ce-42a5-4404-94fc-1c37a1cddd9f" providerId="ADAL" clId="{A6D7E0E5-5C23-4B6F-995D-3812B121E277}" dt="2025-04-03T11:30:56.069" v="3974"/>
          <ac:grpSpMkLst>
            <pc:docMk/>
            <pc:sldMk cId="221974101" sldId="273"/>
            <ac:grpSpMk id="29" creationId="{4C184859-B534-1450-F806-3E95A4DBB3C5}"/>
          </ac:grpSpMkLst>
        </pc:grpChg>
        <pc:grpChg chg="add mod">
          <ac:chgData name="Sofia Damachi" userId="03cd80ce-42a5-4404-94fc-1c37a1cddd9f" providerId="ADAL" clId="{A6D7E0E5-5C23-4B6F-995D-3812B121E277}" dt="2025-04-16T17:34:48.880" v="9669" actId="1036"/>
          <ac:grpSpMkLst>
            <pc:docMk/>
            <pc:sldMk cId="221974101" sldId="273"/>
            <ac:grpSpMk id="35" creationId="{F8273D81-B4F4-0347-C7E0-FE3F7BF1997A}"/>
          </ac:grpSpMkLst>
        </pc:grpChg>
        <pc:grpChg chg="mod">
          <ac:chgData name="Sofia Damachi" userId="03cd80ce-42a5-4404-94fc-1c37a1cddd9f" providerId="ADAL" clId="{A6D7E0E5-5C23-4B6F-995D-3812B121E277}" dt="2025-04-03T15:08:32.376" v="4070"/>
          <ac:grpSpMkLst>
            <pc:docMk/>
            <pc:sldMk cId="221974101" sldId="273"/>
            <ac:grpSpMk id="37" creationId="{3DD17E3A-64D4-B83A-43F0-4FAB0102F6C7}"/>
          </ac:grpSpMkLst>
        </pc:grpChg>
        <pc:picChg chg="add mod">
          <ac:chgData name="Sofia Damachi" userId="03cd80ce-42a5-4404-94fc-1c37a1cddd9f" providerId="ADAL" clId="{A6D7E0E5-5C23-4B6F-995D-3812B121E277}" dt="2025-04-28T12:56:49.636" v="10996"/>
          <ac:picMkLst>
            <pc:docMk/>
            <pc:sldMk cId="221974101" sldId="273"/>
            <ac:picMk id="3" creationId="{10449A3E-D2DB-0E9E-43F3-F897B406A232}"/>
          </ac:picMkLst>
        </pc:picChg>
        <pc:picChg chg="mod">
          <ac:chgData name="Sofia Damachi" userId="03cd80ce-42a5-4404-94fc-1c37a1cddd9f" providerId="ADAL" clId="{A6D7E0E5-5C23-4B6F-995D-3812B121E277}" dt="2025-04-14T15:03:59.643" v="7211" actId="1076"/>
          <ac:picMkLst>
            <pc:docMk/>
            <pc:sldMk cId="221974101" sldId="273"/>
            <ac:picMk id="13" creationId="{4F1DC5B7-B5CC-E12D-0BC8-D6A9AB26C6E6}"/>
          </ac:picMkLst>
        </pc:picChg>
        <pc:picChg chg="add del mod modCrop">
          <ac:chgData name="Sofia Damachi" userId="03cd80ce-42a5-4404-94fc-1c37a1cddd9f" providerId="ADAL" clId="{A6D7E0E5-5C23-4B6F-995D-3812B121E277}" dt="2025-04-29T07:30:00.488" v="11285" actId="478"/>
          <ac:picMkLst>
            <pc:docMk/>
            <pc:sldMk cId="221974101" sldId="273"/>
            <ac:picMk id="16" creationId="{72EACD11-F6E4-EEC4-D4E2-8EF752B2012B}"/>
          </ac:picMkLst>
        </pc:picChg>
        <pc:picChg chg="mod">
          <ac:chgData name="Sofia Damachi" userId="03cd80ce-42a5-4404-94fc-1c37a1cddd9f" providerId="ADAL" clId="{A6D7E0E5-5C23-4B6F-995D-3812B121E277}" dt="2025-04-03T11:29:58.670" v="3957" actId="1076"/>
          <ac:picMkLst>
            <pc:docMk/>
            <pc:sldMk cId="221974101" sldId="273"/>
            <ac:picMk id="23" creationId="{FB691F7C-F61A-0F36-4C20-76B997A1714A}"/>
          </ac:picMkLst>
        </pc:picChg>
        <pc:picChg chg="mod">
          <ac:chgData name="Sofia Damachi" userId="03cd80ce-42a5-4404-94fc-1c37a1cddd9f" providerId="ADAL" clId="{A6D7E0E5-5C23-4B6F-995D-3812B121E277}" dt="2025-04-14T15:04:33.738" v="7217" actId="1076"/>
          <ac:picMkLst>
            <pc:docMk/>
            <pc:sldMk cId="221974101" sldId="273"/>
            <ac:picMk id="31" creationId="{8017E477-5B3B-AFF4-19B8-5E0DF76A16BD}"/>
          </ac:picMkLst>
        </pc:picChg>
        <pc:cxnChg chg="add mod">
          <ac:chgData name="Sofia Damachi" userId="03cd80ce-42a5-4404-94fc-1c37a1cddd9f" providerId="ADAL" clId="{A6D7E0E5-5C23-4B6F-995D-3812B121E277}" dt="2025-04-16T17:34:48.880" v="9669" actId="1036"/>
          <ac:cxnSpMkLst>
            <pc:docMk/>
            <pc:sldMk cId="221974101" sldId="273"/>
            <ac:cxnSpMk id="34" creationId="{881A7848-3409-B735-9C01-861F758CDE91}"/>
          </ac:cxnSpMkLst>
        </pc:cxnChg>
      </pc:sldChg>
      <pc:sldChg chg="addSp delSp modSp add mod modNotesTx">
        <pc:chgData name="Sofia Damachi" userId="03cd80ce-42a5-4404-94fc-1c37a1cddd9f" providerId="ADAL" clId="{A6D7E0E5-5C23-4B6F-995D-3812B121E277}" dt="2025-04-29T10:24:24.057" v="11397" actId="20577"/>
        <pc:sldMkLst>
          <pc:docMk/>
          <pc:sldMk cId="779135204" sldId="274"/>
        </pc:sldMkLst>
        <pc:spChg chg="mod">
          <ac:chgData name="Sofia Damachi" userId="03cd80ce-42a5-4404-94fc-1c37a1cddd9f" providerId="ADAL" clId="{A6D7E0E5-5C23-4B6F-995D-3812B121E277}" dt="2025-04-16T12:07:37.817" v="8813" actId="1076"/>
          <ac:spMkLst>
            <pc:docMk/>
            <pc:sldMk cId="779135204" sldId="274"/>
            <ac:spMk id="3" creationId="{0136DB0D-D33A-E176-112D-5E280F88C5D0}"/>
          </ac:spMkLst>
        </pc:spChg>
        <pc:spChg chg="mod">
          <ac:chgData name="Sofia Damachi" userId="03cd80ce-42a5-4404-94fc-1c37a1cddd9f" providerId="ADAL" clId="{A6D7E0E5-5C23-4B6F-995D-3812B121E277}" dt="2025-03-26T09:36:47.353" v="190"/>
          <ac:spMkLst>
            <pc:docMk/>
            <pc:sldMk cId="779135204" sldId="274"/>
            <ac:spMk id="4" creationId="{EEF967AA-C40C-5C79-F810-DAC3DEB71CD3}"/>
          </ac:spMkLst>
        </pc:spChg>
        <pc:spChg chg="add mod">
          <ac:chgData name="Sofia Damachi" userId="03cd80ce-42a5-4404-94fc-1c37a1cddd9f" providerId="ADAL" clId="{A6D7E0E5-5C23-4B6F-995D-3812B121E277}" dt="2025-04-16T10:38:46.402" v="8720" actId="20577"/>
          <ac:spMkLst>
            <pc:docMk/>
            <pc:sldMk cId="779135204" sldId="274"/>
            <ac:spMk id="5" creationId="{832669CD-923A-337A-858B-4110E54B3635}"/>
          </ac:spMkLst>
        </pc:spChg>
        <pc:spChg chg="add mod">
          <ac:chgData name="Sofia Damachi" userId="03cd80ce-42a5-4404-94fc-1c37a1cddd9f" providerId="ADAL" clId="{A6D7E0E5-5C23-4B6F-995D-3812B121E277}" dt="2025-03-26T14:23:56.752" v="1619"/>
          <ac:spMkLst>
            <pc:docMk/>
            <pc:sldMk cId="779135204" sldId="274"/>
            <ac:spMk id="6" creationId="{35DA9B5F-E70E-BA13-A93E-892958D5212C}"/>
          </ac:spMkLst>
        </pc:spChg>
        <pc:spChg chg="add mod">
          <ac:chgData name="Sofia Damachi" userId="03cd80ce-42a5-4404-94fc-1c37a1cddd9f" providerId="ADAL" clId="{A6D7E0E5-5C23-4B6F-995D-3812B121E277}" dt="2025-03-26T14:24:59.355" v="1633" actId="14100"/>
          <ac:spMkLst>
            <pc:docMk/>
            <pc:sldMk cId="779135204" sldId="274"/>
            <ac:spMk id="7" creationId="{2E29F4F1-9252-8774-8B9B-F21CFC612B52}"/>
          </ac:spMkLst>
        </pc:spChg>
        <pc:spChg chg="add mod">
          <ac:chgData name="Sofia Damachi" userId="03cd80ce-42a5-4404-94fc-1c37a1cddd9f" providerId="ADAL" clId="{A6D7E0E5-5C23-4B6F-995D-3812B121E277}" dt="2025-03-26T14:25:08.200" v="1658" actId="1036"/>
          <ac:spMkLst>
            <pc:docMk/>
            <pc:sldMk cId="779135204" sldId="274"/>
            <ac:spMk id="8" creationId="{EDA9E935-9AF4-B682-311B-218671456DEB}"/>
          </ac:spMkLst>
        </pc:spChg>
        <pc:spChg chg="add mod">
          <ac:chgData name="Sofia Damachi" userId="03cd80ce-42a5-4404-94fc-1c37a1cddd9f" providerId="ADAL" clId="{A6D7E0E5-5C23-4B6F-995D-3812B121E277}" dt="2025-03-26T14:25:04.207" v="1634" actId="14100"/>
          <ac:spMkLst>
            <pc:docMk/>
            <pc:sldMk cId="779135204" sldId="274"/>
            <ac:spMk id="9" creationId="{D5E1BA70-D928-1151-710D-3A4F88762907}"/>
          </ac:spMkLst>
        </pc:spChg>
        <pc:spChg chg="add mod">
          <ac:chgData name="Sofia Damachi" userId="03cd80ce-42a5-4404-94fc-1c37a1cddd9f" providerId="ADAL" clId="{A6D7E0E5-5C23-4B6F-995D-3812B121E277}" dt="2025-04-28T15:29:25.229" v="11252" actId="20577"/>
          <ac:spMkLst>
            <pc:docMk/>
            <pc:sldMk cId="779135204" sldId="274"/>
            <ac:spMk id="10" creationId="{B0CB1677-DC56-680E-B114-12EDDA5D932D}"/>
          </ac:spMkLst>
        </pc:spChg>
        <pc:spChg chg="add mod">
          <ac:chgData name="Sofia Damachi" userId="03cd80ce-42a5-4404-94fc-1c37a1cddd9f" providerId="ADAL" clId="{A6D7E0E5-5C23-4B6F-995D-3812B121E277}" dt="2025-04-16T12:00:10.992" v="8765" actId="14100"/>
          <ac:spMkLst>
            <pc:docMk/>
            <pc:sldMk cId="779135204" sldId="274"/>
            <ac:spMk id="11" creationId="{992C4A70-6F3B-60AF-D573-8B882EC6F505}"/>
          </ac:spMkLst>
        </pc:spChg>
        <pc:spChg chg="mod">
          <ac:chgData name="Sofia Damachi" userId="03cd80ce-42a5-4404-94fc-1c37a1cddd9f" providerId="ADAL" clId="{A6D7E0E5-5C23-4B6F-995D-3812B121E277}" dt="2025-04-16T12:07:37.817" v="8813" actId="1076"/>
          <ac:spMkLst>
            <pc:docMk/>
            <pc:sldMk cId="779135204" sldId="274"/>
            <ac:spMk id="12" creationId="{C8218C30-5F84-2910-1AB4-92B24463852A}"/>
          </ac:spMkLst>
        </pc:spChg>
        <pc:spChg chg="add mod">
          <ac:chgData name="Sofia Damachi" userId="03cd80ce-42a5-4404-94fc-1c37a1cddd9f" providerId="ADAL" clId="{A6D7E0E5-5C23-4B6F-995D-3812B121E277}" dt="2025-04-16T12:00:13.698" v="8766" actId="1076"/>
          <ac:spMkLst>
            <pc:docMk/>
            <pc:sldMk cId="779135204" sldId="274"/>
            <ac:spMk id="14" creationId="{1E4407BE-F2A8-077D-4F7D-4B09291B92D8}"/>
          </ac:spMkLst>
        </pc:spChg>
        <pc:spChg chg="mod">
          <ac:chgData name="Sofia Damachi" userId="03cd80ce-42a5-4404-94fc-1c37a1cddd9f" providerId="ADAL" clId="{A6D7E0E5-5C23-4B6F-995D-3812B121E277}" dt="2025-04-16T10:12:43.620" v="8409" actId="14100"/>
          <ac:spMkLst>
            <pc:docMk/>
            <pc:sldMk cId="779135204" sldId="274"/>
            <ac:spMk id="18" creationId="{D9BA9FA7-8F89-DC6B-C62E-DA3DEECF14E3}"/>
          </ac:spMkLst>
        </pc:spChg>
        <pc:spChg chg="mod">
          <ac:chgData name="Sofia Damachi" userId="03cd80ce-42a5-4404-94fc-1c37a1cddd9f" providerId="ADAL" clId="{A6D7E0E5-5C23-4B6F-995D-3812B121E277}" dt="2025-04-16T10:12:30.232" v="8407" actId="1076"/>
          <ac:spMkLst>
            <pc:docMk/>
            <pc:sldMk cId="779135204" sldId="274"/>
            <ac:spMk id="19" creationId="{7A85584A-DDEB-52C2-7E63-22A5A4513A63}"/>
          </ac:spMkLst>
        </pc:spChg>
        <pc:spChg chg="mod">
          <ac:chgData name="Sofia Damachi" userId="03cd80ce-42a5-4404-94fc-1c37a1cddd9f" providerId="ADAL" clId="{A6D7E0E5-5C23-4B6F-995D-3812B121E277}" dt="2025-04-28T15:29:05.029" v="11241" actId="20577"/>
          <ac:spMkLst>
            <pc:docMk/>
            <pc:sldMk cId="779135204" sldId="274"/>
            <ac:spMk id="24" creationId="{7518F8A6-70B6-F90D-E281-9335E8038401}"/>
          </ac:spMkLst>
        </pc:spChg>
        <pc:spChg chg="add mod">
          <ac:chgData name="Sofia Damachi" userId="03cd80ce-42a5-4404-94fc-1c37a1cddd9f" providerId="ADAL" clId="{A6D7E0E5-5C23-4B6F-995D-3812B121E277}" dt="2025-04-28T15:29:01.320" v="11238" actId="20577"/>
          <ac:spMkLst>
            <pc:docMk/>
            <pc:sldMk cId="779135204" sldId="274"/>
            <ac:spMk id="25" creationId="{0B844A45-8B37-94BA-9BF7-CE86DB6A25BC}"/>
          </ac:spMkLst>
        </pc:spChg>
        <pc:grpChg chg="add mod">
          <ac:chgData name="Sofia Damachi" userId="03cd80ce-42a5-4404-94fc-1c37a1cddd9f" providerId="ADAL" clId="{A6D7E0E5-5C23-4B6F-995D-3812B121E277}" dt="2025-04-16T12:07:37.817" v="8813" actId="1076"/>
          <ac:grpSpMkLst>
            <pc:docMk/>
            <pc:sldMk cId="779135204" sldId="274"/>
            <ac:grpSpMk id="2" creationId="{924CF05C-F7C7-5BD8-BFCE-368B3AE727F5}"/>
          </ac:grpSpMkLst>
        </pc:grpChg>
        <pc:grpChg chg="add mod">
          <ac:chgData name="Sofia Damachi" userId="03cd80ce-42a5-4404-94fc-1c37a1cddd9f" providerId="ADAL" clId="{A6D7E0E5-5C23-4B6F-995D-3812B121E277}" dt="2025-04-15T13:20:44.138" v="8102" actId="164"/>
          <ac:grpSpMkLst>
            <pc:docMk/>
            <pc:sldMk cId="779135204" sldId="274"/>
            <ac:grpSpMk id="17" creationId="{D60162CB-F2C3-3D2F-38D3-D1DD6DD38256}"/>
          </ac:grpSpMkLst>
        </pc:grpChg>
        <pc:grpChg chg="add mod">
          <ac:chgData name="Sofia Damachi" userId="03cd80ce-42a5-4404-94fc-1c37a1cddd9f" providerId="ADAL" clId="{A6D7E0E5-5C23-4B6F-995D-3812B121E277}" dt="2025-04-16T12:07:37.817" v="8813" actId="1076"/>
          <ac:grpSpMkLst>
            <pc:docMk/>
            <pc:sldMk cId="779135204" sldId="274"/>
            <ac:grpSpMk id="20" creationId="{BF43F9AA-D8FE-526B-CDDA-F58226888A7D}"/>
          </ac:grpSpMkLst>
        </pc:grpChg>
        <pc:grpChg chg="add mod">
          <ac:chgData name="Sofia Damachi" userId="03cd80ce-42a5-4404-94fc-1c37a1cddd9f" providerId="ADAL" clId="{A6D7E0E5-5C23-4B6F-995D-3812B121E277}" dt="2025-04-29T07:30:16.377" v="11295" actId="1036"/>
          <ac:grpSpMkLst>
            <pc:docMk/>
            <pc:sldMk cId="779135204" sldId="274"/>
            <ac:grpSpMk id="21" creationId="{256D5BD8-4E87-7BDF-5608-418707362C0E}"/>
          </ac:grpSpMkLst>
        </pc:grpChg>
        <pc:grpChg chg="add mod">
          <ac:chgData name="Sofia Damachi" userId="03cd80ce-42a5-4404-94fc-1c37a1cddd9f" providerId="ADAL" clId="{A6D7E0E5-5C23-4B6F-995D-3812B121E277}" dt="2025-04-16T10:25:02.176" v="8578" actId="1076"/>
          <ac:grpSpMkLst>
            <pc:docMk/>
            <pc:sldMk cId="779135204" sldId="274"/>
            <ac:grpSpMk id="30" creationId="{4A9DD298-222A-1958-D726-66429B0FB4E1}"/>
          </ac:grpSpMkLst>
        </pc:grpChg>
        <pc:picChg chg="add mod">
          <ac:chgData name="Sofia Damachi" userId="03cd80ce-42a5-4404-94fc-1c37a1cddd9f" providerId="ADAL" clId="{A6D7E0E5-5C23-4B6F-995D-3812B121E277}" dt="2025-04-16T12:07:37.817" v="8813" actId="1076"/>
          <ac:picMkLst>
            <pc:docMk/>
            <pc:sldMk cId="779135204" sldId="274"/>
            <ac:picMk id="13" creationId="{07F7A9EC-D5AC-CA77-23C9-BE835262214B}"/>
          </ac:picMkLst>
        </pc:picChg>
        <pc:picChg chg="add mod">
          <ac:chgData name="Sofia Damachi" userId="03cd80ce-42a5-4404-94fc-1c37a1cddd9f" providerId="ADAL" clId="{A6D7E0E5-5C23-4B6F-995D-3812B121E277}" dt="2025-04-28T12:56:53.436" v="10998"/>
          <ac:picMkLst>
            <pc:docMk/>
            <pc:sldMk cId="779135204" sldId="274"/>
            <ac:picMk id="15" creationId="{1D63A8FC-A555-C4FF-10E5-819D1F4F4BA8}"/>
          </ac:picMkLst>
        </pc:picChg>
        <pc:picChg chg="add mod">
          <ac:chgData name="Sofia Damachi" userId="03cd80ce-42a5-4404-94fc-1c37a1cddd9f" providerId="ADAL" clId="{A6D7E0E5-5C23-4B6F-995D-3812B121E277}" dt="2025-04-29T08:39:26.026" v="11309"/>
          <ac:picMkLst>
            <pc:docMk/>
            <pc:sldMk cId="779135204" sldId="274"/>
            <ac:picMk id="16" creationId="{B6AB7DB7-A420-D202-5961-A659E0B5213B}"/>
          </ac:picMkLst>
        </pc:picChg>
        <pc:picChg chg="add mod">
          <ac:chgData name="Sofia Damachi" userId="03cd80ce-42a5-4404-94fc-1c37a1cddd9f" providerId="ADAL" clId="{A6D7E0E5-5C23-4B6F-995D-3812B121E277}" dt="2025-04-16T10:13:16.424" v="8426" actId="1076"/>
          <ac:picMkLst>
            <pc:docMk/>
            <pc:sldMk cId="779135204" sldId="274"/>
            <ac:picMk id="26" creationId="{C311F606-EAE8-CD42-49DB-C0D01FE4AE4B}"/>
          </ac:picMkLst>
        </pc:picChg>
      </pc:sldChg>
      <pc:sldChg chg="addSp delSp modSp add mod modNotesTx">
        <pc:chgData name="Sofia Damachi" userId="03cd80ce-42a5-4404-94fc-1c37a1cddd9f" providerId="ADAL" clId="{A6D7E0E5-5C23-4B6F-995D-3812B121E277}" dt="2025-04-29T10:22:57.050" v="11364" actId="20577"/>
        <pc:sldMkLst>
          <pc:docMk/>
          <pc:sldMk cId="2694691497" sldId="275"/>
        </pc:sldMkLst>
        <pc:spChg chg="add mod">
          <ac:chgData name="Sofia Damachi" userId="03cd80ce-42a5-4404-94fc-1c37a1cddd9f" providerId="ADAL" clId="{A6D7E0E5-5C23-4B6F-995D-3812B121E277}" dt="2025-04-28T15:19:34.901" v="11013" actId="2711"/>
          <ac:spMkLst>
            <pc:docMk/>
            <pc:sldMk cId="2694691497" sldId="275"/>
            <ac:spMk id="2" creationId="{4C28F4D7-6E8E-57B8-DABD-C1588F15BFC9}"/>
          </ac:spMkLst>
        </pc:spChg>
        <pc:spChg chg="add mod">
          <ac:chgData name="Sofia Damachi" userId="03cd80ce-42a5-4404-94fc-1c37a1cddd9f" providerId="ADAL" clId="{A6D7E0E5-5C23-4B6F-995D-3812B121E277}" dt="2025-04-28T15:19:34.901" v="11013" actId="2711"/>
          <ac:spMkLst>
            <pc:docMk/>
            <pc:sldMk cId="2694691497" sldId="275"/>
            <ac:spMk id="3" creationId="{34D10BC0-D5D1-0909-EE28-4463F434AFF5}"/>
          </ac:spMkLst>
        </pc:spChg>
        <pc:spChg chg="mod">
          <ac:chgData name="Sofia Damachi" userId="03cd80ce-42a5-4404-94fc-1c37a1cddd9f" providerId="ADAL" clId="{A6D7E0E5-5C23-4B6F-995D-3812B121E277}" dt="2025-04-28T15:19:34.901" v="11013" actId="2711"/>
          <ac:spMkLst>
            <pc:docMk/>
            <pc:sldMk cId="2694691497" sldId="275"/>
            <ac:spMk id="4" creationId="{14F3BF5E-BF29-FB47-8CC7-A7B49461CA59}"/>
          </ac:spMkLst>
        </pc:spChg>
        <pc:spChg chg="add mod">
          <ac:chgData name="Sofia Damachi" userId="03cd80ce-42a5-4404-94fc-1c37a1cddd9f" providerId="ADAL" clId="{A6D7E0E5-5C23-4B6F-995D-3812B121E277}" dt="2025-04-28T15:19:34.901" v="11013" actId="2711"/>
          <ac:spMkLst>
            <pc:docMk/>
            <pc:sldMk cId="2694691497" sldId="275"/>
            <ac:spMk id="6" creationId="{1BBFBF98-E71E-06F6-C087-BA10A97A120E}"/>
          </ac:spMkLst>
        </pc:spChg>
        <pc:spChg chg="mod">
          <ac:chgData name="Sofia Damachi" userId="03cd80ce-42a5-4404-94fc-1c37a1cddd9f" providerId="ADAL" clId="{A6D7E0E5-5C23-4B6F-995D-3812B121E277}" dt="2025-04-16T14:59:16.046" v="9620" actId="14100"/>
          <ac:spMkLst>
            <pc:docMk/>
            <pc:sldMk cId="2694691497" sldId="275"/>
            <ac:spMk id="11" creationId="{A923C4A0-183A-09FC-A80D-95F93F5C6BAC}"/>
          </ac:spMkLst>
        </pc:spChg>
        <pc:spChg chg="mod">
          <ac:chgData name="Sofia Damachi" userId="03cd80ce-42a5-4404-94fc-1c37a1cddd9f" providerId="ADAL" clId="{A6D7E0E5-5C23-4B6F-995D-3812B121E277}" dt="2025-04-17T07:33:09.433" v="9806" actId="20577"/>
          <ac:spMkLst>
            <pc:docMk/>
            <pc:sldMk cId="2694691497" sldId="275"/>
            <ac:spMk id="13" creationId="{99439E08-F195-A42F-951D-B3DBEA192FD4}"/>
          </ac:spMkLst>
        </pc:spChg>
        <pc:spChg chg="mod">
          <ac:chgData name="Sofia Damachi" userId="03cd80ce-42a5-4404-94fc-1c37a1cddd9f" providerId="ADAL" clId="{A6D7E0E5-5C23-4B6F-995D-3812B121E277}" dt="2025-04-16T14:59:17.851" v="9621" actId="1076"/>
          <ac:spMkLst>
            <pc:docMk/>
            <pc:sldMk cId="2694691497" sldId="275"/>
            <ac:spMk id="15" creationId="{6F17F814-E2AC-DA27-B429-313A05806013}"/>
          </ac:spMkLst>
        </pc:spChg>
        <pc:spChg chg="mod">
          <ac:chgData name="Sofia Damachi" userId="03cd80ce-42a5-4404-94fc-1c37a1cddd9f" providerId="ADAL" clId="{A6D7E0E5-5C23-4B6F-995D-3812B121E277}" dt="2025-04-28T15:19:34.901" v="11013" actId="2711"/>
          <ac:spMkLst>
            <pc:docMk/>
            <pc:sldMk cId="2694691497" sldId="275"/>
            <ac:spMk id="20" creationId="{3276E21E-2BB1-D875-C3C4-99FF6C3DFAAE}"/>
          </ac:spMkLst>
        </pc:spChg>
        <pc:spChg chg="mod">
          <ac:chgData name="Sofia Damachi" userId="03cd80ce-42a5-4404-94fc-1c37a1cddd9f" providerId="ADAL" clId="{A6D7E0E5-5C23-4B6F-995D-3812B121E277}" dt="2025-04-28T15:19:42.112" v="11014" actId="20577"/>
          <ac:spMkLst>
            <pc:docMk/>
            <pc:sldMk cId="2694691497" sldId="275"/>
            <ac:spMk id="22" creationId="{1DD606A9-7E8C-4C72-B1A3-1583B7675B95}"/>
          </ac:spMkLst>
        </pc:spChg>
        <pc:spChg chg="mod">
          <ac:chgData name="Sofia Damachi" userId="03cd80ce-42a5-4404-94fc-1c37a1cddd9f" providerId="ADAL" clId="{A6D7E0E5-5C23-4B6F-995D-3812B121E277}" dt="2025-04-28T15:19:34.901" v="11013" actId="2711"/>
          <ac:spMkLst>
            <pc:docMk/>
            <pc:sldMk cId="2694691497" sldId="275"/>
            <ac:spMk id="24" creationId="{14E08655-5E2C-2208-1D72-D1D25A93BBAA}"/>
          </ac:spMkLst>
        </pc:spChg>
        <pc:spChg chg="add mod">
          <ac:chgData name="Sofia Damachi" userId="03cd80ce-42a5-4404-94fc-1c37a1cddd9f" providerId="ADAL" clId="{A6D7E0E5-5C23-4B6F-995D-3812B121E277}" dt="2025-04-28T15:19:34.901" v="11013" actId="2711"/>
          <ac:spMkLst>
            <pc:docMk/>
            <pc:sldMk cId="2694691497" sldId="275"/>
            <ac:spMk id="26" creationId="{A1A78BE0-3269-7AF8-D393-3FCECC9D0DB0}"/>
          </ac:spMkLst>
        </pc:spChg>
        <pc:spChg chg="add mod">
          <ac:chgData name="Sofia Damachi" userId="03cd80ce-42a5-4404-94fc-1c37a1cddd9f" providerId="ADAL" clId="{A6D7E0E5-5C23-4B6F-995D-3812B121E277}" dt="2025-04-28T15:19:34.901" v="11013" actId="2711"/>
          <ac:spMkLst>
            <pc:docMk/>
            <pc:sldMk cId="2694691497" sldId="275"/>
            <ac:spMk id="27" creationId="{15917DBF-867D-0895-C5F7-E50F52B4B909}"/>
          </ac:spMkLst>
        </pc:spChg>
        <pc:spChg chg="mod">
          <ac:chgData name="Sofia Damachi" userId="03cd80ce-42a5-4404-94fc-1c37a1cddd9f" providerId="ADAL" clId="{A6D7E0E5-5C23-4B6F-995D-3812B121E277}" dt="2025-04-16T14:48:09.943" v="9474" actId="14100"/>
          <ac:spMkLst>
            <pc:docMk/>
            <pc:sldMk cId="2694691497" sldId="275"/>
            <ac:spMk id="30" creationId="{B1B68D5A-B5B0-606A-376D-18B54D0E87F7}"/>
          </ac:spMkLst>
        </pc:spChg>
        <pc:spChg chg="mod">
          <ac:chgData name="Sofia Damachi" userId="03cd80ce-42a5-4404-94fc-1c37a1cddd9f" providerId="ADAL" clId="{A6D7E0E5-5C23-4B6F-995D-3812B121E277}" dt="2025-04-28T15:19:44.896" v="11018" actId="20577"/>
          <ac:spMkLst>
            <pc:docMk/>
            <pc:sldMk cId="2694691497" sldId="275"/>
            <ac:spMk id="32" creationId="{E37F8F80-3315-5EF8-0974-AEDA06F0597D}"/>
          </ac:spMkLst>
        </pc:spChg>
        <pc:spChg chg="mod">
          <ac:chgData name="Sofia Damachi" userId="03cd80ce-42a5-4404-94fc-1c37a1cddd9f" providerId="ADAL" clId="{A6D7E0E5-5C23-4B6F-995D-3812B121E277}" dt="2025-04-28T15:19:34.901" v="11013" actId="2711"/>
          <ac:spMkLst>
            <pc:docMk/>
            <pc:sldMk cId="2694691497" sldId="275"/>
            <ac:spMk id="33" creationId="{507BBEE8-DFCF-0968-81D5-6427CC29783E}"/>
          </ac:spMkLst>
        </pc:spChg>
        <pc:grpChg chg="add mod">
          <ac:chgData name="Sofia Damachi" userId="03cd80ce-42a5-4404-94fc-1c37a1cddd9f" providerId="ADAL" clId="{A6D7E0E5-5C23-4B6F-995D-3812B121E277}" dt="2025-04-16T14:48:17.131" v="9487" actId="1036"/>
          <ac:grpSpMkLst>
            <pc:docMk/>
            <pc:sldMk cId="2694691497" sldId="275"/>
            <ac:grpSpMk id="5" creationId="{F9F97576-B732-099D-AC7F-06839E9D47B5}"/>
          </ac:grpSpMkLst>
        </pc:grpChg>
        <pc:grpChg chg="add mod">
          <ac:chgData name="Sofia Damachi" userId="03cd80ce-42a5-4404-94fc-1c37a1cddd9f" providerId="ADAL" clId="{A6D7E0E5-5C23-4B6F-995D-3812B121E277}" dt="2025-04-16T14:47:22.806" v="9464" actId="1076"/>
          <ac:grpSpMkLst>
            <pc:docMk/>
            <pc:sldMk cId="2694691497" sldId="275"/>
            <ac:grpSpMk id="10" creationId="{D1B929D6-2D77-C17A-2693-8942CB82A36E}"/>
          </ac:grpSpMkLst>
        </pc:grpChg>
        <pc:grpChg chg="mod">
          <ac:chgData name="Sofia Damachi" userId="03cd80ce-42a5-4404-94fc-1c37a1cddd9f" providerId="ADAL" clId="{A6D7E0E5-5C23-4B6F-995D-3812B121E277}" dt="2025-03-26T12:50:00.727" v="952"/>
          <ac:grpSpMkLst>
            <pc:docMk/>
            <pc:sldMk cId="2694691497" sldId="275"/>
            <ac:grpSpMk id="12" creationId="{DA828915-AE68-9AA4-D3E9-EA822F7EAD03}"/>
          </ac:grpSpMkLst>
        </pc:grpChg>
        <pc:grpChg chg="add mod">
          <ac:chgData name="Sofia Damachi" userId="03cd80ce-42a5-4404-94fc-1c37a1cddd9f" providerId="ADAL" clId="{A6D7E0E5-5C23-4B6F-995D-3812B121E277}" dt="2025-03-26T13:03:22.563" v="1096" actId="164"/>
          <ac:grpSpMkLst>
            <pc:docMk/>
            <pc:sldMk cId="2694691497" sldId="275"/>
            <ac:grpSpMk id="19" creationId="{3CA99738-C056-2F24-87FD-29DAA8CB7C12}"/>
          </ac:grpSpMkLst>
        </pc:grpChg>
        <pc:grpChg chg="mod">
          <ac:chgData name="Sofia Damachi" userId="03cd80ce-42a5-4404-94fc-1c37a1cddd9f" providerId="ADAL" clId="{A6D7E0E5-5C23-4B6F-995D-3812B121E277}" dt="2025-03-26T12:51:56.285" v="971"/>
          <ac:grpSpMkLst>
            <pc:docMk/>
            <pc:sldMk cId="2694691497" sldId="275"/>
            <ac:grpSpMk id="21" creationId="{4EB97FF3-696F-1166-B679-ECDDFE9C156B}"/>
          </ac:grpSpMkLst>
        </pc:grpChg>
        <pc:grpChg chg="add mod">
          <ac:chgData name="Sofia Damachi" userId="03cd80ce-42a5-4404-94fc-1c37a1cddd9f" providerId="ADAL" clId="{A6D7E0E5-5C23-4B6F-995D-3812B121E277}" dt="2025-04-16T14:39:47.419" v="9360" actId="164"/>
          <ac:grpSpMkLst>
            <pc:docMk/>
            <pc:sldMk cId="2694691497" sldId="275"/>
            <ac:grpSpMk id="29" creationId="{0B346E09-8E8F-FF3D-587B-93A2BB9E315E}"/>
          </ac:grpSpMkLst>
        </pc:grpChg>
        <pc:grpChg chg="mod">
          <ac:chgData name="Sofia Damachi" userId="03cd80ce-42a5-4404-94fc-1c37a1cddd9f" providerId="ADAL" clId="{A6D7E0E5-5C23-4B6F-995D-3812B121E277}" dt="2025-03-26T13:03:10.695" v="1093"/>
          <ac:grpSpMkLst>
            <pc:docMk/>
            <pc:sldMk cId="2694691497" sldId="275"/>
            <ac:grpSpMk id="31" creationId="{52D7FAF5-7BFF-58E1-1A7B-0CDA79D86534}"/>
          </ac:grpSpMkLst>
        </pc:grpChg>
        <pc:grpChg chg="add mod">
          <ac:chgData name="Sofia Damachi" userId="03cd80ce-42a5-4404-94fc-1c37a1cddd9f" providerId="ADAL" clId="{A6D7E0E5-5C23-4B6F-995D-3812B121E277}" dt="2025-04-16T14:48:15.245" v="9484" actId="1036"/>
          <ac:grpSpMkLst>
            <pc:docMk/>
            <pc:sldMk cId="2694691497" sldId="275"/>
            <ac:grpSpMk id="34" creationId="{F969D00D-8F3E-5B52-4FF9-2D447930DBB2}"/>
          </ac:grpSpMkLst>
        </pc:grpChg>
        <pc:picChg chg="add mod">
          <ac:chgData name="Sofia Damachi" userId="03cd80ce-42a5-4404-94fc-1c37a1cddd9f" providerId="ADAL" clId="{A6D7E0E5-5C23-4B6F-995D-3812B121E277}" dt="2025-04-16T14:47:20.740" v="9463" actId="1076"/>
          <ac:picMkLst>
            <pc:docMk/>
            <pc:sldMk cId="2694691497" sldId="275"/>
            <ac:picMk id="7" creationId="{0CCBFBB6-10E1-89E5-EE7B-16C52955FD1B}"/>
          </ac:picMkLst>
        </pc:picChg>
        <pc:picChg chg="add mod">
          <ac:chgData name="Sofia Damachi" userId="03cd80ce-42a5-4404-94fc-1c37a1cddd9f" providerId="ADAL" clId="{A6D7E0E5-5C23-4B6F-995D-3812B121E277}" dt="2025-04-28T12:56:30.173" v="10982"/>
          <ac:picMkLst>
            <pc:docMk/>
            <pc:sldMk cId="2694691497" sldId="275"/>
            <ac:picMk id="9" creationId="{3D2587F3-1DFF-178A-AC33-47520BDE5B65}"/>
          </ac:picMkLst>
        </pc:picChg>
        <pc:picChg chg="mod">
          <ac:chgData name="Sofia Damachi" userId="03cd80ce-42a5-4404-94fc-1c37a1cddd9f" providerId="ADAL" clId="{A6D7E0E5-5C23-4B6F-995D-3812B121E277}" dt="2025-04-16T14:59:21.400" v="9623" actId="1076"/>
          <ac:picMkLst>
            <pc:docMk/>
            <pc:sldMk cId="2694691497" sldId="275"/>
            <ac:picMk id="14" creationId="{88259550-E9EF-0658-E7CD-6A7047EE7F0F}"/>
          </ac:picMkLst>
        </pc:picChg>
        <pc:picChg chg="add mod">
          <ac:chgData name="Sofia Damachi" userId="03cd80ce-42a5-4404-94fc-1c37a1cddd9f" providerId="ADAL" clId="{A6D7E0E5-5C23-4B6F-995D-3812B121E277}" dt="2025-04-16T14:47:49.649" v="9472" actId="1076"/>
          <ac:picMkLst>
            <pc:docMk/>
            <pc:sldMk cId="2694691497" sldId="275"/>
            <ac:picMk id="28" creationId="{8F5952C3-9CAD-6529-D5CE-7E7DC2E6EEAC}"/>
          </ac:picMkLst>
        </pc:picChg>
        <pc:picChg chg="add mod">
          <ac:chgData name="Sofia Damachi" userId="03cd80ce-42a5-4404-94fc-1c37a1cddd9f" providerId="ADAL" clId="{A6D7E0E5-5C23-4B6F-995D-3812B121E277}" dt="2025-04-16T14:46:44.317" v="9448" actId="1076"/>
          <ac:picMkLst>
            <pc:docMk/>
            <pc:sldMk cId="2694691497" sldId="275"/>
            <ac:picMk id="39" creationId="{D3043FF3-2D76-1F20-1279-BCA2775B5E09}"/>
          </ac:picMkLst>
        </pc:picChg>
        <pc:cxnChg chg="add mod">
          <ac:chgData name="Sofia Damachi" userId="03cd80ce-42a5-4404-94fc-1c37a1cddd9f" providerId="ADAL" clId="{A6D7E0E5-5C23-4B6F-995D-3812B121E277}" dt="2025-04-16T14:47:37.566" v="9470" actId="1076"/>
          <ac:cxnSpMkLst>
            <pc:docMk/>
            <pc:sldMk cId="2694691497" sldId="275"/>
            <ac:cxnSpMk id="8" creationId="{2408BE42-306B-688D-9BAF-F154870B956B}"/>
          </ac:cxnSpMkLst>
        </pc:cxnChg>
        <pc:cxnChg chg="add mod">
          <ac:chgData name="Sofia Damachi" userId="03cd80ce-42a5-4404-94fc-1c37a1cddd9f" providerId="ADAL" clId="{A6D7E0E5-5C23-4B6F-995D-3812B121E277}" dt="2025-04-16T14:47:33.227" v="9468" actId="1076"/>
          <ac:cxnSpMkLst>
            <pc:docMk/>
            <pc:sldMk cId="2694691497" sldId="275"/>
            <ac:cxnSpMk id="35" creationId="{DFDCFED7-71CE-3232-D3DA-0AA4A310B322}"/>
          </ac:cxnSpMkLst>
        </pc:cxnChg>
      </pc:sldChg>
      <pc:sldChg chg="addSp delSp modSp add del mod modNotesTx">
        <pc:chgData name="Sofia Damachi" userId="03cd80ce-42a5-4404-94fc-1c37a1cddd9f" providerId="ADAL" clId="{A6D7E0E5-5C23-4B6F-995D-3812B121E277}" dt="2025-03-26T13:40:03.979" v="1262" actId="47"/>
        <pc:sldMkLst>
          <pc:docMk/>
          <pc:sldMk cId="848226765" sldId="276"/>
        </pc:sldMkLst>
      </pc:sldChg>
      <pc:sldChg chg="addSp delSp modSp add mod modNotesTx">
        <pc:chgData name="Sofia Damachi" userId="03cd80ce-42a5-4404-94fc-1c37a1cddd9f" providerId="ADAL" clId="{A6D7E0E5-5C23-4B6F-995D-3812B121E277}" dt="2025-04-29T10:22:55.215" v="11363" actId="20577"/>
        <pc:sldMkLst>
          <pc:docMk/>
          <pc:sldMk cId="2410041148" sldId="277"/>
        </pc:sldMkLst>
        <pc:spChg chg="add mod">
          <ac:chgData name="Sofia Damachi" userId="03cd80ce-42a5-4404-94fc-1c37a1cddd9f" providerId="ADAL" clId="{A6D7E0E5-5C23-4B6F-995D-3812B121E277}" dt="2025-04-28T15:20:13.429" v="11023" actId="20577"/>
          <ac:spMkLst>
            <pc:docMk/>
            <pc:sldMk cId="2410041148" sldId="277"/>
            <ac:spMk id="5" creationId="{B8444F08-10D4-9A31-D22B-3EA9C7666294}"/>
          </ac:spMkLst>
        </pc:spChg>
        <pc:spChg chg="add mod">
          <ac:chgData name="Sofia Damachi" userId="03cd80ce-42a5-4404-94fc-1c37a1cddd9f" providerId="ADAL" clId="{A6D7E0E5-5C23-4B6F-995D-3812B121E277}" dt="2025-04-17T07:38:52.962" v="9811" actId="1076"/>
          <ac:spMkLst>
            <pc:docMk/>
            <pc:sldMk cId="2410041148" sldId="277"/>
            <ac:spMk id="6" creationId="{DDCD6C9B-9729-FA41-84BB-706D2CC962A5}"/>
          </ac:spMkLst>
        </pc:spChg>
        <pc:spChg chg="add mod">
          <ac:chgData name="Sofia Damachi" userId="03cd80ce-42a5-4404-94fc-1c37a1cddd9f" providerId="ADAL" clId="{A6D7E0E5-5C23-4B6F-995D-3812B121E277}" dt="2025-04-16T14:49:05.339" v="9532" actId="1036"/>
          <ac:spMkLst>
            <pc:docMk/>
            <pc:sldMk cId="2410041148" sldId="277"/>
            <ac:spMk id="8" creationId="{1792FCB5-56BD-B0AC-A942-270852F02929}"/>
          </ac:spMkLst>
        </pc:spChg>
        <pc:spChg chg="add mod">
          <ac:chgData name="Sofia Damachi" userId="03cd80ce-42a5-4404-94fc-1c37a1cddd9f" providerId="ADAL" clId="{A6D7E0E5-5C23-4B6F-995D-3812B121E277}" dt="2025-04-28T15:19:54.389" v="11019" actId="2711"/>
          <ac:spMkLst>
            <pc:docMk/>
            <pc:sldMk cId="2410041148" sldId="277"/>
            <ac:spMk id="9" creationId="{40F79E18-3671-B20B-FA83-52628DBEEDA6}"/>
          </ac:spMkLst>
        </pc:spChg>
        <pc:spChg chg="add mod">
          <ac:chgData name="Sofia Damachi" userId="03cd80ce-42a5-4404-94fc-1c37a1cddd9f" providerId="ADAL" clId="{A6D7E0E5-5C23-4B6F-995D-3812B121E277}" dt="2025-04-28T15:19:54.389" v="11019" actId="2711"/>
          <ac:spMkLst>
            <pc:docMk/>
            <pc:sldMk cId="2410041148" sldId="277"/>
            <ac:spMk id="10" creationId="{0CE4CB0D-5FF1-E28E-CF03-39401FD1E4C6}"/>
          </ac:spMkLst>
        </pc:spChg>
        <pc:spChg chg="add mod">
          <ac:chgData name="Sofia Damachi" userId="03cd80ce-42a5-4404-94fc-1c37a1cddd9f" providerId="ADAL" clId="{A6D7E0E5-5C23-4B6F-995D-3812B121E277}" dt="2025-04-28T15:19:54.389" v="11019" actId="2711"/>
          <ac:spMkLst>
            <pc:docMk/>
            <pc:sldMk cId="2410041148" sldId="277"/>
            <ac:spMk id="11" creationId="{C361C970-236B-EFFF-DC44-FD284EF2D8C9}"/>
          </ac:spMkLst>
        </pc:spChg>
        <pc:spChg chg="add mod">
          <ac:chgData name="Sofia Damachi" userId="03cd80ce-42a5-4404-94fc-1c37a1cddd9f" providerId="ADAL" clId="{A6D7E0E5-5C23-4B6F-995D-3812B121E277}" dt="2025-04-17T07:40:39.562" v="9826" actId="1036"/>
          <ac:spMkLst>
            <pc:docMk/>
            <pc:sldMk cId="2410041148" sldId="277"/>
            <ac:spMk id="12" creationId="{D194913F-DAC5-5CB6-C060-8EC1820FBC7D}"/>
          </ac:spMkLst>
        </pc:spChg>
        <pc:spChg chg="add mod">
          <ac:chgData name="Sofia Damachi" userId="03cd80ce-42a5-4404-94fc-1c37a1cddd9f" providerId="ADAL" clId="{A6D7E0E5-5C23-4B6F-995D-3812B121E277}" dt="2025-04-28T15:19:54.389" v="11019" actId="2711"/>
          <ac:spMkLst>
            <pc:docMk/>
            <pc:sldMk cId="2410041148" sldId="277"/>
            <ac:spMk id="13" creationId="{A47D81C0-2156-5172-806D-9824CE5A398F}"/>
          </ac:spMkLst>
        </pc:spChg>
        <pc:spChg chg="add mod">
          <ac:chgData name="Sofia Damachi" userId="03cd80ce-42a5-4404-94fc-1c37a1cddd9f" providerId="ADAL" clId="{A6D7E0E5-5C23-4B6F-995D-3812B121E277}" dt="2025-04-17T07:39:03.099" v="9814" actId="1076"/>
          <ac:spMkLst>
            <pc:docMk/>
            <pc:sldMk cId="2410041148" sldId="277"/>
            <ac:spMk id="15" creationId="{68F8011F-280C-9661-017C-EC958601FDE7}"/>
          </ac:spMkLst>
        </pc:spChg>
        <pc:spChg chg="add mod ord">
          <ac:chgData name="Sofia Damachi" userId="03cd80ce-42a5-4404-94fc-1c37a1cddd9f" providerId="ADAL" clId="{A6D7E0E5-5C23-4B6F-995D-3812B121E277}" dt="2025-04-28T15:19:54.389" v="11019" actId="2711"/>
          <ac:spMkLst>
            <pc:docMk/>
            <pc:sldMk cId="2410041148" sldId="277"/>
            <ac:spMk id="16" creationId="{8C58E021-6B35-EAF2-AB4E-91D74F54385F}"/>
          </ac:spMkLst>
        </pc:spChg>
        <pc:spChg chg="mod">
          <ac:chgData name="Sofia Damachi" userId="03cd80ce-42a5-4404-94fc-1c37a1cddd9f" providerId="ADAL" clId="{A6D7E0E5-5C23-4B6F-995D-3812B121E277}" dt="2025-04-28T15:19:54.389" v="11019" actId="2711"/>
          <ac:spMkLst>
            <pc:docMk/>
            <pc:sldMk cId="2410041148" sldId="277"/>
            <ac:spMk id="18" creationId="{24306BCF-9228-1119-324A-3D691477E584}"/>
          </ac:spMkLst>
        </pc:spChg>
        <pc:spChg chg="mod">
          <ac:chgData name="Sofia Damachi" userId="03cd80ce-42a5-4404-94fc-1c37a1cddd9f" providerId="ADAL" clId="{A6D7E0E5-5C23-4B6F-995D-3812B121E277}" dt="2025-04-28T15:19:54.389" v="11019" actId="2711"/>
          <ac:spMkLst>
            <pc:docMk/>
            <pc:sldMk cId="2410041148" sldId="277"/>
            <ac:spMk id="19" creationId="{5E93EACD-617D-725B-7269-E1E070244FA2}"/>
          </ac:spMkLst>
        </pc:spChg>
        <pc:spChg chg="mod">
          <ac:chgData name="Sofia Damachi" userId="03cd80ce-42a5-4404-94fc-1c37a1cddd9f" providerId="ADAL" clId="{A6D7E0E5-5C23-4B6F-995D-3812B121E277}" dt="2025-04-28T15:19:54.389" v="11019" actId="2711"/>
          <ac:spMkLst>
            <pc:docMk/>
            <pc:sldMk cId="2410041148" sldId="277"/>
            <ac:spMk id="20" creationId="{8B4DF46B-EA40-4C43-BE4B-0A384D369D4B}"/>
          </ac:spMkLst>
        </pc:spChg>
        <pc:spChg chg="mod">
          <ac:chgData name="Sofia Damachi" userId="03cd80ce-42a5-4404-94fc-1c37a1cddd9f" providerId="ADAL" clId="{A6D7E0E5-5C23-4B6F-995D-3812B121E277}" dt="2025-04-28T15:19:54.389" v="11019" actId="2711"/>
          <ac:spMkLst>
            <pc:docMk/>
            <pc:sldMk cId="2410041148" sldId="277"/>
            <ac:spMk id="21" creationId="{FFDF5E76-40CB-83C7-30DD-A1C0ACA51641}"/>
          </ac:spMkLst>
        </pc:spChg>
        <pc:spChg chg="mod">
          <ac:chgData name="Sofia Damachi" userId="03cd80ce-42a5-4404-94fc-1c37a1cddd9f" providerId="ADAL" clId="{A6D7E0E5-5C23-4B6F-995D-3812B121E277}" dt="2025-04-17T07:38:32.979" v="9807"/>
          <ac:spMkLst>
            <pc:docMk/>
            <pc:sldMk cId="2410041148" sldId="277"/>
            <ac:spMk id="22" creationId="{793BFAFD-F8BD-C0D7-B776-FF900CE80BA5}"/>
          </ac:spMkLst>
        </pc:spChg>
        <pc:spChg chg="mod">
          <ac:chgData name="Sofia Damachi" userId="03cd80ce-42a5-4404-94fc-1c37a1cddd9f" providerId="ADAL" clId="{A6D7E0E5-5C23-4B6F-995D-3812B121E277}" dt="2025-04-17T07:38:32.979" v="9807"/>
          <ac:spMkLst>
            <pc:docMk/>
            <pc:sldMk cId="2410041148" sldId="277"/>
            <ac:spMk id="23" creationId="{C0017D18-6C0D-9A91-C520-A6B8A74B5CC1}"/>
          </ac:spMkLst>
        </pc:spChg>
        <pc:grpChg chg="add mod">
          <ac:chgData name="Sofia Damachi" userId="03cd80ce-42a5-4404-94fc-1c37a1cddd9f" providerId="ADAL" clId="{A6D7E0E5-5C23-4B6F-995D-3812B121E277}" dt="2025-04-17T07:40:24.582" v="9824" actId="1076"/>
          <ac:grpSpMkLst>
            <pc:docMk/>
            <pc:sldMk cId="2410041148" sldId="277"/>
            <ac:grpSpMk id="3" creationId="{3E9F1A9C-851E-FD85-52C4-A61A4D14D304}"/>
          </ac:grpSpMkLst>
        </pc:grpChg>
        <pc:grpChg chg="add mod">
          <ac:chgData name="Sofia Damachi" userId="03cd80ce-42a5-4404-94fc-1c37a1cddd9f" providerId="ADAL" clId="{A6D7E0E5-5C23-4B6F-995D-3812B121E277}" dt="2025-04-17T07:38:56.175" v="9812" actId="1076"/>
          <ac:grpSpMkLst>
            <pc:docMk/>
            <pc:sldMk cId="2410041148" sldId="277"/>
            <ac:grpSpMk id="14" creationId="{B5081DAF-708C-732A-54AD-BDE23CEEBE4F}"/>
          </ac:grpSpMkLst>
        </pc:grpChg>
        <pc:picChg chg="add mod">
          <ac:chgData name="Sofia Damachi" userId="03cd80ce-42a5-4404-94fc-1c37a1cddd9f" providerId="ADAL" clId="{A6D7E0E5-5C23-4B6F-995D-3812B121E277}" dt="2025-04-17T07:38:52.962" v="9811" actId="1076"/>
          <ac:picMkLst>
            <pc:docMk/>
            <pc:sldMk cId="2410041148" sldId="277"/>
            <ac:picMk id="2" creationId="{8C333016-C196-BB72-7841-BF752F1904FF}"/>
          </ac:picMkLst>
        </pc:picChg>
        <pc:picChg chg="add mod">
          <ac:chgData name="Sofia Damachi" userId="03cd80ce-42a5-4404-94fc-1c37a1cddd9f" providerId="ADAL" clId="{A6D7E0E5-5C23-4B6F-995D-3812B121E277}" dt="2025-04-17T07:40:15.852" v="9821" actId="1035"/>
          <ac:picMkLst>
            <pc:docMk/>
            <pc:sldMk cId="2410041148" sldId="277"/>
            <ac:picMk id="7" creationId="{01E88BCB-2437-77E1-7512-F36550CD6AD9}"/>
          </ac:picMkLst>
        </pc:picChg>
        <pc:picChg chg="mod">
          <ac:chgData name="Sofia Damachi" userId="03cd80ce-42a5-4404-94fc-1c37a1cddd9f" providerId="ADAL" clId="{A6D7E0E5-5C23-4B6F-995D-3812B121E277}" dt="2025-04-17T07:38:32.979" v="9807"/>
          <ac:picMkLst>
            <pc:docMk/>
            <pc:sldMk cId="2410041148" sldId="277"/>
            <ac:picMk id="17" creationId="{14A19D66-20C9-3135-55DE-8E433D8845F7}"/>
          </ac:picMkLst>
        </pc:picChg>
        <pc:picChg chg="add mod">
          <ac:chgData name="Sofia Damachi" userId="03cd80ce-42a5-4404-94fc-1c37a1cddd9f" providerId="ADAL" clId="{A6D7E0E5-5C23-4B6F-995D-3812B121E277}" dt="2025-04-28T12:56:31.734" v="10983"/>
          <ac:picMkLst>
            <pc:docMk/>
            <pc:sldMk cId="2410041148" sldId="277"/>
            <ac:picMk id="24" creationId="{C4277B3D-67EF-32C4-457E-6D03C6BC37EB}"/>
          </ac:picMkLst>
        </pc:picChg>
      </pc:sldChg>
      <pc:sldChg chg="addSp delSp modSp add mod modNotesTx">
        <pc:chgData name="Sofia Damachi" userId="03cd80ce-42a5-4404-94fc-1c37a1cddd9f" providerId="ADAL" clId="{A6D7E0E5-5C23-4B6F-995D-3812B121E277}" dt="2025-04-29T10:14:29.591" v="11357" actId="20577"/>
        <pc:sldMkLst>
          <pc:docMk/>
          <pc:sldMk cId="1589676527" sldId="278"/>
        </pc:sldMkLst>
        <pc:spChg chg="add mod">
          <ac:chgData name="Sofia Damachi" userId="03cd80ce-42a5-4404-94fc-1c37a1cddd9f" providerId="ADAL" clId="{A6D7E0E5-5C23-4B6F-995D-3812B121E277}" dt="2025-04-28T15:21:53.438" v="11068" actId="2711"/>
          <ac:spMkLst>
            <pc:docMk/>
            <pc:sldMk cId="1589676527" sldId="278"/>
            <ac:spMk id="2" creationId="{A4E3881A-1839-4FDD-7C21-A92539859E54}"/>
          </ac:spMkLst>
        </pc:spChg>
        <pc:spChg chg="add mod">
          <ac:chgData name="Sofia Damachi" userId="03cd80ce-42a5-4404-94fc-1c37a1cddd9f" providerId="ADAL" clId="{A6D7E0E5-5C23-4B6F-995D-3812B121E277}" dt="2025-04-28T15:21:53.438" v="11068" actId="2711"/>
          <ac:spMkLst>
            <pc:docMk/>
            <pc:sldMk cId="1589676527" sldId="278"/>
            <ac:spMk id="3" creationId="{3ECE5B47-A833-CD64-64B0-BB91F6B2A3F8}"/>
          </ac:spMkLst>
        </pc:spChg>
        <pc:spChg chg="mod">
          <ac:chgData name="Sofia Damachi" userId="03cd80ce-42a5-4404-94fc-1c37a1cddd9f" providerId="ADAL" clId="{A6D7E0E5-5C23-4B6F-995D-3812B121E277}" dt="2025-04-28T15:21:53.438" v="11068" actId="2711"/>
          <ac:spMkLst>
            <pc:docMk/>
            <pc:sldMk cId="1589676527" sldId="278"/>
            <ac:spMk id="4" creationId="{352DAE24-B05E-E65D-5B57-918306437D04}"/>
          </ac:spMkLst>
        </pc:spChg>
        <pc:spChg chg="add del mod">
          <ac:chgData name="Sofia Damachi" userId="03cd80ce-42a5-4404-94fc-1c37a1cddd9f" providerId="ADAL" clId="{A6D7E0E5-5C23-4B6F-995D-3812B121E277}" dt="2025-04-16T13:53:25.302" v="8936" actId="14100"/>
          <ac:spMkLst>
            <pc:docMk/>
            <pc:sldMk cId="1589676527" sldId="278"/>
            <ac:spMk id="8" creationId="{397E633B-2CEB-F3C0-0350-5FA22A483F83}"/>
          </ac:spMkLst>
        </pc:spChg>
        <pc:spChg chg="mod">
          <ac:chgData name="Sofia Damachi" userId="03cd80ce-42a5-4404-94fc-1c37a1cddd9f" providerId="ADAL" clId="{A6D7E0E5-5C23-4B6F-995D-3812B121E277}" dt="2025-04-28T15:21:56.786" v="11069" actId="20577"/>
          <ac:spMkLst>
            <pc:docMk/>
            <pc:sldMk cId="1589676527" sldId="278"/>
            <ac:spMk id="10" creationId="{FAC6E88A-68F1-254E-2853-6856A241A4C5}"/>
          </ac:spMkLst>
        </pc:spChg>
        <pc:spChg chg="add mod">
          <ac:chgData name="Sofia Damachi" userId="03cd80ce-42a5-4404-94fc-1c37a1cddd9f" providerId="ADAL" clId="{A6D7E0E5-5C23-4B6F-995D-3812B121E277}" dt="2025-04-28T15:21:53.438" v="11068" actId="2711"/>
          <ac:spMkLst>
            <pc:docMk/>
            <pc:sldMk cId="1589676527" sldId="278"/>
            <ac:spMk id="12" creationId="{80F94DBA-E617-16D4-2D2C-0ADB66D4CC4F}"/>
          </ac:spMkLst>
        </pc:spChg>
        <pc:spChg chg="add mod">
          <ac:chgData name="Sofia Damachi" userId="03cd80ce-42a5-4404-94fc-1c37a1cddd9f" providerId="ADAL" clId="{A6D7E0E5-5C23-4B6F-995D-3812B121E277}" dt="2025-04-28T15:21:53.438" v="11068" actId="2711"/>
          <ac:spMkLst>
            <pc:docMk/>
            <pc:sldMk cId="1589676527" sldId="278"/>
            <ac:spMk id="13" creationId="{6C2C0526-9627-EE0F-8D41-DECBEE2518CB}"/>
          </ac:spMkLst>
        </pc:spChg>
        <pc:spChg chg="add mod">
          <ac:chgData name="Sofia Damachi" userId="03cd80ce-42a5-4404-94fc-1c37a1cddd9f" providerId="ADAL" clId="{A6D7E0E5-5C23-4B6F-995D-3812B121E277}" dt="2025-04-28T15:21:53.438" v="11068" actId="2711"/>
          <ac:spMkLst>
            <pc:docMk/>
            <pc:sldMk cId="1589676527" sldId="278"/>
            <ac:spMk id="14" creationId="{3963B71D-73DA-686F-E9B1-BBE198682B4E}"/>
          </ac:spMkLst>
        </pc:spChg>
        <pc:spChg chg="mod">
          <ac:chgData name="Sofia Damachi" userId="03cd80ce-42a5-4404-94fc-1c37a1cddd9f" providerId="ADAL" clId="{A6D7E0E5-5C23-4B6F-995D-3812B121E277}" dt="2025-04-16T13:53:18.342" v="8929" actId="1076"/>
          <ac:spMkLst>
            <pc:docMk/>
            <pc:sldMk cId="1589676527" sldId="278"/>
            <ac:spMk id="15" creationId="{E139BED7-9ABC-C16B-2F01-9E538AD2FBC4}"/>
          </ac:spMkLst>
        </pc:spChg>
        <pc:spChg chg="mod">
          <ac:chgData name="Sofia Damachi" userId="03cd80ce-42a5-4404-94fc-1c37a1cddd9f" providerId="ADAL" clId="{A6D7E0E5-5C23-4B6F-995D-3812B121E277}" dt="2025-04-16T13:59:24.181" v="9041" actId="14100"/>
          <ac:spMkLst>
            <pc:docMk/>
            <pc:sldMk cId="1589676527" sldId="278"/>
            <ac:spMk id="17" creationId="{2538AE6F-DCF5-D01D-69FE-217DB8B582C5}"/>
          </ac:spMkLst>
        </pc:spChg>
        <pc:spChg chg="mod">
          <ac:chgData name="Sofia Damachi" userId="03cd80ce-42a5-4404-94fc-1c37a1cddd9f" providerId="ADAL" clId="{A6D7E0E5-5C23-4B6F-995D-3812B121E277}" dt="2025-04-28T15:22:00.478" v="11071" actId="20577"/>
          <ac:spMkLst>
            <pc:docMk/>
            <pc:sldMk cId="1589676527" sldId="278"/>
            <ac:spMk id="19" creationId="{7018B638-6D3A-D8E6-12A5-35E59D683DBF}"/>
          </ac:spMkLst>
        </pc:spChg>
        <pc:spChg chg="mod">
          <ac:chgData name="Sofia Damachi" userId="03cd80ce-42a5-4404-94fc-1c37a1cddd9f" providerId="ADAL" clId="{A6D7E0E5-5C23-4B6F-995D-3812B121E277}" dt="2025-04-16T13:59:27.361" v="9042" actId="1076"/>
          <ac:spMkLst>
            <pc:docMk/>
            <pc:sldMk cId="1589676527" sldId="278"/>
            <ac:spMk id="21" creationId="{7B6163C7-07C1-2C41-6D17-1DD525B54493}"/>
          </ac:spMkLst>
        </pc:spChg>
        <pc:spChg chg="add mod">
          <ac:chgData name="Sofia Damachi" userId="03cd80ce-42a5-4404-94fc-1c37a1cddd9f" providerId="ADAL" clId="{A6D7E0E5-5C23-4B6F-995D-3812B121E277}" dt="2025-04-16T13:54:30.853" v="8955" actId="14100"/>
          <ac:spMkLst>
            <pc:docMk/>
            <pc:sldMk cId="1589676527" sldId="278"/>
            <ac:spMk id="28" creationId="{6703EAD1-8F67-5ACD-9314-95C1795F214F}"/>
          </ac:spMkLst>
        </pc:spChg>
        <pc:spChg chg="add mod">
          <ac:chgData name="Sofia Damachi" userId="03cd80ce-42a5-4404-94fc-1c37a1cddd9f" providerId="ADAL" clId="{A6D7E0E5-5C23-4B6F-995D-3812B121E277}" dt="2025-04-16T13:47:19.880" v="8821" actId="1076"/>
          <ac:spMkLst>
            <pc:docMk/>
            <pc:sldMk cId="1589676527" sldId="278"/>
            <ac:spMk id="29" creationId="{4DD63C58-6B97-1CEB-E893-777774FB37FB}"/>
          </ac:spMkLst>
        </pc:spChg>
        <pc:spChg chg="add mod">
          <ac:chgData name="Sofia Damachi" userId="03cd80ce-42a5-4404-94fc-1c37a1cddd9f" providerId="ADAL" clId="{A6D7E0E5-5C23-4B6F-995D-3812B121E277}" dt="2025-04-28T15:22:07.927" v="11073" actId="14100"/>
          <ac:spMkLst>
            <pc:docMk/>
            <pc:sldMk cId="1589676527" sldId="278"/>
            <ac:spMk id="31" creationId="{5B9051EC-E29A-E818-3ADF-5C8023554A08}"/>
          </ac:spMkLst>
        </pc:spChg>
        <pc:spChg chg="mod">
          <ac:chgData name="Sofia Damachi" userId="03cd80ce-42a5-4404-94fc-1c37a1cddd9f" providerId="ADAL" clId="{A6D7E0E5-5C23-4B6F-995D-3812B121E277}" dt="2025-04-16T13:57:59.793" v="9020" actId="1076"/>
          <ac:spMkLst>
            <pc:docMk/>
            <pc:sldMk cId="1589676527" sldId="278"/>
            <ac:spMk id="35" creationId="{1E76B9BE-B918-3652-1865-0749299EDBA0}"/>
          </ac:spMkLst>
        </pc:spChg>
        <pc:spChg chg="mod">
          <ac:chgData name="Sofia Damachi" userId="03cd80ce-42a5-4404-94fc-1c37a1cddd9f" providerId="ADAL" clId="{A6D7E0E5-5C23-4B6F-995D-3812B121E277}" dt="2025-04-28T15:22:11.946" v="11076" actId="20577"/>
          <ac:spMkLst>
            <pc:docMk/>
            <pc:sldMk cId="1589676527" sldId="278"/>
            <ac:spMk id="37" creationId="{59627280-4025-3C7A-AD97-68CCC9B7605A}"/>
          </ac:spMkLst>
        </pc:spChg>
        <pc:spChg chg="mod">
          <ac:chgData name="Sofia Damachi" userId="03cd80ce-42a5-4404-94fc-1c37a1cddd9f" providerId="ADAL" clId="{A6D7E0E5-5C23-4B6F-995D-3812B121E277}" dt="2025-04-16T13:57:59.793" v="9020" actId="1076"/>
          <ac:spMkLst>
            <pc:docMk/>
            <pc:sldMk cId="1589676527" sldId="278"/>
            <ac:spMk id="38" creationId="{7F372B15-A608-98E2-F774-9A0B4E956906}"/>
          </ac:spMkLst>
        </pc:spChg>
        <pc:spChg chg="mod">
          <ac:chgData name="Sofia Damachi" userId="03cd80ce-42a5-4404-94fc-1c37a1cddd9f" providerId="ADAL" clId="{A6D7E0E5-5C23-4B6F-995D-3812B121E277}" dt="2025-04-16T13:57:59.793" v="9020" actId="1076"/>
          <ac:spMkLst>
            <pc:docMk/>
            <pc:sldMk cId="1589676527" sldId="278"/>
            <ac:spMk id="43" creationId="{6D1E4E98-A0BD-20E3-7518-8E8490A0B186}"/>
          </ac:spMkLst>
        </pc:spChg>
        <pc:spChg chg="mod">
          <ac:chgData name="Sofia Damachi" userId="03cd80ce-42a5-4404-94fc-1c37a1cddd9f" providerId="ADAL" clId="{A6D7E0E5-5C23-4B6F-995D-3812B121E277}" dt="2025-04-28T15:22:10.479" v="11075" actId="20577"/>
          <ac:spMkLst>
            <pc:docMk/>
            <pc:sldMk cId="1589676527" sldId="278"/>
            <ac:spMk id="45" creationId="{7E37AE25-B443-2C3B-D56B-7410DD73FCAB}"/>
          </ac:spMkLst>
        </pc:spChg>
        <pc:spChg chg="add mod">
          <ac:chgData name="Sofia Damachi" userId="03cd80ce-42a5-4404-94fc-1c37a1cddd9f" providerId="ADAL" clId="{A6D7E0E5-5C23-4B6F-995D-3812B121E277}" dt="2025-04-28T15:22:15.455" v="11078" actId="20577"/>
          <ac:spMkLst>
            <pc:docMk/>
            <pc:sldMk cId="1589676527" sldId="278"/>
            <ac:spMk id="50" creationId="{3ACB060B-649C-1190-31F4-B46740ED9F49}"/>
          </ac:spMkLst>
        </pc:spChg>
        <pc:spChg chg="mod">
          <ac:chgData name="Sofia Damachi" userId="03cd80ce-42a5-4404-94fc-1c37a1cddd9f" providerId="ADAL" clId="{A6D7E0E5-5C23-4B6F-995D-3812B121E277}" dt="2025-04-28T15:21:57.914" v="11070" actId="20577"/>
          <ac:spMkLst>
            <pc:docMk/>
            <pc:sldMk cId="1589676527" sldId="278"/>
            <ac:spMk id="57" creationId="{173B5E47-CF4C-62F7-2170-8238FC06B432}"/>
          </ac:spMkLst>
        </pc:spChg>
        <pc:spChg chg="mod">
          <ac:chgData name="Sofia Damachi" userId="03cd80ce-42a5-4404-94fc-1c37a1cddd9f" providerId="ADAL" clId="{A6D7E0E5-5C23-4B6F-995D-3812B121E277}" dt="2025-04-01T09:16:38.434" v="3157" actId="20577"/>
          <ac:spMkLst>
            <pc:docMk/>
            <pc:sldMk cId="1589676527" sldId="278"/>
            <ac:spMk id="58" creationId="{82861EBD-12C6-710B-2DA2-2A03524F7334}"/>
          </ac:spMkLst>
        </pc:spChg>
        <pc:grpChg chg="add del mod">
          <ac:chgData name="Sofia Damachi" userId="03cd80ce-42a5-4404-94fc-1c37a1cddd9f" providerId="ADAL" clId="{A6D7E0E5-5C23-4B6F-995D-3812B121E277}" dt="2025-04-16T13:52:34.258" v="8915" actId="478"/>
          <ac:grpSpMkLst>
            <pc:docMk/>
            <pc:sldMk cId="1589676527" sldId="278"/>
            <ac:grpSpMk id="7" creationId="{71257985-C102-5945-7182-C3086FBD83FB}"/>
          </ac:grpSpMkLst>
        </pc:grpChg>
        <pc:grpChg chg="mod">
          <ac:chgData name="Sofia Damachi" userId="03cd80ce-42a5-4404-94fc-1c37a1cddd9f" providerId="ADAL" clId="{A6D7E0E5-5C23-4B6F-995D-3812B121E277}" dt="2025-04-16T13:52:34.258" v="8915" actId="478"/>
          <ac:grpSpMkLst>
            <pc:docMk/>
            <pc:sldMk cId="1589676527" sldId="278"/>
            <ac:grpSpMk id="9" creationId="{2A2813ED-579D-AD5F-4563-9676C0E64C80}"/>
          </ac:grpSpMkLst>
        </pc:grpChg>
        <pc:grpChg chg="add mod topLvl">
          <ac:chgData name="Sofia Damachi" userId="03cd80ce-42a5-4404-94fc-1c37a1cddd9f" providerId="ADAL" clId="{A6D7E0E5-5C23-4B6F-995D-3812B121E277}" dt="2025-04-16T13:59:14.110" v="9039" actId="14100"/>
          <ac:grpSpMkLst>
            <pc:docMk/>
            <pc:sldMk cId="1589676527" sldId="278"/>
            <ac:grpSpMk id="16" creationId="{F14F08AB-23FB-BE34-0F9E-B41F0C4C1949}"/>
          </ac:grpSpMkLst>
        </pc:grpChg>
        <pc:grpChg chg="mod">
          <ac:chgData name="Sofia Damachi" userId="03cd80ce-42a5-4404-94fc-1c37a1cddd9f" providerId="ADAL" clId="{A6D7E0E5-5C23-4B6F-995D-3812B121E277}" dt="2025-03-27T16:16:01.127" v="2198"/>
          <ac:grpSpMkLst>
            <pc:docMk/>
            <pc:sldMk cId="1589676527" sldId="278"/>
            <ac:grpSpMk id="18" creationId="{93598FC2-EAC6-B639-1B6B-A8DB17EA86EC}"/>
          </ac:grpSpMkLst>
        </pc:grpChg>
        <pc:grpChg chg="add mod">
          <ac:chgData name="Sofia Damachi" userId="03cd80ce-42a5-4404-94fc-1c37a1cddd9f" providerId="ADAL" clId="{A6D7E0E5-5C23-4B6F-995D-3812B121E277}" dt="2025-04-16T14:05:31.533" v="9106" actId="1076"/>
          <ac:grpSpMkLst>
            <pc:docMk/>
            <pc:sldMk cId="1589676527" sldId="278"/>
            <ac:grpSpMk id="27" creationId="{A0BFF593-8033-A270-E6A3-5528FB850576}"/>
          </ac:grpSpMkLst>
        </pc:grpChg>
        <pc:grpChg chg="add mod topLvl">
          <ac:chgData name="Sofia Damachi" userId="03cd80ce-42a5-4404-94fc-1c37a1cddd9f" providerId="ADAL" clId="{A6D7E0E5-5C23-4B6F-995D-3812B121E277}" dt="2025-04-16T13:57:34.171" v="9017" actId="1076"/>
          <ac:grpSpMkLst>
            <pc:docMk/>
            <pc:sldMk cId="1589676527" sldId="278"/>
            <ac:grpSpMk id="32" creationId="{58BC443A-78CA-5A07-B610-DF815AF11A64}"/>
          </ac:grpSpMkLst>
        </pc:grpChg>
        <pc:grpChg chg="mod">
          <ac:chgData name="Sofia Damachi" userId="03cd80ce-42a5-4404-94fc-1c37a1cddd9f" providerId="ADAL" clId="{A6D7E0E5-5C23-4B6F-995D-3812B121E277}" dt="2025-04-16T13:57:59.793" v="9020" actId="1076"/>
          <ac:grpSpMkLst>
            <pc:docMk/>
            <pc:sldMk cId="1589676527" sldId="278"/>
            <ac:grpSpMk id="33" creationId="{6ED32B99-7F3A-934D-6E09-6652FB3C7A24}"/>
          </ac:grpSpMkLst>
        </pc:grpChg>
        <pc:grpChg chg="mod">
          <ac:chgData name="Sofia Damachi" userId="03cd80ce-42a5-4404-94fc-1c37a1cddd9f" providerId="ADAL" clId="{A6D7E0E5-5C23-4B6F-995D-3812B121E277}" dt="2025-04-16T13:57:59.793" v="9020" actId="1076"/>
          <ac:grpSpMkLst>
            <pc:docMk/>
            <pc:sldMk cId="1589676527" sldId="278"/>
            <ac:grpSpMk id="36" creationId="{D5155FF1-9639-2570-CDE1-8E49D9B87CA9}"/>
          </ac:grpSpMkLst>
        </pc:grpChg>
        <pc:grpChg chg="mod topLvl">
          <ac:chgData name="Sofia Damachi" userId="03cd80ce-42a5-4404-94fc-1c37a1cddd9f" providerId="ADAL" clId="{A6D7E0E5-5C23-4B6F-995D-3812B121E277}" dt="2025-04-28T15:21:53.438" v="11068" actId="2711"/>
          <ac:grpSpMkLst>
            <pc:docMk/>
            <pc:sldMk cId="1589676527" sldId="278"/>
            <ac:grpSpMk id="41" creationId="{5397C869-3335-AF92-36EA-61F6EDCE750B}"/>
          </ac:grpSpMkLst>
        </pc:grpChg>
        <pc:grpChg chg="add mod">
          <ac:chgData name="Sofia Damachi" userId="03cd80ce-42a5-4404-94fc-1c37a1cddd9f" providerId="ADAL" clId="{A6D7E0E5-5C23-4B6F-995D-3812B121E277}" dt="2025-04-16T13:58:49.954" v="9031" actId="1076"/>
          <ac:grpSpMkLst>
            <pc:docMk/>
            <pc:sldMk cId="1589676527" sldId="278"/>
            <ac:grpSpMk id="51" creationId="{69DAC60E-7E78-5584-C915-DC56CBF15035}"/>
          </ac:grpSpMkLst>
        </pc:grpChg>
        <pc:grpChg chg="mod">
          <ac:chgData name="Sofia Damachi" userId="03cd80ce-42a5-4404-94fc-1c37a1cddd9f" providerId="ADAL" clId="{A6D7E0E5-5C23-4B6F-995D-3812B121E277}" dt="2025-04-01T09:16:28.983" v="3153"/>
          <ac:grpSpMkLst>
            <pc:docMk/>
            <pc:sldMk cId="1589676527" sldId="278"/>
            <ac:grpSpMk id="56" creationId="{B1CA3B97-3C47-F3E6-49C0-951A8913F2CA}"/>
          </ac:grpSpMkLst>
        </pc:grpChg>
        <pc:grpChg chg="add mod">
          <ac:chgData name="Sofia Damachi" userId="03cd80ce-42a5-4404-94fc-1c37a1cddd9f" providerId="ADAL" clId="{A6D7E0E5-5C23-4B6F-995D-3812B121E277}" dt="2025-04-16T14:05:26.162" v="9104" actId="1076"/>
          <ac:grpSpMkLst>
            <pc:docMk/>
            <pc:sldMk cId="1589676527" sldId="278"/>
            <ac:grpSpMk id="68" creationId="{6C185360-61B9-25D7-C339-A9ED7C263D7F}"/>
          </ac:grpSpMkLst>
        </pc:grpChg>
        <pc:picChg chg="add mod">
          <ac:chgData name="Sofia Damachi" userId="03cd80ce-42a5-4404-94fc-1c37a1cddd9f" providerId="ADAL" clId="{A6D7E0E5-5C23-4B6F-995D-3812B121E277}" dt="2025-04-28T15:21:53.438" v="11068" actId="2711"/>
          <ac:picMkLst>
            <pc:docMk/>
            <pc:sldMk cId="1589676527" sldId="278"/>
            <ac:picMk id="5" creationId="{07119708-A598-2321-38F9-D4FAFABE3B2B}"/>
          </ac:picMkLst>
        </pc:picChg>
        <pc:picChg chg="add mod">
          <ac:chgData name="Sofia Damachi" userId="03cd80ce-42a5-4404-94fc-1c37a1cddd9f" providerId="ADAL" clId="{A6D7E0E5-5C23-4B6F-995D-3812B121E277}" dt="2025-04-16T13:53:57.473" v="8939" actId="164"/>
          <ac:picMkLst>
            <pc:docMk/>
            <pc:sldMk cId="1589676527" sldId="278"/>
            <ac:picMk id="20" creationId="{7D235A08-D383-565F-E66B-8EB29DA7A171}"/>
          </ac:picMkLst>
        </pc:picChg>
        <pc:picChg chg="add mod">
          <ac:chgData name="Sofia Damachi" userId="03cd80ce-42a5-4404-94fc-1c37a1cddd9f" providerId="ADAL" clId="{A6D7E0E5-5C23-4B6F-995D-3812B121E277}" dt="2025-04-16T13:53:57.473" v="8939" actId="164"/>
          <ac:picMkLst>
            <pc:docMk/>
            <pc:sldMk cId="1589676527" sldId="278"/>
            <ac:picMk id="26" creationId="{40272750-D65B-EB64-D3AE-441800CD0148}"/>
          </ac:picMkLst>
        </pc:picChg>
        <pc:picChg chg="add mod">
          <ac:chgData name="Sofia Damachi" userId="03cd80ce-42a5-4404-94fc-1c37a1cddd9f" providerId="ADAL" clId="{A6D7E0E5-5C23-4B6F-995D-3812B121E277}" dt="2025-04-28T15:21:53.438" v="11068" actId="2711"/>
          <ac:picMkLst>
            <pc:docMk/>
            <pc:sldMk cId="1589676527" sldId="278"/>
            <ac:picMk id="30" creationId="{60F15F64-D249-7A94-B0F8-D0F294E70D72}"/>
          </ac:picMkLst>
        </pc:picChg>
        <pc:picChg chg="mod">
          <ac:chgData name="Sofia Damachi" userId="03cd80ce-42a5-4404-94fc-1c37a1cddd9f" providerId="ADAL" clId="{A6D7E0E5-5C23-4B6F-995D-3812B121E277}" dt="2025-04-16T13:57:59.793" v="9020" actId="1076"/>
          <ac:picMkLst>
            <pc:docMk/>
            <pc:sldMk cId="1589676527" sldId="278"/>
            <ac:picMk id="34" creationId="{25755AF8-B4E2-AF20-204A-E89C3452897C}"/>
          </ac:picMkLst>
        </pc:picChg>
        <pc:cxnChg chg="add mod">
          <ac:chgData name="Sofia Damachi" userId="03cd80ce-42a5-4404-94fc-1c37a1cddd9f" providerId="ADAL" clId="{A6D7E0E5-5C23-4B6F-995D-3812B121E277}" dt="2025-04-16T13:57:42.727" v="9019" actId="1076"/>
          <ac:cxnSpMkLst>
            <pc:docMk/>
            <pc:sldMk cId="1589676527" sldId="278"/>
            <ac:cxnSpMk id="48" creationId="{CDD86793-2A13-CC28-EC54-DB1528CF9540}"/>
          </ac:cxnSpMkLst>
        </pc:cxnChg>
        <pc:cxnChg chg="add mod">
          <ac:chgData name="Sofia Damachi" userId="03cd80ce-42a5-4404-94fc-1c37a1cddd9f" providerId="ADAL" clId="{A6D7E0E5-5C23-4B6F-995D-3812B121E277}" dt="2025-04-16T14:07:16.247" v="9117" actId="1076"/>
          <ac:cxnSpMkLst>
            <pc:docMk/>
            <pc:sldMk cId="1589676527" sldId="278"/>
            <ac:cxnSpMk id="59" creationId="{9568DE16-B346-FDF5-3782-A104D4B0FC1B}"/>
          </ac:cxnSpMkLst>
        </pc:cxnChg>
        <pc:cxnChg chg="add mod">
          <ac:chgData name="Sofia Damachi" userId="03cd80ce-42a5-4404-94fc-1c37a1cddd9f" providerId="ADAL" clId="{A6D7E0E5-5C23-4B6F-995D-3812B121E277}" dt="2025-04-16T14:00:19.236" v="9050" actId="1076"/>
          <ac:cxnSpMkLst>
            <pc:docMk/>
            <pc:sldMk cId="1589676527" sldId="278"/>
            <ac:cxnSpMk id="69" creationId="{CCFFF5D6-2F05-078A-F191-A04B8D33F674}"/>
          </ac:cxnSpMkLst>
        </pc:cxnChg>
      </pc:sldChg>
      <pc:sldChg chg="addSp delSp modSp add mod modNotesTx">
        <pc:chgData name="Sofia Damachi" userId="03cd80ce-42a5-4404-94fc-1c37a1cddd9f" providerId="ADAL" clId="{A6D7E0E5-5C23-4B6F-995D-3812B121E277}" dt="2025-04-29T10:14:24.302" v="11356" actId="20577"/>
        <pc:sldMkLst>
          <pc:docMk/>
          <pc:sldMk cId="4183880397" sldId="279"/>
        </pc:sldMkLst>
        <pc:spChg chg="add mod">
          <ac:chgData name="Sofia Damachi" userId="03cd80ce-42a5-4404-94fc-1c37a1cddd9f" providerId="ADAL" clId="{A6D7E0E5-5C23-4B6F-995D-3812B121E277}" dt="2025-04-16T14:02:07.206" v="9077" actId="14100"/>
          <ac:spMkLst>
            <pc:docMk/>
            <pc:sldMk cId="4183880397" sldId="279"/>
            <ac:spMk id="3" creationId="{97958FC2-C153-A373-25C8-8B15561560F1}"/>
          </ac:spMkLst>
        </pc:spChg>
        <pc:spChg chg="mod">
          <ac:chgData name="Sofia Damachi" userId="03cd80ce-42a5-4404-94fc-1c37a1cddd9f" providerId="ADAL" clId="{A6D7E0E5-5C23-4B6F-995D-3812B121E277}" dt="2025-04-16T14:03:35.037" v="9101"/>
          <ac:spMkLst>
            <pc:docMk/>
            <pc:sldMk cId="4183880397" sldId="279"/>
            <ac:spMk id="6" creationId="{92E5238D-8D4A-AF36-D6BD-0DD8C03D0AA7}"/>
          </ac:spMkLst>
        </pc:spChg>
        <pc:spChg chg="mod">
          <ac:chgData name="Sofia Damachi" userId="03cd80ce-42a5-4404-94fc-1c37a1cddd9f" providerId="ADAL" clId="{A6D7E0E5-5C23-4B6F-995D-3812B121E277}" dt="2025-04-16T14:03:17.670" v="9100" actId="14100"/>
          <ac:spMkLst>
            <pc:docMk/>
            <pc:sldMk cId="4183880397" sldId="279"/>
            <ac:spMk id="9" creationId="{F9EA94C6-D182-8C1D-DDCC-18529256B155}"/>
          </ac:spMkLst>
        </pc:spChg>
        <pc:spChg chg="mod">
          <ac:chgData name="Sofia Damachi" userId="03cd80ce-42a5-4404-94fc-1c37a1cddd9f" providerId="ADAL" clId="{A6D7E0E5-5C23-4B6F-995D-3812B121E277}" dt="2025-04-16T14:02:09.690" v="9078" actId="14100"/>
          <ac:spMkLst>
            <pc:docMk/>
            <pc:sldMk cId="4183880397" sldId="279"/>
            <ac:spMk id="10" creationId="{B15BB79F-B036-0DE0-CC6C-5D92E9AD3790}"/>
          </ac:spMkLst>
        </pc:spChg>
        <pc:spChg chg="add mod">
          <ac:chgData name="Sofia Damachi" userId="03cd80ce-42a5-4404-94fc-1c37a1cddd9f" providerId="ADAL" clId="{A6D7E0E5-5C23-4B6F-995D-3812B121E277}" dt="2025-04-16T14:03:10.759" v="9099" actId="1076"/>
          <ac:spMkLst>
            <pc:docMk/>
            <pc:sldMk cId="4183880397" sldId="279"/>
            <ac:spMk id="12" creationId="{4C3BB1AA-2462-5C7D-78F7-DBB5429ED462}"/>
          </ac:spMkLst>
        </pc:spChg>
        <pc:spChg chg="add mod ord">
          <ac:chgData name="Sofia Damachi" userId="03cd80ce-42a5-4404-94fc-1c37a1cddd9f" providerId="ADAL" clId="{A6D7E0E5-5C23-4B6F-995D-3812B121E277}" dt="2025-04-16T14:02:58.100" v="9095" actId="1076"/>
          <ac:spMkLst>
            <pc:docMk/>
            <pc:sldMk cId="4183880397" sldId="279"/>
            <ac:spMk id="14" creationId="{0B27E0EC-BFC9-1C15-A2F4-9F666DCAA8BF}"/>
          </ac:spMkLst>
        </pc:spChg>
        <pc:spChg chg="add mod">
          <ac:chgData name="Sofia Damachi" userId="03cd80ce-42a5-4404-94fc-1c37a1cddd9f" providerId="ADAL" clId="{A6D7E0E5-5C23-4B6F-995D-3812B121E277}" dt="2025-04-28T15:22:38.581" v="11081" actId="14100"/>
          <ac:spMkLst>
            <pc:docMk/>
            <pc:sldMk cId="4183880397" sldId="279"/>
            <ac:spMk id="15" creationId="{8946D49A-F0B9-791E-EC6D-D942FA893514}"/>
          </ac:spMkLst>
        </pc:spChg>
        <pc:spChg chg="mod">
          <ac:chgData name="Sofia Damachi" userId="03cd80ce-42a5-4404-94fc-1c37a1cddd9f" providerId="ADAL" clId="{A6D7E0E5-5C23-4B6F-995D-3812B121E277}" dt="2025-04-16T14:04:23.572" v="9102"/>
          <ac:spMkLst>
            <pc:docMk/>
            <pc:sldMk cId="4183880397" sldId="279"/>
            <ac:spMk id="18" creationId="{566BA514-2735-CADA-91E4-100A8D2A920F}"/>
          </ac:spMkLst>
        </pc:spChg>
        <pc:spChg chg="add mod">
          <ac:chgData name="Sofia Damachi" userId="03cd80ce-42a5-4404-94fc-1c37a1cddd9f" providerId="ADAL" clId="{A6D7E0E5-5C23-4B6F-995D-3812B121E277}" dt="2025-04-16T14:04:30.041" v="9103" actId="1076"/>
          <ac:spMkLst>
            <pc:docMk/>
            <pc:sldMk cId="4183880397" sldId="279"/>
            <ac:spMk id="19" creationId="{15521897-B4EF-9781-F7DF-79E941701135}"/>
          </ac:spMkLst>
        </pc:spChg>
        <pc:spChg chg="mod">
          <ac:chgData name="Sofia Damachi" userId="03cd80ce-42a5-4404-94fc-1c37a1cddd9f" providerId="ADAL" clId="{A6D7E0E5-5C23-4B6F-995D-3812B121E277}" dt="2025-04-16T14:04:23.572" v="9102"/>
          <ac:spMkLst>
            <pc:docMk/>
            <pc:sldMk cId="4183880397" sldId="279"/>
            <ac:spMk id="21" creationId="{B0F0DD77-4C5D-7186-772A-A98F579EF208}"/>
          </ac:spMkLst>
        </pc:spChg>
        <pc:spChg chg="mod">
          <ac:chgData name="Sofia Damachi" userId="03cd80ce-42a5-4404-94fc-1c37a1cddd9f" providerId="ADAL" clId="{A6D7E0E5-5C23-4B6F-995D-3812B121E277}" dt="2025-04-16T14:04:23.572" v="9102"/>
          <ac:spMkLst>
            <pc:docMk/>
            <pc:sldMk cId="4183880397" sldId="279"/>
            <ac:spMk id="22" creationId="{D95EC284-D12B-BAB7-2C39-B09F861ACA60}"/>
          </ac:spMkLst>
        </pc:spChg>
        <pc:spChg chg="add mod">
          <ac:chgData name="Sofia Damachi" userId="03cd80ce-42a5-4404-94fc-1c37a1cddd9f" providerId="ADAL" clId="{A6D7E0E5-5C23-4B6F-995D-3812B121E277}" dt="2025-04-16T14:04:30.041" v="9103" actId="1076"/>
          <ac:spMkLst>
            <pc:docMk/>
            <pc:sldMk cId="4183880397" sldId="279"/>
            <ac:spMk id="23" creationId="{25C66D56-3832-7150-6ABC-8340536247C4}"/>
          </ac:spMkLst>
        </pc:spChg>
        <pc:spChg chg="add mod">
          <ac:chgData name="Sofia Damachi" userId="03cd80ce-42a5-4404-94fc-1c37a1cddd9f" providerId="ADAL" clId="{A6D7E0E5-5C23-4B6F-995D-3812B121E277}" dt="2025-04-16T14:04:30.041" v="9103" actId="1076"/>
          <ac:spMkLst>
            <pc:docMk/>
            <pc:sldMk cId="4183880397" sldId="279"/>
            <ac:spMk id="24" creationId="{976C9A6D-051E-5FD0-33B0-0600FB0D40CA}"/>
          </ac:spMkLst>
        </pc:spChg>
        <pc:grpChg chg="add mod">
          <ac:chgData name="Sofia Damachi" userId="03cd80ce-42a5-4404-94fc-1c37a1cddd9f" providerId="ADAL" clId="{A6D7E0E5-5C23-4B6F-995D-3812B121E277}" dt="2025-04-16T14:04:30.041" v="9103" actId="1076"/>
          <ac:grpSpMkLst>
            <pc:docMk/>
            <pc:sldMk cId="4183880397" sldId="279"/>
            <ac:grpSpMk id="2" creationId="{31AF4C0C-8417-71E8-897B-5F1EE6D902D8}"/>
          </ac:grpSpMkLst>
        </pc:grpChg>
        <pc:grpChg chg="add mod">
          <ac:chgData name="Sofia Damachi" userId="03cd80ce-42a5-4404-94fc-1c37a1cddd9f" providerId="ADAL" clId="{A6D7E0E5-5C23-4B6F-995D-3812B121E277}" dt="2025-04-28T15:22:34.085" v="11080" actId="14100"/>
          <ac:grpSpMkLst>
            <pc:docMk/>
            <pc:sldMk cId="4183880397" sldId="279"/>
            <ac:grpSpMk id="16" creationId="{A4DB6362-7C4C-DF79-779E-63AC323AE295}"/>
          </ac:grpSpMkLst>
        </pc:grpChg>
        <pc:grpChg chg="mod">
          <ac:chgData name="Sofia Damachi" userId="03cd80ce-42a5-4404-94fc-1c37a1cddd9f" providerId="ADAL" clId="{A6D7E0E5-5C23-4B6F-995D-3812B121E277}" dt="2025-04-16T14:04:30.041" v="9103" actId="1076"/>
          <ac:grpSpMkLst>
            <pc:docMk/>
            <pc:sldMk cId="4183880397" sldId="279"/>
            <ac:grpSpMk id="20" creationId="{4F93D70B-51AE-F2E2-6D05-463F084A9E3B}"/>
          </ac:grpSpMkLst>
        </pc:grpChg>
        <pc:picChg chg="mod">
          <ac:chgData name="Sofia Damachi" userId="03cd80ce-42a5-4404-94fc-1c37a1cddd9f" providerId="ADAL" clId="{A6D7E0E5-5C23-4B6F-995D-3812B121E277}" dt="2025-04-16T14:04:23.572" v="9102"/>
          <ac:picMkLst>
            <pc:docMk/>
            <pc:sldMk cId="4183880397" sldId="279"/>
            <ac:picMk id="11" creationId="{E0E99427-4703-CC3D-4E29-1643481774B6}"/>
          </ac:picMkLst>
        </pc:picChg>
        <pc:picChg chg="mod">
          <ac:chgData name="Sofia Damachi" userId="03cd80ce-42a5-4404-94fc-1c37a1cddd9f" providerId="ADAL" clId="{A6D7E0E5-5C23-4B6F-995D-3812B121E277}" dt="2025-04-16T14:04:23.572" v="9102"/>
          <ac:picMkLst>
            <pc:docMk/>
            <pc:sldMk cId="4183880397" sldId="279"/>
            <ac:picMk id="13" creationId="{A022CAEE-520F-FBF1-516E-48DF5E5FD497}"/>
          </ac:picMkLst>
        </pc:picChg>
        <pc:picChg chg="mod">
          <ac:chgData name="Sofia Damachi" userId="03cd80ce-42a5-4404-94fc-1c37a1cddd9f" providerId="ADAL" clId="{A6D7E0E5-5C23-4B6F-995D-3812B121E277}" dt="2025-04-16T14:04:23.572" v="9102"/>
          <ac:picMkLst>
            <pc:docMk/>
            <pc:sldMk cId="4183880397" sldId="279"/>
            <ac:picMk id="17" creationId="{F27D1738-5FF0-AEB2-BFFA-772D4ADDD8B5}"/>
          </ac:picMkLst>
        </pc:picChg>
        <pc:picChg chg="add mod">
          <ac:chgData name="Sofia Damachi" userId="03cd80ce-42a5-4404-94fc-1c37a1cddd9f" providerId="ADAL" clId="{A6D7E0E5-5C23-4B6F-995D-3812B121E277}" dt="2025-04-28T12:56:36.909" v="10987"/>
          <ac:picMkLst>
            <pc:docMk/>
            <pc:sldMk cId="4183880397" sldId="279"/>
            <ac:picMk id="25" creationId="{158CE44E-90E5-3077-A511-59CD2AA4AAAC}"/>
          </ac:picMkLst>
        </pc:picChg>
      </pc:sldChg>
      <pc:sldChg chg="addSp delSp modSp add mod modNotesTx">
        <pc:chgData name="Sofia Damachi" userId="03cd80ce-42a5-4404-94fc-1c37a1cddd9f" providerId="ADAL" clId="{A6D7E0E5-5C23-4B6F-995D-3812B121E277}" dt="2025-04-29T10:23:12.363" v="11367" actId="20577"/>
        <pc:sldMkLst>
          <pc:docMk/>
          <pc:sldMk cId="2108117142" sldId="280"/>
        </pc:sldMkLst>
        <pc:spChg chg="add mod">
          <ac:chgData name="Sofia Damachi" userId="03cd80ce-42a5-4404-94fc-1c37a1cddd9f" providerId="ADAL" clId="{A6D7E0E5-5C23-4B6F-995D-3812B121E277}" dt="2025-04-28T15:23:30.981" v="11101" actId="1035"/>
          <ac:spMkLst>
            <pc:docMk/>
            <pc:sldMk cId="2108117142" sldId="280"/>
            <ac:spMk id="5" creationId="{66F0FC66-8017-B7CC-BAF0-679600DE4BF2}"/>
          </ac:spMkLst>
        </pc:spChg>
        <pc:spChg chg="add mod">
          <ac:chgData name="Sofia Damachi" userId="03cd80ce-42a5-4404-94fc-1c37a1cddd9f" providerId="ADAL" clId="{A6D7E0E5-5C23-4B6F-995D-3812B121E277}" dt="2025-04-28T15:23:35.120" v="11108" actId="1036"/>
          <ac:spMkLst>
            <pc:docMk/>
            <pc:sldMk cId="2108117142" sldId="280"/>
            <ac:spMk id="6" creationId="{F5B6AED2-9AA5-225E-83D8-8DEDFD08FBFA}"/>
          </ac:spMkLst>
        </pc:spChg>
        <pc:spChg chg="add mod">
          <ac:chgData name="Sofia Damachi" userId="03cd80ce-42a5-4404-94fc-1c37a1cddd9f" providerId="ADAL" clId="{A6D7E0E5-5C23-4B6F-995D-3812B121E277}" dt="2025-04-28T15:23:27.781" v="11091" actId="14100"/>
          <ac:spMkLst>
            <pc:docMk/>
            <pc:sldMk cId="2108117142" sldId="280"/>
            <ac:spMk id="7" creationId="{010FFFA3-4A32-E2FD-EB82-7B965CD21248}"/>
          </ac:spMkLst>
        </pc:spChg>
        <pc:spChg chg="add mod">
          <ac:chgData name="Sofia Damachi" userId="03cd80ce-42a5-4404-94fc-1c37a1cddd9f" providerId="ADAL" clId="{A6D7E0E5-5C23-4B6F-995D-3812B121E277}" dt="2025-03-26T13:49:05.626" v="1373"/>
          <ac:spMkLst>
            <pc:docMk/>
            <pc:sldMk cId="2108117142" sldId="280"/>
            <ac:spMk id="8" creationId="{37D15E25-587B-E529-8B65-3529B92A2CDD}"/>
          </ac:spMkLst>
        </pc:spChg>
        <pc:spChg chg="add mod">
          <ac:chgData name="Sofia Damachi" userId="03cd80ce-42a5-4404-94fc-1c37a1cddd9f" providerId="ADAL" clId="{A6D7E0E5-5C23-4B6F-995D-3812B121E277}" dt="2025-04-09T09:23:58.678" v="6085" actId="14100"/>
          <ac:spMkLst>
            <pc:docMk/>
            <pc:sldMk cId="2108117142" sldId="280"/>
            <ac:spMk id="9" creationId="{F324F8A4-824C-B91F-EF43-1BC3FC69989F}"/>
          </ac:spMkLst>
        </pc:spChg>
        <pc:graphicFrameChg chg="add mod modGraphic">
          <ac:chgData name="Sofia Damachi" userId="03cd80ce-42a5-4404-94fc-1c37a1cddd9f" providerId="ADAL" clId="{A6D7E0E5-5C23-4B6F-995D-3812B121E277}" dt="2025-04-28T15:23:45.804" v="11110" actId="20577"/>
          <ac:graphicFrameMkLst>
            <pc:docMk/>
            <pc:sldMk cId="2108117142" sldId="280"/>
            <ac:graphicFrameMk id="38" creationId="{9C56B119-EC7C-45F2-CFED-AD3CF0F845C9}"/>
          </ac:graphicFrameMkLst>
        </pc:graphicFrameChg>
        <pc:picChg chg="add mod">
          <ac:chgData name="Sofia Damachi" userId="03cd80ce-42a5-4404-94fc-1c37a1cddd9f" providerId="ADAL" clId="{A6D7E0E5-5C23-4B6F-995D-3812B121E277}" dt="2025-04-28T12:56:40.023" v="10989"/>
          <ac:picMkLst>
            <pc:docMk/>
            <pc:sldMk cId="2108117142" sldId="280"/>
            <ac:picMk id="2" creationId="{52A5D23A-086A-14E3-9651-E76B29CE7733}"/>
          </ac:picMkLst>
        </pc:picChg>
      </pc:sldChg>
      <pc:sldChg chg="addSp delSp modSp add mod modNotesTx">
        <pc:chgData name="Sofia Damachi" userId="03cd80ce-42a5-4404-94fc-1c37a1cddd9f" providerId="ADAL" clId="{A6D7E0E5-5C23-4B6F-995D-3812B121E277}" dt="2025-04-29T10:23:31.359" v="11375" actId="20577"/>
        <pc:sldMkLst>
          <pc:docMk/>
          <pc:sldMk cId="2439647248" sldId="281"/>
        </pc:sldMkLst>
        <pc:spChg chg="add mod">
          <ac:chgData name="Sofia Damachi" userId="03cd80ce-42a5-4404-94fc-1c37a1cddd9f" providerId="ADAL" clId="{A6D7E0E5-5C23-4B6F-995D-3812B121E277}" dt="2025-04-28T15:25:04.604" v="11152" actId="1035"/>
          <ac:spMkLst>
            <pc:docMk/>
            <pc:sldMk cId="2439647248" sldId="281"/>
            <ac:spMk id="2" creationId="{869DBB33-DD15-0825-F87B-65F0353339E4}"/>
          </ac:spMkLst>
        </pc:spChg>
        <pc:spChg chg="add mod">
          <ac:chgData name="Sofia Damachi" userId="03cd80ce-42a5-4404-94fc-1c37a1cddd9f" providerId="ADAL" clId="{A6D7E0E5-5C23-4B6F-995D-3812B121E277}" dt="2025-04-28T15:25:09.691" v="11153" actId="1076"/>
          <ac:spMkLst>
            <pc:docMk/>
            <pc:sldMk cId="2439647248" sldId="281"/>
            <ac:spMk id="3" creationId="{3E38E5C5-3E57-AD35-3D13-54FCB96897C8}"/>
          </ac:spMkLst>
        </pc:spChg>
        <pc:spChg chg="add mod">
          <ac:chgData name="Sofia Damachi" userId="03cd80ce-42a5-4404-94fc-1c37a1cddd9f" providerId="ADAL" clId="{A6D7E0E5-5C23-4B6F-995D-3812B121E277}" dt="2025-04-28T15:25:00.356" v="11135" actId="14100"/>
          <ac:spMkLst>
            <pc:docMk/>
            <pc:sldMk cId="2439647248" sldId="281"/>
            <ac:spMk id="10" creationId="{D690C397-DA74-2AD9-ABB6-21326FE9EABD}"/>
          </ac:spMkLst>
        </pc:spChg>
        <pc:spChg chg="add mod">
          <ac:chgData name="Sofia Damachi" userId="03cd80ce-42a5-4404-94fc-1c37a1cddd9f" providerId="ADAL" clId="{A6D7E0E5-5C23-4B6F-995D-3812B121E277}" dt="2025-03-26T13:56:18.751" v="1401"/>
          <ac:spMkLst>
            <pc:docMk/>
            <pc:sldMk cId="2439647248" sldId="281"/>
            <ac:spMk id="11" creationId="{55CDDDA3-029C-E393-4ADB-00AB2D7C4347}"/>
          </ac:spMkLst>
        </pc:spChg>
        <pc:spChg chg="add mod">
          <ac:chgData name="Sofia Damachi" userId="03cd80ce-42a5-4404-94fc-1c37a1cddd9f" providerId="ADAL" clId="{A6D7E0E5-5C23-4B6F-995D-3812B121E277}" dt="2025-03-26T13:56:18.751" v="1401"/>
          <ac:spMkLst>
            <pc:docMk/>
            <pc:sldMk cId="2439647248" sldId="281"/>
            <ac:spMk id="12" creationId="{ACED3DE0-C381-52BD-7A97-C9F1323F1B40}"/>
          </ac:spMkLst>
        </pc:spChg>
        <pc:graphicFrameChg chg="add mod modGraphic">
          <ac:chgData name="Sofia Damachi" userId="03cd80ce-42a5-4404-94fc-1c37a1cddd9f" providerId="ADAL" clId="{A6D7E0E5-5C23-4B6F-995D-3812B121E277}" dt="2025-04-22T07:32:00.202" v="10649" actId="1037"/>
          <ac:graphicFrameMkLst>
            <pc:docMk/>
            <pc:sldMk cId="2439647248" sldId="281"/>
            <ac:graphicFrameMk id="5" creationId="{1198C57B-FE45-1E19-F8AF-6AA6C42B92A4}"/>
          </ac:graphicFrameMkLst>
        </pc:graphicFrameChg>
        <pc:picChg chg="add mod">
          <ac:chgData name="Sofia Damachi" userId="03cd80ce-42a5-4404-94fc-1c37a1cddd9f" providerId="ADAL" clId="{A6D7E0E5-5C23-4B6F-995D-3812B121E277}" dt="2025-04-28T12:56:42.907" v="10991"/>
          <ac:picMkLst>
            <pc:docMk/>
            <pc:sldMk cId="2439647248" sldId="281"/>
            <ac:picMk id="6" creationId="{0A82263B-D9AD-F26F-23FF-B4507520FD99}"/>
          </ac:picMkLst>
        </pc:picChg>
      </pc:sldChg>
      <pc:sldChg chg="addSp delSp modSp add mod modNotesTx">
        <pc:chgData name="Sofia Damachi" userId="03cd80ce-42a5-4404-94fc-1c37a1cddd9f" providerId="ADAL" clId="{A6D7E0E5-5C23-4B6F-995D-3812B121E277}" dt="2025-04-29T10:23:49.019" v="11378" actId="20577"/>
        <pc:sldMkLst>
          <pc:docMk/>
          <pc:sldMk cId="2201504706" sldId="282"/>
        </pc:sldMkLst>
        <pc:spChg chg="add mod">
          <ac:chgData name="Sofia Damachi" userId="03cd80ce-42a5-4404-94fc-1c37a1cddd9f" providerId="ADAL" clId="{A6D7E0E5-5C23-4B6F-995D-3812B121E277}" dt="2025-04-14T13:10:45.436" v="6500" actId="1036"/>
          <ac:spMkLst>
            <pc:docMk/>
            <pc:sldMk cId="2201504706" sldId="282"/>
            <ac:spMk id="2" creationId="{21B6524C-BF8B-03E7-6106-FBE93DDAA2AB}"/>
          </ac:spMkLst>
        </pc:spChg>
        <pc:spChg chg="add mod">
          <ac:chgData name="Sofia Damachi" userId="03cd80ce-42a5-4404-94fc-1c37a1cddd9f" providerId="ADAL" clId="{A6D7E0E5-5C23-4B6F-995D-3812B121E277}" dt="2025-04-28T15:26:29.163" v="11174" actId="1076"/>
          <ac:spMkLst>
            <pc:docMk/>
            <pc:sldMk cId="2201504706" sldId="282"/>
            <ac:spMk id="3" creationId="{3D52E818-8BBA-CABD-9551-2355E2D4A072}"/>
          </ac:spMkLst>
        </pc:spChg>
        <pc:spChg chg="mod">
          <ac:chgData name="Sofia Damachi" userId="03cd80ce-42a5-4404-94fc-1c37a1cddd9f" providerId="ADAL" clId="{A6D7E0E5-5C23-4B6F-995D-3812B121E277}" dt="2025-03-26T14:12:31.033" v="1496" actId="114"/>
          <ac:spMkLst>
            <pc:docMk/>
            <pc:sldMk cId="2201504706" sldId="282"/>
            <ac:spMk id="4" creationId="{9A41A4A7-CC74-54BF-BB40-E560BDB3A10E}"/>
          </ac:spMkLst>
        </pc:spChg>
        <pc:spChg chg="add mod">
          <ac:chgData name="Sofia Damachi" userId="03cd80ce-42a5-4404-94fc-1c37a1cddd9f" providerId="ADAL" clId="{A6D7E0E5-5C23-4B6F-995D-3812B121E277}" dt="2025-04-28T15:26:14.630" v="11172" actId="2711"/>
          <ac:spMkLst>
            <pc:docMk/>
            <pc:sldMk cId="2201504706" sldId="282"/>
            <ac:spMk id="7" creationId="{9EE5818D-F3FA-F029-8431-BC8BABA724E7}"/>
          </ac:spMkLst>
        </pc:spChg>
        <pc:spChg chg="add mod">
          <ac:chgData name="Sofia Damachi" userId="03cd80ce-42a5-4404-94fc-1c37a1cddd9f" providerId="ADAL" clId="{A6D7E0E5-5C23-4B6F-995D-3812B121E277}" dt="2025-04-28T15:26:14.630" v="11172" actId="2711"/>
          <ac:spMkLst>
            <pc:docMk/>
            <pc:sldMk cId="2201504706" sldId="282"/>
            <ac:spMk id="10" creationId="{23E4E14E-74F5-6AA4-175F-D7445B441572}"/>
          </ac:spMkLst>
        </pc:spChg>
        <pc:spChg chg="add mod">
          <ac:chgData name="Sofia Damachi" userId="03cd80ce-42a5-4404-94fc-1c37a1cddd9f" providerId="ADAL" clId="{A6D7E0E5-5C23-4B6F-995D-3812B121E277}" dt="2025-04-28T15:26:14.630" v="11172" actId="2711"/>
          <ac:spMkLst>
            <pc:docMk/>
            <pc:sldMk cId="2201504706" sldId="282"/>
            <ac:spMk id="11" creationId="{6252098F-56DC-DA8B-50A2-D0FA4C4E6337}"/>
          </ac:spMkLst>
        </pc:spChg>
        <pc:spChg chg="add mod">
          <ac:chgData name="Sofia Damachi" userId="03cd80ce-42a5-4404-94fc-1c37a1cddd9f" providerId="ADAL" clId="{A6D7E0E5-5C23-4B6F-995D-3812B121E277}" dt="2025-04-28T15:26:14.630" v="11172" actId="2711"/>
          <ac:spMkLst>
            <pc:docMk/>
            <pc:sldMk cId="2201504706" sldId="282"/>
            <ac:spMk id="12" creationId="{58026588-B436-955F-32B5-27F778A1B8FB}"/>
          </ac:spMkLst>
        </pc:spChg>
        <pc:spChg chg="add mod">
          <ac:chgData name="Sofia Damachi" userId="03cd80ce-42a5-4404-94fc-1c37a1cddd9f" providerId="ADAL" clId="{A6D7E0E5-5C23-4B6F-995D-3812B121E277}" dt="2025-04-28T15:26:14.630" v="11172" actId="2711"/>
          <ac:spMkLst>
            <pc:docMk/>
            <pc:sldMk cId="2201504706" sldId="282"/>
            <ac:spMk id="13" creationId="{636AE821-53F3-A041-D4B5-20198E097EEC}"/>
          </ac:spMkLst>
        </pc:spChg>
        <pc:spChg chg="add mod">
          <ac:chgData name="Sofia Damachi" userId="03cd80ce-42a5-4404-94fc-1c37a1cddd9f" providerId="ADAL" clId="{A6D7E0E5-5C23-4B6F-995D-3812B121E277}" dt="2025-04-28T15:26:14.630" v="11172" actId="2711"/>
          <ac:spMkLst>
            <pc:docMk/>
            <pc:sldMk cId="2201504706" sldId="282"/>
            <ac:spMk id="22" creationId="{8F76AA56-6140-CA7F-613A-EB384ECD1278}"/>
          </ac:spMkLst>
        </pc:spChg>
        <pc:spChg chg="add mod">
          <ac:chgData name="Sofia Damachi" userId="03cd80ce-42a5-4404-94fc-1c37a1cddd9f" providerId="ADAL" clId="{A6D7E0E5-5C23-4B6F-995D-3812B121E277}" dt="2025-04-28T15:26:14.630" v="11172" actId="2711"/>
          <ac:spMkLst>
            <pc:docMk/>
            <pc:sldMk cId="2201504706" sldId="282"/>
            <ac:spMk id="23" creationId="{8F4A9085-A0F3-CF6E-EB55-31506EFD3DFB}"/>
          </ac:spMkLst>
        </pc:spChg>
        <pc:spChg chg="add mod">
          <ac:chgData name="Sofia Damachi" userId="03cd80ce-42a5-4404-94fc-1c37a1cddd9f" providerId="ADAL" clId="{A6D7E0E5-5C23-4B6F-995D-3812B121E277}" dt="2025-04-28T15:26:14.630" v="11172" actId="2711"/>
          <ac:spMkLst>
            <pc:docMk/>
            <pc:sldMk cId="2201504706" sldId="282"/>
            <ac:spMk id="24" creationId="{A9BE8DC4-BADC-49FF-BBC7-EBFE561B12EF}"/>
          </ac:spMkLst>
        </pc:spChg>
        <pc:spChg chg="add mod ord">
          <ac:chgData name="Sofia Damachi" userId="03cd80ce-42a5-4404-94fc-1c37a1cddd9f" providerId="ADAL" clId="{A6D7E0E5-5C23-4B6F-995D-3812B121E277}" dt="2025-04-14T13:37:35.410" v="6670" actId="164"/>
          <ac:spMkLst>
            <pc:docMk/>
            <pc:sldMk cId="2201504706" sldId="282"/>
            <ac:spMk id="25" creationId="{EBB6B7DE-D5B6-A38A-0720-825D79A806D7}"/>
          </ac:spMkLst>
        </pc:spChg>
        <pc:spChg chg="add mod ord">
          <ac:chgData name="Sofia Damachi" userId="03cd80ce-42a5-4404-94fc-1c37a1cddd9f" providerId="ADAL" clId="{A6D7E0E5-5C23-4B6F-995D-3812B121E277}" dt="2025-04-28T15:26:14.630" v="11172" actId="2711"/>
          <ac:spMkLst>
            <pc:docMk/>
            <pc:sldMk cId="2201504706" sldId="282"/>
            <ac:spMk id="27" creationId="{6D1FBE66-F775-E92A-A08E-36E4180C50DC}"/>
          </ac:spMkLst>
        </pc:spChg>
        <pc:grpChg chg="add mod">
          <ac:chgData name="Sofia Damachi" userId="03cd80ce-42a5-4404-94fc-1c37a1cddd9f" providerId="ADAL" clId="{A6D7E0E5-5C23-4B6F-995D-3812B121E277}" dt="2025-04-14T13:39:30.013" v="6693" actId="164"/>
          <ac:grpSpMkLst>
            <pc:docMk/>
            <pc:sldMk cId="2201504706" sldId="282"/>
            <ac:grpSpMk id="16" creationId="{AFEB5C88-26D6-F4CE-E91A-081B80234E04}"/>
          </ac:grpSpMkLst>
        </pc:grpChg>
        <pc:grpChg chg="add mod">
          <ac:chgData name="Sofia Damachi" userId="03cd80ce-42a5-4404-94fc-1c37a1cddd9f" providerId="ADAL" clId="{A6D7E0E5-5C23-4B6F-995D-3812B121E277}" dt="2025-04-14T13:37:37.187" v="6671" actId="1076"/>
          <ac:grpSpMkLst>
            <pc:docMk/>
            <pc:sldMk cId="2201504706" sldId="282"/>
            <ac:grpSpMk id="26" creationId="{8EC6967D-4A9E-5AA1-BB25-5E3AA2371B51}"/>
          </ac:grpSpMkLst>
        </pc:grpChg>
        <pc:grpChg chg="add mod">
          <ac:chgData name="Sofia Damachi" userId="03cd80ce-42a5-4404-94fc-1c37a1cddd9f" providerId="ADAL" clId="{A6D7E0E5-5C23-4B6F-995D-3812B121E277}" dt="2025-04-14T13:38:11.979" v="6679" actId="1076"/>
          <ac:grpSpMkLst>
            <pc:docMk/>
            <pc:sldMk cId="2201504706" sldId="282"/>
            <ac:grpSpMk id="28" creationId="{90230523-0FBE-137C-9DC7-EC1C9932D947}"/>
          </ac:grpSpMkLst>
        </pc:grpChg>
        <pc:grpChg chg="add mod">
          <ac:chgData name="Sofia Damachi" userId="03cd80ce-42a5-4404-94fc-1c37a1cddd9f" providerId="ADAL" clId="{A6D7E0E5-5C23-4B6F-995D-3812B121E277}" dt="2025-04-14T13:39:33.211" v="6694" actId="1076"/>
          <ac:grpSpMkLst>
            <pc:docMk/>
            <pc:sldMk cId="2201504706" sldId="282"/>
            <ac:grpSpMk id="29" creationId="{FD1C0507-0109-A746-0E1E-A4D558DEF22E}"/>
          </ac:grpSpMkLst>
        </pc:grpChg>
        <pc:picChg chg="add mod">
          <ac:chgData name="Sofia Damachi" userId="03cd80ce-42a5-4404-94fc-1c37a1cddd9f" providerId="ADAL" clId="{A6D7E0E5-5C23-4B6F-995D-3812B121E277}" dt="2025-04-28T12:56:46.020" v="10993"/>
          <ac:picMkLst>
            <pc:docMk/>
            <pc:sldMk cId="2201504706" sldId="282"/>
            <ac:picMk id="5" creationId="{91CD873C-D92C-F9E4-65DE-E19504E3DD75}"/>
          </ac:picMkLst>
        </pc:picChg>
      </pc:sldChg>
      <pc:sldChg chg="addSp delSp modSp add mod modNotesTx">
        <pc:chgData name="Sofia Damachi" userId="03cd80ce-42a5-4404-94fc-1c37a1cddd9f" providerId="ADAL" clId="{A6D7E0E5-5C23-4B6F-995D-3812B121E277}" dt="2025-04-29T10:24:04.418" v="11386" actId="20577"/>
        <pc:sldMkLst>
          <pc:docMk/>
          <pc:sldMk cId="541365811" sldId="283"/>
        </pc:sldMkLst>
        <pc:spChg chg="add mod">
          <ac:chgData name="Sofia Damachi" userId="03cd80ce-42a5-4404-94fc-1c37a1cddd9f" providerId="ADAL" clId="{A6D7E0E5-5C23-4B6F-995D-3812B121E277}" dt="2025-04-09T10:01:08.757" v="6151" actId="1036"/>
          <ac:spMkLst>
            <pc:docMk/>
            <pc:sldMk cId="541365811" sldId="283"/>
            <ac:spMk id="2" creationId="{2AB23392-118E-AD8E-C6F3-AB4B70E594EC}"/>
          </ac:spMkLst>
        </pc:spChg>
        <pc:spChg chg="add mod">
          <ac:chgData name="Sofia Damachi" userId="03cd80ce-42a5-4404-94fc-1c37a1cddd9f" providerId="ADAL" clId="{A6D7E0E5-5C23-4B6F-995D-3812B121E277}" dt="2025-04-28T09:30:16.843" v="10829" actId="20577"/>
          <ac:spMkLst>
            <pc:docMk/>
            <pc:sldMk cId="541365811" sldId="283"/>
            <ac:spMk id="3" creationId="{006E0ECD-DC49-E860-4B5F-53F83500FD2D}"/>
          </ac:spMkLst>
        </pc:spChg>
        <pc:spChg chg="mod">
          <ac:chgData name="Sofia Damachi" userId="03cd80ce-42a5-4404-94fc-1c37a1cddd9f" providerId="ADAL" clId="{A6D7E0E5-5C23-4B6F-995D-3812B121E277}" dt="2025-04-15T13:25:13.692" v="8108" actId="20577"/>
          <ac:spMkLst>
            <pc:docMk/>
            <pc:sldMk cId="541365811" sldId="283"/>
            <ac:spMk id="4" creationId="{E3D27BD8-8574-36BC-A99A-C9DC1374ED05}"/>
          </ac:spMkLst>
        </pc:spChg>
        <pc:spChg chg="add mod">
          <ac:chgData name="Sofia Damachi" userId="03cd80ce-42a5-4404-94fc-1c37a1cddd9f" providerId="ADAL" clId="{A6D7E0E5-5C23-4B6F-995D-3812B121E277}" dt="2025-04-09T10:01:11.923" v="6152" actId="14100"/>
          <ac:spMkLst>
            <pc:docMk/>
            <pc:sldMk cId="541365811" sldId="283"/>
            <ac:spMk id="10" creationId="{A1D773DF-F4F0-F104-95F0-66FC427844C6}"/>
          </ac:spMkLst>
        </pc:spChg>
        <pc:spChg chg="add mod">
          <ac:chgData name="Sofia Damachi" userId="03cd80ce-42a5-4404-94fc-1c37a1cddd9f" providerId="ADAL" clId="{A6D7E0E5-5C23-4B6F-995D-3812B121E277}" dt="2025-03-26T14:17:01.150" v="1566"/>
          <ac:spMkLst>
            <pc:docMk/>
            <pc:sldMk cId="541365811" sldId="283"/>
            <ac:spMk id="11" creationId="{40D25979-475E-EF17-B947-994B29FA0873}"/>
          </ac:spMkLst>
        </pc:spChg>
        <pc:spChg chg="add mod">
          <ac:chgData name="Sofia Damachi" userId="03cd80ce-42a5-4404-94fc-1c37a1cddd9f" providerId="ADAL" clId="{A6D7E0E5-5C23-4B6F-995D-3812B121E277}" dt="2025-04-09T10:01:15.027" v="6153" actId="14100"/>
          <ac:spMkLst>
            <pc:docMk/>
            <pc:sldMk cId="541365811" sldId="283"/>
            <ac:spMk id="12" creationId="{F62864A9-32D6-F746-1CD9-43C3670EFF1C}"/>
          </ac:spMkLst>
        </pc:spChg>
        <pc:graphicFrameChg chg="add mod modGraphic">
          <ac:chgData name="Sofia Damachi" userId="03cd80ce-42a5-4404-94fc-1c37a1cddd9f" providerId="ADAL" clId="{A6D7E0E5-5C23-4B6F-995D-3812B121E277}" dt="2025-04-15T12:18:27.888" v="7361" actId="14734"/>
          <ac:graphicFrameMkLst>
            <pc:docMk/>
            <pc:sldMk cId="541365811" sldId="283"/>
            <ac:graphicFrameMk id="21" creationId="{F03089D5-A15D-CB9A-CBC6-EC63152E0442}"/>
          </ac:graphicFrameMkLst>
        </pc:graphicFrameChg>
        <pc:picChg chg="add mod">
          <ac:chgData name="Sofia Damachi" userId="03cd80ce-42a5-4404-94fc-1c37a1cddd9f" providerId="ADAL" clId="{A6D7E0E5-5C23-4B6F-995D-3812B121E277}" dt="2025-04-28T12:56:48.852" v="10995"/>
          <ac:picMkLst>
            <pc:docMk/>
            <pc:sldMk cId="541365811" sldId="283"/>
            <ac:picMk id="5" creationId="{F19E5FCA-4461-339E-09FF-0215DB8A77F3}"/>
          </ac:picMkLst>
        </pc:picChg>
      </pc:sldChg>
      <pc:sldChg chg="addSp delSp modSp add mod modNotesTx">
        <pc:chgData name="Sofia Damachi" userId="03cd80ce-42a5-4404-94fc-1c37a1cddd9f" providerId="ADAL" clId="{A6D7E0E5-5C23-4B6F-995D-3812B121E277}" dt="2025-04-29T10:24:18.650" v="11394"/>
        <pc:sldMkLst>
          <pc:docMk/>
          <pc:sldMk cId="1134892230" sldId="284"/>
        </pc:sldMkLst>
        <pc:spChg chg="add mod">
          <ac:chgData name="Sofia Damachi" userId="03cd80ce-42a5-4404-94fc-1c37a1cddd9f" providerId="ADAL" clId="{A6D7E0E5-5C23-4B6F-995D-3812B121E277}" dt="2025-04-14T14:24:03.479" v="6888" actId="1036"/>
          <ac:spMkLst>
            <pc:docMk/>
            <pc:sldMk cId="1134892230" sldId="284"/>
            <ac:spMk id="2" creationId="{FD7A7ED6-A8E7-97BE-55B1-9686549D5891}"/>
          </ac:spMkLst>
        </pc:spChg>
        <pc:spChg chg="add mod">
          <ac:chgData name="Sofia Damachi" userId="03cd80ce-42a5-4404-94fc-1c37a1cddd9f" providerId="ADAL" clId="{A6D7E0E5-5C23-4B6F-995D-3812B121E277}" dt="2025-04-14T14:23:58.289" v="6871" actId="1036"/>
          <ac:spMkLst>
            <pc:docMk/>
            <pc:sldMk cId="1134892230" sldId="284"/>
            <ac:spMk id="3" creationId="{7DDCC5F9-4E8E-33F5-4E60-EA8EE4D8D44C}"/>
          </ac:spMkLst>
        </pc:spChg>
        <pc:spChg chg="mod">
          <ac:chgData name="Sofia Damachi" userId="03cd80ce-42a5-4404-94fc-1c37a1cddd9f" providerId="ADAL" clId="{A6D7E0E5-5C23-4B6F-995D-3812B121E277}" dt="2025-04-14T15:02:57.854" v="7198" actId="14100"/>
          <ac:spMkLst>
            <pc:docMk/>
            <pc:sldMk cId="1134892230" sldId="284"/>
            <ac:spMk id="7" creationId="{F70E40C9-E530-DB5E-EEC2-D00D44C4EA75}"/>
          </ac:spMkLst>
        </pc:spChg>
        <pc:spChg chg="mod">
          <ac:chgData name="Sofia Damachi" userId="03cd80ce-42a5-4404-94fc-1c37a1cddd9f" providerId="ADAL" clId="{A6D7E0E5-5C23-4B6F-995D-3812B121E277}" dt="2025-04-28T15:28:11.937" v="11209" actId="20577"/>
          <ac:spMkLst>
            <pc:docMk/>
            <pc:sldMk cId="1134892230" sldId="284"/>
            <ac:spMk id="8" creationId="{699FCD16-73F3-273C-7F2E-084FAEB87D34}"/>
          </ac:spMkLst>
        </pc:spChg>
        <pc:spChg chg="add mod">
          <ac:chgData name="Sofia Damachi" userId="03cd80ce-42a5-4404-94fc-1c37a1cddd9f" providerId="ADAL" clId="{A6D7E0E5-5C23-4B6F-995D-3812B121E277}" dt="2025-04-28T15:28:31.280" v="11226" actId="20577"/>
          <ac:spMkLst>
            <pc:docMk/>
            <pc:sldMk cId="1134892230" sldId="284"/>
            <ac:spMk id="9" creationId="{8ABCE475-E4B7-96C8-3363-24B6CC2C1B3B}"/>
          </ac:spMkLst>
        </pc:spChg>
        <pc:spChg chg="add mod">
          <ac:chgData name="Sofia Damachi" userId="03cd80ce-42a5-4404-94fc-1c37a1cddd9f" providerId="ADAL" clId="{A6D7E0E5-5C23-4B6F-995D-3812B121E277}" dt="2025-04-14T14:24:07.146" v="6889" actId="14100"/>
          <ac:spMkLst>
            <pc:docMk/>
            <pc:sldMk cId="1134892230" sldId="284"/>
            <ac:spMk id="10" creationId="{FC4F27BB-C2FE-6282-0D14-8C7B471F2DCF}"/>
          </ac:spMkLst>
        </pc:spChg>
        <pc:spChg chg="add mod">
          <ac:chgData name="Sofia Damachi" userId="03cd80ce-42a5-4404-94fc-1c37a1cddd9f" providerId="ADAL" clId="{A6D7E0E5-5C23-4B6F-995D-3812B121E277}" dt="2025-03-26T14:21:35.712" v="1607"/>
          <ac:spMkLst>
            <pc:docMk/>
            <pc:sldMk cId="1134892230" sldId="284"/>
            <ac:spMk id="11" creationId="{59FC250B-0267-CCE7-4F7B-DD5F3B95A21A}"/>
          </ac:spMkLst>
        </pc:spChg>
        <pc:spChg chg="add mod">
          <ac:chgData name="Sofia Damachi" userId="03cd80ce-42a5-4404-94fc-1c37a1cddd9f" providerId="ADAL" clId="{A6D7E0E5-5C23-4B6F-995D-3812B121E277}" dt="2025-04-14T14:24:13.252" v="6890" actId="14100"/>
          <ac:spMkLst>
            <pc:docMk/>
            <pc:sldMk cId="1134892230" sldId="284"/>
            <ac:spMk id="12" creationId="{B4FD4F92-F049-9BD6-FEFB-7D3B0AC85E8D}"/>
          </ac:spMkLst>
        </pc:spChg>
        <pc:spChg chg="add mod">
          <ac:chgData name="Sofia Damachi" userId="03cd80ce-42a5-4404-94fc-1c37a1cddd9f" providerId="ADAL" clId="{A6D7E0E5-5C23-4B6F-995D-3812B121E277}" dt="2025-04-14T15:02:37.235" v="7194" actId="14100"/>
          <ac:spMkLst>
            <pc:docMk/>
            <pc:sldMk cId="1134892230" sldId="284"/>
            <ac:spMk id="14" creationId="{85135B59-C506-4DFC-B6AE-41F0DACF0656}"/>
          </ac:spMkLst>
        </pc:spChg>
        <pc:grpChg chg="add mod">
          <ac:chgData name="Sofia Damachi" userId="03cd80ce-42a5-4404-94fc-1c37a1cddd9f" providerId="ADAL" clId="{A6D7E0E5-5C23-4B6F-995D-3812B121E277}" dt="2025-04-14T15:02:09.415" v="7178" actId="14100"/>
          <ac:grpSpMkLst>
            <pc:docMk/>
            <pc:sldMk cId="1134892230" sldId="284"/>
            <ac:grpSpMk id="5" creationId="{119B0C01-77A6-88ED-3CD0-C44F40A7B502}"/>
          </ac:grpSpMkLst>
        </pc:grpChg>
        <pc:grpChg chg="add mod">
          <ac:chgData name="Sofia Damachi" userId="03cd80ce-42a5-4404-94fc-1c37a1cddd9f" providerId="ADAL" clId="{A6D7E0E5-5C23-4B6F-995D-3812B121E277}" dt="2025-04-14T15:02:45.799" v="7196" actId="1038"/>
          <ac:grpSpMkLst>
            <pc:docMk/>
            <pc:sldMk cId="1134892230" sldId="284"/>
            <ac:grpSpMk id="15" creationId="{BA955AC0-E7FD-D7DC-C34E-B939F9EA49B0}"/>
          </ac:grpSpMkLst>
        </pc:grpChg>
        <pc:picChg chg="add mod">
          <ac:chgData name="Sofia Damachi" userId="03cd80ce-42a5-4404-94fc-1c37a1cddd9f" providerId="ADAL" clId="{A6D7E0E5-5C23-4B6F-995D-3812B121E277}" dt="2025-04-28T12:56:51.605" v="10997"/>
          <ac:picMkLst>
            <pc:docMk/>
            <pc:sldMk cId="1134892230" sldId="284"/>
            <ac:picMk id="6" creationId="{A8613E4D-3F5E-76C4-FEFF-73D9C2F5E2B2}"/>
          </ac:picMkLst>
        </pc:picChg>
      </pc:sldChg>
      <pc:sldChg chg="addSp delSp modSp add mod modNotesTx">
        <pc:chgData name="Sofia Damachi" userId="03cd80ce-42a5-4404-94fc-1c37a1cddd9f" providerId="ADAL" clId="{A6D7E0E5-5C23-4B6F-995D-3812B121E277}" dt="2025-04-29T10:24:28.173" v="11399" actId="20577"/>
        <pc:sldMkLst>
          <pc:docMk/>
          <pc:sldMk cId="258081684" sldId="285"/>
        </pc:sldMkLst>
        <pc:spChg chg="add mod">
          <ac:chgData name="Sofia Damachi" userId="03cd80ce-42a5-4404-94fc-1c37a1cddd9f" providerId="ADAL" clId="{A6D7E0E5-5C23-4B6F-995D-3812B121E277}" dt="2025-03-26T14:26:12.507" v="1665"/>
          <ac:spMkLst>
            <pc:docMk/>
            <pc:sldMk cId="258081684" sldId="285"/>
            <ac:spMk id="2" creationId="{4FB6895E-E506-4607-552A-A0CBEF165D24}"/>
          </ac:spMkLst>
        </pc:spChg>
        <pc:spChg chg="add mod">
          <ac:chgData name="Sofia Damachi" userId="03cd80ce-42a5-4404-94fc-1c37a1cddd9f" providerId="ADAL" clId="{A6D7E0E5-5C23-4B6F-995D-3812B121E277}" dt="2025-04-16T12:02:50.872" v="8777" actId="113"/>
          <ac:spMkLst>
            <pc:docMk/>
            <pc:sldMk cId="258081684" sldId="285"/>
            <ac:spMk id="3" creationId="{8518F183-EE73-D88B-5FC9-C8B42F8D4983}"/>
          </ac:spMkLst>
        </pc:spChg>
        <pc:spChg chg="add mod">
          <ac:chgData name="Sofia Damachi" userId="03cd80ce-42a5-4404-94fc-1c37a1cddd9f" providerId="ADAL" clId="{A6D7E0E5-5C23-4B6F-995D-3812B121E277}" dt="2025-04-16T12:05:28.734" v="8802" actId="14100"/>
          <ac:spMkLst>
            <pc:docMk/>
            <pc:sldMk cId="258081684" sldId="285"/>
            <ac:spMk id="8" creationId="{3017B53C-4D5B-B49E-A817-3585E797E590}"/>
          </ac:spMkLst>
        </pc:spChg>
        <pc:spChg chg="add mod">
          <ac:chgData name="Sofia Damachi" userId="03cd80ce-42a5-4404-94fc-1c37a1cddd9f" providerId="ADAL" clId="{A6D7E0E5-5C23-4B6F-995D-3812B121E277}" dt="2025-03-26T14:26:52.317" v="1673" actId="14100"/>
          <ac:spMkLst>
            <pc:docMk/>
            <pc:sldMk cId="258081684" sldId="285"/>
            <ac:spMk id="10" creationId="{80C7523E-2F2D-1098-B987-9F888E91BDD4}"/>
          </ac:spMkLst>
        </pc:spChg>
        <pc:spChg chg="add mod">
          <ac:chgData name="Sofia Damachi" userId="03cd80ce-42a5-4404-94fc-1c37a1cddd9f" providerId="ADAL" clId="{A6D7E0E5-5C23-4B6F-995D-3812B121E277}" dt="2025-03-26T14:26:12.507" v="1665"/>
          <ac:spMkLst>
            <pc:docMk/>
            <pc:sldMk cId="258081684" sldId="285"/>
            <ac:spMk id="11" creationId="{4567C1E4-C48E-112B-4637-E48AC12A04C4}"/>
          </ac:spMkLst>
        </pc:spChg>
        <pc:spChg chg="add mod">
          <ac:chgData name="Sofia Damachi" userId="03cd80ce-42a5-4404-94fc-1c37a1cddd9f" providerId="ADAL" clId="{A6D7E0E5-5C23-4B6F-995D-3812B121E277}" dt="2025-03-26T14:26:12.507" v="1665"/>
          <ac:spMkLst>
            <pc:docMk/>
            <pc:sldMk cId="258081684" sldId="285"/>
            <ac:spMk id="12" creationId="{0FC4790B-3DBF-3E60-A9F6-AB9A39B1B1BF}"/>
          </ac:spMkLst>
        </pc:spChg>
        <pc:spChg chg="add mod">
          <ac:chgData name="Sofia Damachi" userId="03cd80ce-42a5-4404-94fc-1c37a1cddd9f" providerId="ADAL" clId="{A6D7E0E5-5C23-4B6F-995D-3812B121E277}" dt="2025-04-16T12:05:43.023" v="8805" actId="14100"/>
          <ac:spMkLst>
            <pc:docMk/>
            <pc:sldMk cId="258081684" sldId="285"/>
            <ac:spMk id="13" creationId="{A5F2B70D-6A58-3BB4-5D8A-1CDCACA16CD2}"/>
          </ac:spMkLst>
        </pc:spChg>
        <pc:spChg chg="add mod">
          <ac:chgData name="Sofia Damachi" userId="03cd80ce-42a5-4404-94fc-1c37a1cddd9f" providerId="ADAL" clId="{A6D7E0E5-5C23-4B6F-995D-3812B121E277}" dt="2025-04-16T12:06:04.734" v="8811" actId="14100"/>
          <ac:spMkLst>
            <pc:docMk/>
            <pc:sldMk cId="258081684" sldId="285"/>
            <ac:spMk id="14" creationId="{B3BF1811-A8B4-1DEC-512D-AAF72485CB33}"/>
          </ac:spMkLst>
        </pc:spChg>
        <pc:spChg chg="add mod">
          <ac:chgData name="Sofia Damachi" userId="03cd80ce-42a5-4404-94fc-1c37a1cddd9f" providerId="ADAL" clId="{A6D7E0E5-5C23-4B6F-995D-3812B121E277}" dt="2025-04-28T15:29:50.950" v="11254" actId="20577"/>
          <ac:spMkLst>
            <pc:docMk/>
            <pc:sldMk cId="258081684" sldId="285"/>
            <ac:spMk id="16" creationId="{DF136831-020C-4B32-6C29-D3476E134A81}"/>
          </ac:spMkLst>
        </pc:spChg>
        <pc:grpChg chg="add mod">
          <ac:chgData name="Sofia Damachi" userId="03cd80ce-42a5-4404-94fc-1c37a1cddd9f" providerId="ADAL" clId="{A6D7E0E5-5C23-4B6F-995D-3812B121E277}" dt="2025-04-16T09:59:52.276" v="8311" actId="1076"/>
          <ac:grpSpMkLst>
            <pc:docMk/>
            <pc:sldMk cId="258081684" sldId="285"/>
            <ac:grpSpMk id="5" creationId="{C84C16B0-E6EE-DAB1-95E8-F45CA0943703}"/>
          </ac:grpSpMkLst>
        </pc:grpChg>
        <pc:picChg chg="add mod">
          <ac:chgData name="Sofia Damachi" userId="03cd80ce-42a5-4404-94fc-1c37a1cddd9f" providerId="ADAL" clId="{A6D7E0E5-5C23-4B6F-995D-3812B121E277}" dt="2025-04-28T12:56:56.883" v="10999"/>
          <ac:picMkLst>
            <pc:docMk/>
            <pc:sldMk cId="258081684" sldId="285"/>
            <ac:picMk id="6" creationId="{C64F8561-DF35-467B-8435-867DC6A78953}"/>
          </ac:picMkLst>
        </pc:picChg>
      </pc:sldChg>
      <pc:sldChg chg="addSp delSp modSp add mod">
        <pc:chgData name="Sofia Damachi" userId="03cd80ce-42a5-4404-94fc-1c37a1cddd9f" providerId="ADAL" clId="{A6D7E0E5-5C23-4B6F-995D-3812B121E277}" dt="2025-04-28T14:02:39.769" v="11006"/>
        <pc:sldMkLst>
          <pc:docMk/>
          <pc:sldMk cId="3659015941" sldId="286"/>
        </pc:sldMkLst>
        <pc:spChg chg="mod">
          <ac:chgData name="Sofia Damachi" userId="03cd80ce-42a5-4404-94fc-1c37a1cddd9f" providerId="ADAL" clId="{A6D7E0E5-5C23-4B6F-995D-3812B121E277}" dt="2025-04-17T08:11:07.614" v="9845" actId="255"/>
          <ac:spMkLst>
            <pc:docMk/>
            <pc:sldMk cId="3659015941" sldId="286"/>
            <ac:spMk id="3" creationId="{F99E04E9-7842-340D-44F3-A7EA81351362}"/>
          </ac:spMkLst>
        </pc:spChg>
        <pc:spChg chg="mod">
          <ac:chgData name="Sofia Damachi" userId="03cd80ce-42a5-4404-94fc-1c37a1cddd9f" providerId="ADAL" clId="{A6D7E0E5-5C23-4B6F-995D-3812B121E277}" dt="2025-04-17T08:11:16.928" v="9846"/>
          <ac:spMkLst>
            <pc:docMk/>
            <pc:sldMk cId="3659015941" sldId="286"/>
            <ac:spMk id="12" creationId="{55B4D1CD-C1BE-68E9-5F21-3E9761553469}"/>
          </ac:spMkLst>
        </pc:spChg>
        <pc:spChg chg="mod">
          <ac:chgData name="Sofia Damachi" userId="03cd80ce-42a5-4404-94fc-1c37a1cddd9f" providerId="ADAL" clId="{A6D7E0E5-5C23-4B6F-995D-3812B121E277}" dt="2025-04-28T11:39:53.632" v="10965" actId="20577"/>
          <ac:spMkLst>
            <pc:docMk/>
            <pc:sldMk cId="3659015941" sldId="286"/>
            <ac:spMk id="15" creationId="{0A5D3F5B-F8E7-7216-50C9-E7FFA409D9D5}"/>
          </ac:spMkLst>
        </pc:spChg>
        <pc:spChg chg="mod">
          <ac:chgData name="Sofia Damachi" userId="03cd80ce-42a5-4404-94fc-1c37a1cddd9f" providerId="ADAL" clId="{A6D7E0E5-5C23-4B6F-995D-3812B121E277}" dt="2025-04-28T14:02:39.769" v="11006"/>
          <ac:spMkLst>
            <pc:docMk/>
            <pc:sldMk cId="3659015941" sldId="286"/>
            <ac:spMk id="17" creationId="{BE9C99F3-A434-7DCE-D0FB-5DC07EEB1217}"/>
          </ac:spMkLst>
        </pc:spChg>
        <pc:picChg chg="add mod">
          <ac:chgData name="Sofia Damachi" userId="03cd80ce-42a5-4404-94fc-1c37a1cddd9f" providerId="ADAL" clId="{A6D7E0E5-5C23-4B6F-995D-3812B121E277}" dt="2025-04-28T12:56:25.461" v="10979"/>
          <ac:picMkLst>
            <pc:docMk/>
            <pc:sldMk cId="3659015941" sldId="286"/>
            <ac:picMk id="5" creationId="{4EC3FFD6-9AA4-C780-B8D9-574B2DB0146D}"/>
          </ac:picMkLst>
        </pc:picChg>
      </pc:sldChg>
      <pc:sldChg chg="modSp add mod">
        <pc:chgData name="Sofia Damachi" userId="03cd80ce-42a5-4404-94fc-1c37a1cddd9f" providerId="ADAL" clId="{A6D7E0E5-5C23-4B6F-995D-3812B121E277}" dt="2025-04-17T08:11:30.662" v="9860" actId="20577"/>
        <pc:sldMkLst>
          <pc:docMk/>
          <pc:sldMk cId="2247271815" sldId="287"/>
        </pc:sldMkLst>
        <pc:spChg chg="mod">
          <ac:chgData name="Sofia Damachi" userId="03cd80ce-42a5-4404-94fc-1c37a1cddd9f" providerId="ADAL" clId="{A6D7E0E5-5C23-4B6F-995D-3812B121E277}" dt="2025-04-17T08:11:30.662" v="9860" actId="20577"/>
          <ac:spMkLst>
            <pc:docMk/>
            <pc:sldMk cId="2247271815" sldId="287"/>
            <ac:spMk id="2" creationId="{E2C5DAC4-1532-899E-E1EC-46F63A316C01}"/>
          </ac:spMkLst>
        </pc:spChg>
      </pc:sldChg>
      <pc:sldChg chg="addSp delSp modSp add mod modNotesTx">
        <pc:chgData name="Sofia Damachi" userId="03cd80ce-42a5-4404-94fc-1c37a1cddd9f" providerId="ADAL" clId="{A6D7E0E5-5C23-4B6F-995D-3812B121E277}" dt="2025-04-29T10:24:33.383" v="11402" actId="20577"/>
        <pc:sldMkLst>
          <pc:docMk/>
          <pc:sldMk cId="812971423" sldId="288"/>
        </pc:sldMkLst>
        <pc:spChg chg="mod">
          <ac:chgData name="Sofia Damachi" userId="03cd80ce-42a5-4404-94fc-1c37a1cddd9f" providerId="ADAL" clId="{A6D7E0E5-5C23-4B6F-995D-3812B121E277}" dt="2025-04-17T08:43:37.607" v="10500" actId="1076"/>
          <ac:spMkLst>
            <pc:docMk/>
            <pc:sldMk cId="812971423" sldId="288"/>
            <ac:spMk id="3" creationId="{6455C40B-C91E-BF4E-C568-B0967138ABA4}"/>
          </ac:spMkLst>
        </pc:spChg>
        <pc:spChg chg="mod">
          <ac:chgData name="Sofia Damachi" userId="03cd80ce-42a5-4404-94fc-1c37a1cddd9f" providerId="ADAL" clId="{A6D7E0E5-5C23-4B6F-995D-3812B121E277}" dt="2025-04-17T08:12:04.446" v="9863"/>
          <ac:spMkLst>
            <pc:docMk/>
            <pc:sldMk cId="812971423" sldId="288"/>
            <ac:spMk id="4" creationId="{3CDB45E4-2ED9-EA2C-9D6A-1D3AFCE6B3BE}"/>
          </ac:spMkLst>
        </pc:spChg>
        <pc:spChg chg="mod">
          <ac:chgData name="Sofia Damachi" userId="03cd80ce-42a5-4404-94fc-1c37a1cddd9f" providerId="ADAL" clId="{A6D7E0E5-5C23-4B6F-995D-3812B121E277}" dt="2025-04-17T08:51:22.589" v="10552" actId="20577"/>
          <ac:spMkLst>
            <pc:docMk/>
            <pc:sldMk cId="812971423" sldId="288"/>
            <ac:spMk id="5" creationId="{AF334F07-B9D0-368E-DF8F-6F40858A2A85}"/>
          </ac:spMkLst>
        </pc:spChg>
        <pc:spChg chg="mod">
          <ac:chgData name="Sofia Damachi" userId="03cd80ce-42a5-4404-94fc-1c37a1cddd9f" providerId="ADAL" clId="{A6D7E0E5-5C23-4B6F-995D-3812B121E277}" dt="2025-04-17T08:17:59.941" v="10017" actId="14100"/>
          <ac:spMkLst>
            <pc:docMk/>
            <pc:sldMk cId="812971423" sldId="288"/>
            <ac:spMk id="7" creationId="{D636AFA6-861F-BEC6-63AB-9B9D72CBBDD6}"/>
          </ac:spMkLst>
        </pc:spChg>
        <pc:spChg chg="mod">
          <ac:chgData name="Sofia Damachi" userId="03cd80ce-42a5-4404-94fc-1c37a1cddd9f" providerId="ADAL" clId="{A6D7E0E5-5C23-4B6F-995D-3812B121E277}" dt="2025-04-17T08:17:55.890" v="10015" actId="1036"/>
          <ac:spMkLst>
            <pc:docMk/>
            <pc:sldMk cId="812971423" sldId="288"/>
            <ac:spMk id="8" creationId="{24F87018-8AC1-6008-918A-C3AB3DF4673D}"/>
          </ac:spMkLst>
        </pc:spChg>
        <pc:spChg chg="mod">
          <ac:chgData name="Sofia Damachi" userId="03cd80ce-42a5-4404-94fc-1c37a1cddd9f" providerId="ADAL" clId="{A6D7E0E5-5C23-4B6F-995D-3812B121E277}" dt="2025-04-17T08:18:06.736" v="10018" actId="14100"/>
          <ac:spMkLst>
            <pc:docMk/>
            <pc:sldMk cId="812971423" sldId="288"/>
            <ac:spMk id="9" creationId="{07922125-8948-DBA3-E5F1-FA0A2FC965D3}"/>
          </ac:spMkLst>
        </pc:spChg>
        <pc:spChg chg="mod">
          <ac:chgData name="Sofia Damachi" userId="03cd80ce-42a5-4404-94fc-1c37a1cddd9f" providerId="ADAL" clId="{A6D7E0E5-5C23-4B6F-995D-3812B121E277}" dt="2025-04-17T08:42:29.475" v="10469" actId="20577"/>
          <ac:spMkLst>
            <pc:docMk/>
            <pc:sldMk cId="812971423" sldId="288"/>
            <ac:spMk id="10" creationId="{F5E1ED63-D76E-E80D-6680-E4BB2757CB73}"/>
          </ac:spMkLst>
        </pc:spChg>
        <pc:spChg chg="mod">
          <ac:chgData name="Sofia Damachi" userId="03cd80ce-42a5-4404-94fc-1c37a1cddd9f" providerId="ADAL" clId="{A6D7E0E5-5C23-4B6F-995D-3812B121E277}" dt="2025-04-17T08:27:53.524" v="10206" actId="14100"/>
          <ac:spMkLst>
            <pc:docMk/>
            <pc:sldMk cId="812971423" sldId="288"/>
            <ac:spMk id="11" creationId="{2BA18C2B-5451-8566-E2E0-84FA84272449}"/>
          </ac:spMkLst>
        </pc:spChg>
        <pc:spChg chg="mod">
          <ac:chgData name="Sofia Damachi" userId="03cd80ce-42a5-4404-94fc-1c37a1cddd9f" providerId="ADAL" clId="{A6D7E0E5-5C23-4B6F-995D-3812B121E277}" dt="2025-04-17T08:26:44.700" v="10181" actId="1076"/>
          <ac:spMkLst>
            <pc:docMk/>
            <pc:sldMk cId="812971423" sldId="288"/>
            <ac:spMk id="12" creationId="{8CF8AD34-9626-1D53-5CDB-E3C4027BAABB}"/>
          </ac:spMkLst>
        </pc:spChg>
        <pc:spChg chg="mod">
          <ac:chgData name="Sofia Damachi" userId="03cd80ce-42a5-4404-94fc-1c37a1cddd9f" providerId="ADAL" clId="{A6D7E0E5-5C23-4B6F-995D-3812B121E277}" dt="2025-04-17T08:27:58.925" v="10207" actId="1076"/>
          <ac:spMkLst>
            <pc:docMk/>
            <pc:sldMk cId="812971423" sldId="288"/>
            <ac:spMk id="14" creationId="{B2A31EB4-30DE-85A5-B652-35A2921D508E}"/>
          </ac:spMkLst>
        </pc:spChg>
        <pc:spChg chg="mod">
          <ac:chgData name="Sofia Damachi" userId="03cd80ce-42a5-4404-94fc-1c37a1cddd9f" providerId="ADAL" clId="{A6D7E0E5-5C23-4B6F-995D-3812B121E277}" dt="2025-04-17T08:46:27.096" v="10529" actId="14100"/>
          <ac:spMkLst>
            <pc:docMk/>
            <pc:sldMk cId="812971423" sldId="288"/>
            <ac:spMk id="18" creationId="{4F796616-D753-33A1-1673-0A2B5A914762}"/>
          </ac:spMkLst>
        </pc:spChg>
        <pc:spChg chg="mod">
          <ac:chgData name="Sofia Damachi" userId="03cd80ce-42a5-4404-94fc-1c37a1cddd9f" providerId="ADAL" clId="{A6D7E0E5-5C23-4B6F-995D-3812B121E277}" dt="2025-04-17T08:41:33.832" v="10436" actId="1036"/>
          <ac:spMkLst>
            <pc:docMk/>
            <pc:sldMk cId="812971423" sldId="288"/>
            <ac:spMk id="19" creationId="{35FEAC0D-C0A8-C92F-B1C1-E582B9F36A3C}"/>
          </ac:spMkLst>
        </pc:spChg>
        <pc:spChg chg="mod">
          <ac:chgData name="Sofia Damachi" userId="03cd80ce-42a5-4404-94fc-1c37a1cddd9f" providerId="ADAL" clId="{A6D7E0E5-5C23-4B6F-995D-3812B121E277}" dt="2025-04-28T15:30:07.043" v="11255" actId="14100"/>
          <ac:spMkLst>
            <pc:docMk/>
            <pc:sldMk cId="812971423" sldId="288"/>
            <ac:spMk id="24" creationId="{B2B949EA-32B1-60A9-D350-1C27940E4D48}"/>
          </ac:spMkLst>
        </pc:spChg>
        <pc:spChg chg="mod topLvl">
          <ac:chgData name="Sofia Damachi" userId="03cd80ce-42a5-4404-94fc-1c37a1cddd9f" providerId="ADAL" clId="{A6D7E0E5-5C23-4B6F-995D-3812B121E277}" dt="2025-04-17T08:46:24.087" v="10528" actId="14100"/>
          <ac:spMkLst>
            <pc:docMk/>
            <pc:sldMk cId="812971423" sldId="288"/>
            <ac:spMk id="25" creationId="{C9F08CC5-FC3B-274A-476B-6DDF6C9753FE}"/>
          </ac:spMkLst>
        </pc:spChg>
        <pc:spChg chg="mod">
          <ac:chgData name="Sofia Damachi" userId="03cd80ce-42a5-4404-94fc-1c37a1cddd9f" providerId="ADAL" clId="{A6D7E0E5-5C23-4B6F-995D-3812B121E277}" dt="2025-04-28T15:30:15.536" v="11257" actId="20577"/>
          <ac:spMkLst>
            <pc:docMk/>
            <pc:sldMk cId="812971423" sldId="288"/>
            <ac:spMk id="32" creationId="{34A6F6EE-1AE6-1E4E-7B4D-EA8D25970D60}"/>
          </ac:spMkLst>
        </pc:spChg>
        <pc:spChg chg="mod">
          <ac:chgData name="Sofia Damachi" userId="03cd80ce-42a5-4404-94fc-1c37a1cddd9f" providerId="ADAL" clId="{A6D7E0E5-5C23-4B6F-995D-3812B121E277}" dt="2025-04-17T08:43:21.741" v="10489" actId="14100"/>
          <ac:spMkLst>
            <pc:docMk/>
            <pc:sldMk cId="812971423" sldId="288"/>
            <ac:spMk id="33" creationId="{F13E1F98-2E03-45C9-3D37-D0250943004C}"/>
          </ac:spMkLst>
        </pc:spChg>
        <pc:spChg chg="mod">
          <ac:chgData name="Sofia Damachi" userId="03cd80ce-42a5-4404-94fc-1c37a1cddd9f" providerId="ADAL" clId="{A6D7E0E5-5C23-4B6F-995D-3812B121E277}" dt="2025-04-17T08:43:26.650" v="10496" actId="1038"/>
          <ac:spMkLst>
            <pc:docMk/>
            <pc:sldMk cId="812971423" sldId="288"/>
            <ac:spMk id="34" creationId="{4F07DE77-00AC-A012-3E59-23F1D303A677}"/>
          </ac:spMkLst>
        </pc:spChg>
        <pc:grpChg chg="mod">
          <ac:chgData name="Sofia Damachi" userId="03cd80ce-42a5-4404-94fc-1c37a1cddd9f" providerId="ADAL" clId="{A6D7E0E5-5C23-4B6F-995D-3812B121E277}" dt="2025-04-17T08:22:07.303" v="10092" actId="478"/>
          <ac:grpSpMkLst>
            <pc:docMk/>
            <pc:sldMk cId="812971423" sldId="288"/>
            <ac:grpSpMk id="2" creationId="{EE7DA0DF-E064-283F-3A11-A26EAC35BD54}"/>
          </ac:grpSpMkLst>
        </pc:grpChg>
        <pc:grpChg chg="mod topLvl">
          <ac:chgData name="Sofia Damachi" userId="03cd80ce-42a5-4404-94fc-1c37a1cddd9f" providerId="ADAL" clId="{A6D7E0E5-5C23-4B6F-995D-3812B121E277}" dt="2025-04-17T08:26:16.338" v="10173" actId="164"/>
          <ac:grpSpMkLst>
            <pc:docMk/>
            <pc:sldMk cId="812971423" sldId="288"/>
            <ac:grpSpMk id="17" creationId="{95BBB913-675C-8D12-5295-C08159216D1B}"/>
          </ac:grpSpMkLst>
        </pc:grpChg>
        <pc:grpChg chg="mod">
          <ac:chgData name="Sofia Damachi" userId="03cd80ce-42a5-4404-94fc-1c37a1cddd9f" providerId="ADAL" clId="{A6D7E0E5-5C23-4B6F-995D-3812B121E277}" dt="2025-04-17T08:27:13.879" v="10188" actId="164"/>
          <ac:grpSpMkLst>
            <pc:docMk/>
            <pc:sldMk cId="812971423" sldId="288"/>
            <ac:grpSpMk id="20" creationId="{B591E873-98D1-6D36-1766-3254CC6161E6}"/>
          </ac:grpSpMkLst>
        </pc:grpChg>
        <pc:grpChg chg="mod">
          <ac:chgData name="Sofia Damachi" userId="03cd80ce-42a5-4404-94fc-1c37a1cddd9f" providerId="ADAL" clId="{A6D7E0E5-5C23-4B6F-995D-3812B121E277}" dt="2025-04-17T08:46:52.484" v="10539" actId="1035"/>
          <ac:grpSpMkLst>
            <pc:docMk/>
            <pc:sldMk cId="812971423" sldId="288"/>
            <ac:grpSpMk id="21" creationId="{E2678425-3A6D-4AB3-5497-72C042D60112}"/>
          </ac:grpSpMkLst>
        </pc:grpChg>
        <pc:grpChg chg="add mod">
          <ac:chgData name="Sofia Damachi" userId="03cd80ce-42a5-4404-94fc-1c37a1cddd9f" providerId="ADAL" clId="{A6D7E0E5-5C23-4B6F-995D-3812B121E277}" dt="2025-04-17T08:46:30.260" v="10530" actId="1076"/>
          <ac:grpSpMkLst>
            <pc:docMk/>
            <pc:sldMk cId="812971423" sldId="288"/>
            <ac:grpSpMk id="27" creationId="{13A7FB7B-8353-B352-0EC7-383FC2064798}"/>
          </ac:grpSpMkLst>
        </pc:grpChg>
        <pc:grpChg chg="add mod">
          <ac:chgData name="Sofia Damachi" userId="03cd80ce-42a5-4404-94fc-1c37a1cddd9f" providerId="ADAL" clId="{A6D7E0E5-5C23-4B6F-995D-3812B121E277}" dt="2025-04-17T08:46:36.163" v="10532" actId="1076"/>
          <ac:grpSpMkLst>
            <pc:docMk/>
            <pc:sldMk cId="812971423" sldId="288"/>
            <ac:grpSpMk id="28" creationId="{E70A523A-5A44-FD3C-E71B-98BE107B1FA7}"/>
          </ac:grpSpMkLst>
        </pc:grpChg>
        <pc:grpChg chg="add mod">
          <ac:chgData name="Sofia Damachi" userId="03cd80ce-42a5-4404-94fc-1c37a1cddd9f" providerId="ADAL" clId="{A6D7E0E5-5C23-4B6F-995D-3812B121E277}" dt="2025-04-17T08:46:46.644" v="10536" actId="1076"/>
          <ac:grpSpMkLst>
            <pc:docMk/>
            <pc:sldMk cId="812971423" sldId="288"/>
            <ac:grpSpMk id="31" creationId="{CABF924D-FB5B-5D7F-FBBB-DB46025DC746}"/>
          </ac:grpSpMkLst>
        </pc:grpChg>
        <pc:picChg chg="add mod">
          <ac:chgData name="Sofia Damachi" userId="03cd80ce-42a5-4404-94fc-1c37a1cddd9f" providerId="ADAL" clId="{A6D7E0E5-5C23-4B6F-995D-3812B121E277}" dt="2025-04-28T12:56:58.576" v="11000"/>
          <ac:picMkLst>
            <pc:docMk/>
            <pc:sldMk cId="812971423" sldId="288"/>
            <ac:picMk id="13" creationId="{1EF2705C-4D15-1CB9-D8EB-8B19BD70C9A2}"/>
          </ac:picMkLst>
        </pc:picChg>
        <pc:picChg chg="add mod">
          <ac:chgData name="Sofia Damachi" userId="03cd80ce-42a5-4404-94fc-1c37a1cddd9f" providerId="ADAL" clId="{A6D7E0E5-5C23-4B6F-995D-3812B121E277}" dt="2025-04-17T08:27:13.879" v="10188" actId="164"/>
          <ac:picMkLst>
            <pc:docMk/>
            <pc:sldMk cId="812971423" sldId="288"/>
            <ac:picMk id="22" creationId="{6CFEB29B-7AA5-E150-B5CF-776229A8D634}"/>
          </ac:picMkLst>
        </pc:picChg>
        <pc:cxnChg chg="add mod">
          <ac:chgData name="Sofia Damachi" userId="03cd80ce-42a5-4404-94fc-1c37a1cddd9f" providerId="ADAL" clId="{A6D7E0E5-5C23-4B6F-995D-3812B121E277}" dt="2025-04-17T08:46:32.081" v="10531" actId="1076"/>
          <ac:cxnSpMkLst>
            <pc:docMk/>
            <pc:sldMk cId="812971423" sldId="288"/>
            <ac:cxnSpMk id="23" creationId="{B6913CA9-4E0F-AF7D-DD65-483BA3E71250}"/>
          </ac:cxnSpMkLst>
        </pc:cxnChg>
        <pc:cxnChg chg="add mod">
          <ac:chgData name="Sofia Damachi" userId="03cd80ce-42a5-4404-94fc-1c37a1cddd9f" providerId="ADAL" clId="{A6D7E0E5-5C23-4B6F-995D-3812B121E277}" dt="2025-04-17T08:46:38.131" v="10533" actId="1076"/>
          <ac:cxnSpMkLst>
            <pc:docMk/>
            <pc:sldMk cId="812971423" sldId="288"/>
            <ac:cxnSpMk id="29" creationId="{C046CE7E-B1EA-F500-C725-C18DE349A98C}"/>
          </ac:cxnSpMkLst>
        </pc:cxnChg>
      </pc:sldChg>
      <pc:sldChg chg="addSp delSp modSp add mod modNotesTx">
        <pc:chgData name="Sofia Damachi" userId="03cd80ce-42a5-4404-94fc-1c37a1cddd9f" providerId="ADAL" clId="{A6D7E0E5-5C23-4B6F-995D-3812B121E277}" dt="2025-04-29T10:24:36.996" v="11405" actId="20577"/>
        <pc:sldMkLst>
          <pc:docMk/>
          <pc:sldMk cId="3388898864" sldId="289"/>
        </pc:sldMkLst>
        <pc:spChg chg="mod">
          <ac:chgData name="Sofia Damachi" userId="03cd80ce-42a5-4404-94fc-1c37a1cddd9f" providerId="ADAL" clId="{A6D7E0E5-5C23-4B6F-995D-3812B121E277}" dt="2025-04-28T15:31:08.780" v="11279" actId="1036"/>
          <ac:spMkLst>
            <pc:docMk/>
            <pc:sldMk cId="3388898864" sldId="289"/>
            <ac:spMk id="2" creationId="{9C792CC5-4DD3-A9E2-204B-5B7E868640B0}"/>
          </ac:spMkLst>
        </pc:spChg>
        <pc:spChg chg="mod">
          <ac:chgData name="Sofia Damachi" userId="03cd80ce-42a5-4404-94fc-1c37a1cddd9f" providerId="ADAL" clId="{A6D7E0E5-5C23-4B6F-995D-3812B121E277}" dt="2025-04-28T15:31:04.669" v="11270" actId="1076"/>
          <ac:spMkLst>
            <pc:docMk/>
            <pc:sldMk cId="3388898864" sldId="289"/>
            <ac:spMk id="3" creationId="{E72143A1-E7A6-4B5C-5065-31DAC253168F}"/>
          </ac:spMkLst>
        </pc:spChg>
        <pc:spChg chg="mod">
          <ac:chgData name="Sofia Damachi" userId="03cd80ce-42a5-4404-94fc-1c37a1cddd9f" providerId="ADAL" clId="{A6D7E0E5-5C23-4B6F-995D-3812B121E277}" dt="2025-04-28T15:30:36.338" v="11262" actId="20577"/>
          <ac:spMkLst>
            <pc:docMk/>
            <pc:sldMk cId="3388898864" sldId="289"/>
            <ac:spMk id="8" creationId="{4533253F-46F6-C5B5-1B67-FEC60057863B}"/>
          </ac:spMkLst>
        </pc:spChg>
        <pc:spChg chg="mod">
          <ac:chgData name="Sofia Damachi" userId="03cd80ce-42a5-4404-94fc-1c37a1cddd9f" providerId="ADAL" clId="{A6D7E0E5-5C23-4B6F-995D-3812B121E277}" dt="2025-04-28T15:31:11.783" v="11280" actId="14100"/>
          <ac:spMkLst>
            <pc:docMk/>
            <pc:sldMk cId="3388898864" sldId="289"/>
            <ac:spMk id="10" creationId="{A753202F-F1C0-6B5F-6AA7-B71BB51ACEC9}"/>
          </ac:spMkLst>
        </pc:spChg>
        <pc:spChg chg="mod">
          <ac:chgData name="Sofia Damachi" userId="03cd80ce-42a5-4404-94fc-1c37a1cddd9f" providerId="ADAL" clId="{A6D7E0E5-5C23-4B6F-995D-3812B121E277}" dt="2025-04-17T08:14:03.097" v="9884" actId="14100"/>
          <ac:spMkLst>
            <pc:docMk/>
            <pc:sldMk cId="3388898864" sldId="289"/>
            <ac:spMk id="12" creationId="{85701532-DB56-630D-DD41-14F7A0BDB5DF}"/>
          </ac:spMkLst>
        </pc:spChg>
        <pc:spChg chg="mod">
          <ac:chgData name="Sofia Damachi" userId="03cd80ce-42a5-4404-94fc-1c37a1cddd9f" providerId="ADAL" clId="{A6D7E0E5-5C23-4B6F-995D-3812B121E277}" dt="2025-04-17T08:40:19.434" v="10413" actId="14100"/>
          <ac:spMkLst>
            <pc:docMk/>
            <pc:sldMk cId="3388898864" sldId="289"/>
            <ac:spMk id="13" creationId="{629E168A-5E78-4A1B-40E2-5B7772A55F49}"/>
          </ac:spMkLst>
        </pc:spChg>
        <pc:spChg chg="add mod">
          <ac:chgData name="Sofia Damachi" userId="03cd80ce-42a5-4404-94fc-1c37a1cddd9f" providerId="ADAL" clId="{A6D7E0E5-5C23-4B6F-995D-3812B121E277}" dt="2025-04-17T08:12:16.230" v="9870"/>
          <ac:spMkLst>
            <pc:docMk/>
            <pc:sldMk cId="3388898864" sldId="289"/>
            <ac:spMk id="18" creationId="{A6EAA4F7-8474-ACA2-7693-5415E27C792B}"/>
          </ac:spMkLst>
        </pc:spChg>
        <pc:spChg chg="mod">
          <ac:chgData name="Sofia Damachi" userId="03cd80ce-42a5-4404-94fc-1c37a1cddd9f" providerId="ADAL" clId="{A6D7E0E5-5C23-4B6F-995D-3812B121E277}" dt="2025-04-17T08:37:24.866" v="10375" actId="14100"/>
          <ac:spMkLst>
            <pc:docMk/>
            <pc:sldMk cId="3388898864" sldId="289"/>
            <ac:spMk id="22" creationId="{69587F1D-88BC-45F0-0B7F-2DD2F62FD573}"/>
          </ac:spMkLst>
        </pc:spChg>
        <pc:spChg chg="mod">
          <ac:chgData name="Sofia Damachi" userId="03cd80ce-42a5-4404-94fc-1c37a1cddd9f" providerId="ADAL" clId="{A6D7E0E5-5C23-4B6F-995D-3812B121E277}" dt="2025-04-28T15:30:27.640" v="11259" actId="20577"/>
          <ac:spMkLst>
            <pc:docMk/>
            <pc:sldMk cId="3388898864" sldId="289"/>
            <ac:spMk id="23" creationId="{88408C37-73B3-5479-1BB6-83D6A6879760}"/>
          </ac:spMkLst>
        </pc:spChg>
        <pc:spChg chg="mod">
          <ac:chgData name="Sofia Damachi" userId="03cd80ce-42a5-4404-94fc-1c37a1cddd9f" providerId="ADAL" clId="{A6D7E0E5-5C23-4B6F-995D-3812B121E277}" dt="2025-04-17T08:40:05.101" v="10409" actId="14100"/>
          <ac:spMkLst>
            <pc:docMk/>
            <pc:sldMk cId="3388898864" sldId="289"/>
            <ac:spMk id="25" creationId="{0282BC58-11F0-B4E9-3CAD-9BADB73DD7D0}"/>
          </ac:spMkLst>
        </pc:spChg>
        <pc:spChg chg="mod">
          <ac:chgData name="Sofia Damachi" userId="03cd80ce-42a5-4404-94fc-1c37a1cddd9f" providerId="ADAL" clId="{A6D7E0E5-5C23-4B6F-995D-3812B121E277}" dt="2025-04-28T15:30:48.280" v="11266" actId="14100"/>
          <ac:spMkLst>
            <pc:docMk/>
            <pc:sldMk cId="3388898864" sldId="289"/>
            <ac:spMk id="26" creationId="{38F3ED38-D926-830D-3F66-360DCD5D33CF}"/>
          </ac:spMkLst>
        </pc:spChg>
        <pc:spChg chg="mod">
          <ac:chgData name="Sofia Damachi" userId="03cd80ce-42a5-4404-94fc-1c37a1cddd9f" providerId="ADAL" clId="{A6D7E0E5-5C23-4B6F-995D-3812B121E277}" dt="2025-04-17T08:44:09.285" v="10503"/>
          <ac:spMkLst>
            <pc:docMk/>
            <pc:sldMk cId="3388898864" sldId="289"/>
            <ac:spMk id="28" creationId="{E42D5BAD-7275-C3C1-EB79-BB90BACBFFD9}"/>
          </ac:spMkLst>
        </pc:spChg>
        <pc:spChg chg="mod">
          <ac:chgData name="Sofia Damachi" userId="03cd80ce-42a5-4404-94fc-1c37a1cddd9f" providerId="ADAL" clId="{A6D7E0E5-5C23-4B6F-995D-3812B121E277}" dt="2025-04-28T15:30:56.273" v="11269" actId="14100"/>
          <ac:spMkLst>
            <pc:docMk/>
            <pc:sldMk cId="3388898864" sldId="289"/>
            <ac:spMk id="29" creationId="{BA5F1206-9BE4-7B7A-D646-02D7ECC152D0}"/>
          </ac:spMkLst>
        </pc:spChg>
        <pc:grpChg chg="mod">
          <ac:chgData name="Sofia Damachi" userId="03cd80ce-42a5-4404-94fc-1c37a1cddd9f" providerId="ADAL" clId="{A6D7E0E5-5C23-4B6F-995D-3812B121E277}" dt="2025-04-17T08:51:42.474" v="10555" actId="1035"/>
          <ac:grpSpMkLst>
            <pc:docMk/>
            <pc:sldMk cId="3388898864" sldId="289"/>
            <ac:grpSpMk id="5" creationId="{8824DC2E-8599-CBF8-EB39-6894C963E341}"/>
          </ac:grpSpMkLst>
        </pc:grpChg>
        <pc:grpChg chg="add mod">
          <ac:chgData name="Sofia Damachi" userId="03cd80ce-42a5-4404-94fc-1c37a1cddd9f" providerId="ADAL" clId="{A6D7E0E5-5C23-4B6F-995D-3812B121E277}" dt="2025-04-17T08:51:42.474" v="10555" actId="1035"/>
          <ac:grpSpMkLst>
            <pc:docMk/>
            <pc:sldMk cId="3388898864" sldId="289"/>
            <ac:grpSpMk id="21" creationId="{51993FC2-7BD5-1804-0F6E-6A33F62CC938}"/>
          </ac:grpSpMkLst>
        </pc:grpChg>
        <pc:grpChg chg="add mod">
          <ac:chgData name="Sofia Damachi" userId="03cd80ce-42a5-4404-94fc-1c37a1cddd9f" providerId="ADAL" clId="{A6D7E0E5-5C23-4B6F-995D-3812B121E277}" dt="2025-04-17T08:51:50.578" v="10559" actId="1036"/>
          <ac:grpSpMkLst>
            <pc:docMk/>
            <pc:sldMk cId="3388898864" sldId="289"/>
            <ac:grpSpMk id="24" creationId="{64DD702A-DCA7-A94C-5E4C-48FA00650B16}"/>
          </ac:grpSpMkLst>
        </pc:grpChg>
        <pc:grpChg chg="add mod">
          <ac:chgData name="Sofia Damachi" userId="03cd80ce-42a5-4404-94fc-1c37a1cddd9f" providerId="ADAL" clId="{A6D7E0E5-5C23-4B6F-995D-3812B121E277}" dt="2025-04-17T08:51:50.578" v="10559" actId="1036"/>
          <ac:grpSpMkLst>
            <pc:docMk/>
            <pc:sldMk cId="3388898864" sldId="289"/>
            <ac:grpSpMk id="27" creationId="{D9C8B121-3FDC-DB08-AE4D-B2FE31DA50E9}"/>
          </ac:grpSpMkLst>
        </pc:grpChg>
        <pc:picChg chg="add mod">
          <ac:chgData name="Sofia Damachi" userId="03cd80ce-42a5-4404-94fc-1c37a1cddd9f" providerId="ADAL" clId="{A6D7E0E5-5C23-4B6F-995D-3812B121E277}" dt="2025-04-28T12:56:59.340" v="11001"/>
          <ac:picMkLst>
            <pc:docMk/>
            <pc:sldMk cId="3388898864" sldId="289"/>
            <ac:picMk id="4" creationId="{5E2E9921-AC7F-F0C9-9018-D899B128B8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zhxuxuxx39@alumnes.ub.ed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zhxuxuxx39@alumnes.ub.ed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800" b="0" dirty="0">
                <a:effectLst/>
                <a:latin typeface="Arial" panose="020B0604020202020204" pitchFamily="34" charset="0"/>
                <a:ea typeface="Times New Roman" panose="02020603050405020304" pitchFamily="18" charset="0"/>
              </a:rPr>
              <a:t>BDL</a:t>
            </a:r>
            <a:r>
              <a:rPr lang="en-US" sz="1800" b="1" dirty="0">
                <a:effectLst/>
                <a:latin typeface="Arial" panose="020B0604020202020204" pitchFamily="34" charset="0"/>
                <a:ea typeface="Times New Roman" panose="02020603050405020304" pitchFamily="18" charset="0"/>
              </a:rPr>
              <a:t> = </a:t>
            </a:r>
            <a:r>
              <a:rPr lang="en-US" sz="1800" b="0" dirty="0">
                <a:effectLst/>
                <a:latin typeface="Arial" panose="020B0604020202020204" pitchFamily="34" charset="0"/>
                <a:ea typeface="Calibri" panose="020F0502020204030204" pitchFamily="34" charset="0"/>
              </a:rPr>
              <a:t>B</a:t>
            </a:r>
            <a:r>
              <a:rPr lang="en-US" sz="1800" dirty="0">
                <a:effectLst/>
                <a:latin typeface="Arial" panose="020B0604020202020204" pitchFamily="34" charset="0"/>
                <a:ea typeface="Calibri" panose="020F0502020204030204" pitchFamily="34" charset="0"/>
              </a:rPr>
              <a:t>ile duct ligation; CCl</a:t>
            </a:r>
            <a:r>
              <a:rPr lang="en-US" sz="1800" baseline="-25000" dirty="0">
                <a:effectLst/>
                <a:latin typeface="Arial" panose="020B0604020202020204" pitchFamily="34" charset="0"/>
                <a:ea typeface="Calibri" panose="020F0502020204030204" pitchFamily="34" charset="0"/>
              </a:rPr>
              <a:t>4 </a:t>
            </a:r>
            <a:r>
              <a:rPr lang="en-US" sz="1800" baseline="0" dirty="0">
                <a:effectLst/>
                <a:latin typeface="Arial" panose="020B0604020202020204" pitchFamily="34" charset="0"/>
                <a:ea typeface="Calibri" panose="020F0502020204030204" pitchFamily="34" charset="0"/>
              </a:rPr>
              <a:t>= C</a:t>
            </a:r>
            <a:r>
              <a:rPr lang="en-US" sz="1800" dirty="0">
                <a:effectLst/>
                <a:latin typeface="Arial" panose="020B0604020202020204" pitchFamily="34" charset="0"/>
                <a:ea typeface="Calibri" panose="020F0502020204030204" pitchFamily="34" charset="0"/>
              </a:rPr>
              <a:t>arbon tetrachloride; RUBCN = Rubicon; Sc-</a:t>
            </a:r>
            <a:r>
              <a:rPr lang="en-US" sz="1800" dirty="0" err="1">
                <a:effectLst/>
                <a:latin typeface="Arial" panose="020B0604020202020204" pitchFamily="34" charset="0"/>
                <a:ea typeface="Calibri" panose="020F0502020204030204" pitchFamily="34" charset="0"/>
              </a:rPr>
              <a:t>RNAseq</a:t>
            </a:r>
            <a:r>
              <a:rPr lang="en-US" sz="1800" dirty="0">
                <a:effectLst/>
                <a:latin typeface="Arial" panose="020B0604020202020204" pitchFamily="34" charset="0"/>
                <a:ea typeface="Calibri" panose="020F0502020204030204" pitchFamily="34" charset="0"/>
              </a:rPr>
              <a:t> = Single-cell RNA sequencing.</a:t>
            </a:r>
            <a:endParaRPr lang="en-US" sz="1800" b="1" baseline="0"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OS-045</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Defective autophagy in CD4 T cells drives liver fibrosis via type 3 inflammation</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Rola Al Sayegh</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JingHong</a:t>
            </a:r>
            <a:r>
              <a:rPr lang="en-US" sz="1800" dirty="0">
                <a:effectLst/>
                <a:latin typeface="Arial" panose="020B0604020202020204" pitchFamily="34" charset="0"/>
                <a:ea typeface="Times New Roman" panose="02020603050405020304" pitchFamily="18" charset="0"/>
              </a:rPr>
              <a:t> Wan</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Charles Caer</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Margot Azoulai</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Maxime Gasperment</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Sukriti Baweja</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Marc-Anthony Chouillard</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Janany Kandiah</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Mathilde Cadoux</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Morgane Mabire</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Camille Pignolet</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Tristan Thibault-Sogorb</a:t>
            </a:r>
            <a:r>
              <a:rPr lang="en-US" sz="1800" baseline="30000" dirty="0">
                <a:effectLst/>
                <a:latin typeface="Arial" panose="020B0604020202020204" pitchFamily="34" charset="0"/>
                <a:ea typeface="Times New Roman" panose="02020603050405020304" pitchFamily="18" charset="0"/>
              </a:rPr>
              <a:t>2 4</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Hammoutene</a:t>
            </a:r>
            <a:r>
              <a:rPr lang="en-US" sz="1800" dirty="0">
                <a:effectLst/>
                <a:latin typeface="Arial" panose="020B0604020202020204" pitchFamily="34" charset="0"/>
                <a:ea typeface="Times New Roman" panose="02020603050405020304" pitchFamily="18" charset="0"/>
              </a:rPr>
              <a:t> Adel</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Valerie Paradis</a:t>
            </a:r>
            <a:r>
              <a:rPr lang="en-US" sz="1800" baseline="30000" dirty="0">
                <a:effectLst/>
                <a:latin typeface="Arial" panose="020B0604020202020204" pitchFamily="34" charset="0"/>
                <a:ea typeface="Times New Roman" panose="02020603050405020304" pitchFamily="18" charset="0"/>
              </a:rPr>
              <a:t>3 5</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Loredana Saveanu</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Rémy Nicolle</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Hélène Gilgenkrantz</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Emmanuel Weiss</a:t>
            </a:r>
            <a:r>
              <a:rPr lang="en-US" sz="1800" baseline="30000" dirty="0">
                <a:effectLst/>
                <a:latin typeface="Arial" panose="020B0604020202020204" pitchFamily="34" charset="0"/>
                <a:ea typeface="Times New Roman" panose="02020603050405020304" pitchFamily="18" charset="0"/>
              </a:rPr>
              <a:t>2 4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Sophie Lotersztajn</a:t>
            </a:r>
            <a:r>
              <a:rPr lang="en-US" sz="1800" baseline="30000" dirty="0">
                <a:effectLst/>
                <a:latin typeface="Arial" panose="020B0604020202020204" pitchFamily="34"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p>
            <a:r>
              <a:rPr lang="fr-CH" sz="1800" i="1" baseline="30000" dirty="0">
                <a:effectLst/>
                <a:latin typeface="Arial" panose="020B0604020202020204" pitchFamily="34" charset="0"/>
                <a:ea typeface="Times New Roman" panose="02020603050405020304" pitchFamily="18" charset="0"/>
              </a:rPr>
              <a:t>1</a:t>
            </a:r>
            <a:r>
              <a:rPr lang="fr-CH" sz="1800" i="1" dirty="0">
                <a:effectLst/>
                <a:latin typeface="Arial" panose="020B0604020202020204" pitchFamily="34" charset="0"/>
                <a:ea typeface="Times New Roman" panose="02020603050405020304" pitchFamily="18" charset="0"/>
              </a:rPr>
              <a:t>1. Université Paris Cité, Centre de Recherche sur l'Inflammation (CRI), INSERM, U1149, Paris, France</a:t>
            </a:r>
            <a:r>
              <a:rPr lang="fr-CH" sz="1800" dirty="0">
                <a:effectLst/>
                <a:latin typeface="Arial" panose="020B0604020202020204" pitchFamily="34" charset="0"/>
                <a:ea typeface="Arial" panose="020B0604020202020204" pitchFamily="34" charset="0"/>
              </a:rPr>
              <a:t>, </a:t>
            </a:r>
            <a:r>
              <a:rPr lang="fr-CH" sz="1800" i="1" baseline="30000" dirty="0">
                <a:effectLst/>
                <a:latin typeface="Arial" panose="020B0604020202020204" pitchFamily="34" charset="0"/>
                <a:ea typeface="Times New Roman" panose="02020603050405020304" pitchFamily="18" charset="0"/>
              </a:rPr>
              <a:t>2</a:t>
            </a:r>
            <a:r>
              <a:rPr lang="fr-CH" sz="1800" i="1" dirty="0">
                <a:effectLst/>
                <a:latin typeface="Arial" panose="020B0604020202020204" pitchFamily="34" charset="0"/>
                <a:ea typeface="Times New Roman" panose="02020603050405020304" pitchFamily="18" charset="0"/>
              </a:rPr>
              <a:t>Université Paris Cité, Centre de Recherche sur l'Inflammation (CRI), INSERM, U1149 Paris, France, Paris, France</a:t>
            </a:r>
            <a:r>
              <a:rPr lang="fr-CH" sz="1800" dirty="0">
                <a:effectLst/>
                <a:latin typeface="Arial" panose="020B0604020202020204" pitchFamily="34" charset="0"/>
                <a:ea typeface="Arial" panose="020B0604020202020204" pitchFamily="34" charset="0"/>
              </a:rPr>
              <a:t>, </a:t>
            </a:r>
            <a:r>
              <a:rPr lang="fr-CH" sz="1800" i="1" baseline="30000" dirty="0">
                <a:effectLst/>
                <a:latin typeface="Arial" panose="020B0604020202020204" pitchFamily="34" charset="0"/>
                <a:ea typeface="Times New Roman" panose="02020603050405020304" pitchFamily="18" charset="0"/>
              </a:rPr>
              <a:t>3</a:t>
            </a:r>
            <a:r>
              <a:rPr lang="fr-CH" sz="1800" i="1" dirty="0">
                <a:effectLst/>
                <a:latin typeface="Arial" panose="020B0604020202020204" pitchFamily="34" charset="0"/>
                <a:ea typeface="Times New Roman" panose="02020603050405020304" pitchFamily="18" charset="0"/>
              </a:rPr>
              <a:t>Université Paris Cité, Centre de Recherche sur l'Inflammation (CRI), INSERM, U1149 Paris, France, PARIS, France</a:t>
            </a:r>
            <a:r>
              <a:rPr lang="fr-CH" sz="1800" dirty="0">
                <a:effectLst/>
                <a:latin typeface="Arial" panose="020B0604020202020204" pitchFamily="34" charset="0"/>
                <a:ea typeface="Arial" panose="020B0604020202020204" pitchFamily="34" charset="0"/>
              </a:rPr>
              <a:t>, </a:t>
            </a:r>
            <a:r>
              <a:rPr lang="fr-CH" sz="1800" i="1" baseline="30000" dirty="0">
                <a:effectLst/>
                <a:latin typeface="Arial" panose="020B0604020202020204" pitchFamily="34" charset="0"/>
                <a:ea typeface="Times New Roman" panose="02020603050405020304" pitchFamily="18" charset="0"/>
              </a:rPr>
              <a:t>4</a:t>
            </a:r>
            <a:r>
              <a:rPr lang="fr-CH" sz="1800" i="1" dirty="0">
                <a:effectLst/>
                <a:latin typeface="Arial" panose="020B0604020202020204" pitchFamily="34" charset="0"/>
                <a:ea typeface="Times New Roman" panose="02020603050405020304" pitchFamily="18" charset="0"/>
              </a:rPr>
              <a:t>Département d'Anesthésie et Réanimation, Hôpital Beaujon, Assistance Publique- Hôpitaux de Paris, F-92110, Clichy, Clichy, France</a:t>
            </a:r>
            <a:r>
              <a:rPr lang="fr-CH" sz="1800" dirty="0">
                <a:effectLst/>
                <a:latin typeface="Arial" panose="020B0604020202020204" pitchFamily="34" charset="0"/>
                <a:ea typeface="Arial" panose="020B0604020202020204" pitchFamily="34" charset="0"/>
              </a:rPr>
              <a:t>, </a:t>
            </a:r>
            <a:r>
              <a:rPr lang="fr-CH" sz="1800" i="1" baseline="30000" dirty="0">
                <a:effectLst/>
                <a:latin typeface="Arial" panose="020B0604020202020204" pitchFamily="34" charset="0"/>
                <a:ea typeface="Times New Roman" panose="02020603050405020304" pitchFamily="18" charset="0"/>
              </a:rPr>
              <a:t>5</a:t>
            </a:r>
            <a:r>
              <a:rPr lang="fr-CH" sz="1800" i="1" dirty="0">
                <a:effectLst/>
                <a:latin typeface="Arial" panose="020B0604020202020204" pitchFamily="34" charset="0"/>
                <a:ea typeface="Times New Roman" panose="02020603050405020304" pitchFamily="18" charset="0"/>
              </a:rPr>
              <a:t>Département de Pathologie, Hôpital Beaujon, Assistance Publique-Hôpitaux de Paris, F-92110, Clichy, Clichy, France</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rola.alsayegh@outlook.com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Background and Aims: </a:t>
            </a:r>
            <a:r>
              <a:rPr lang="en-US" sz="1800" dirty="0">
                <a:effectLst/>
                <a:latin typeface="Arial" panose="020B0604020202020204" pitchFamily="34" charset="0"/>
                <a:ea typeface="Calibri" panose="020F0502020204030204" pitchFamily="34" charset="0"/>
              </a:rPr>
              <a:t>Sustained inflammation is a driving force of chronic liver disease progression to fibrosis and end-stage cirrhosis. A major source of inflammatory and </a:t>
            </a:r>
            <a:r>
              <a:rPr lang="en-US" sz="1800" dirty="0" err="1">
                <a:effectLst/>
                <a:latin typeface="Arial" panose="020B0604020202020204" pitchFamily="34" charset="0"/>
                <a:ea typeface="Calibri" panose="020F0502020204030204" pitchFamily="34" charset="0"/>
              </a:rPr>
              <a:t>fibrogenic</a:t>
            </a:r>
            <a:r>
              <a:rPr lang="en-US" sz="1800" dirty="0">
                <a:effectLst/>
                <a:latin typeface="Arial" panose="020B0604020202020204" pitchFamily="34" charset="0"/>
                <a:ea typeface="Calibri" panose="020F0502020204030204" pitchFamily="34" charset="0"/>
              </a:rPr>
              <a:t> mediators originates from conventional CD4 T cells, in particular the Th17 cell subset. Dysregulation of autophagy in immune cells is associated with an uncontrolled inflammatory response during various inflammatory diseases. Here, we combined studies in human samples and mice models, to evaluate the role of T cell autophagy in liver fibrosis progression.</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Autophagy was evaluated in the liver and blood T cells isolated from patients with extended fibrosis or controls by single-cell RNA sequencing (Sc-</a:t>
            </a:r>
            <a:r>
              <a:rPr lang="en-US" sz="1800" dirty="0" err="1">
                <a:effectLst/>
                <a:latin typeface="Arial" panose="020B0604020202020204" pitchFamily="34" charset="0"/>
                <a:ea typeface="Calibri" panose="020F0502020204030204" pitchFamily="34" charset="0"/>
              </a:rPr>
              <a:t>RNAseq</a:t>
            </a:r>
            <a:r>
              <a:rPr lang="en-US" sz="1800" dirty="0">
                <a:effectLst/>
                <a:latin typeface="Arial" panose="020B0604020202020204" pitchFamily="34" charset="0"/>
                <a:ea typeface="Calibri" panose="020F0502020204030204" pitchFamily="34" charset="0"/>
              </a:rPr>
              <a:t>), flow cytometry, immunofluorescence and western blot. Liver fibrosis was induced in mice specifically lacking the autophagy proteins (ATG5)</a:t>
            </a:r>
            <a:r>
              <a:rPr lang="en-US" sz="1800" baseline="30000" dirty="0" err="1">
                <a:effectLst/>
                <a:latin typeface="Arial" panose="020B0604020202020204" pitchFamily="34" charset="0"/>
                <a:ea typeface="Calibri" panose="020F0502020204030204" pitchFamily="34" charset="0"/>
              </a:rPr>
              <a:t>Tlymph</a:t>
            </a:r>
            <a:r>
              <a:rPr lang="en-US" sz="1800" baseline="30000" dirty="0">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 or </a:t>
            </a:r>
            <a:r>
              <a:rPr lang="en-US" sz="1800" dirty="0" err="1">
                <a:effectLst/>
                <a:latin typeface="Arial" panose="020B0604020202020204" pitchFamily="34" charset="0"/>
                <a:ea typeface="Calibri" panose="020F0502020204030204" pitchFamily="34" charset="0"/>
              </a:rPr>
              <a:t>rubicon</a:t>
            </a:r>
            <a:r>
              <a:rPr lang="en-US" sz="1800" dirty="0">
                <a:effectLst/>
                <a:latin typeface="Arial" panose="020B0604020202020204" pitchFamily="34" charset="0"/>
                <a:ea typeface="Calibri" panose="020F0502020204030204" pitchFamily="34" charset="0"/>
              </a:rPr>
              <a:t> (RUBCN)</a:t>
            </a:r>
            <a:r>
              <a:rPr lang="en-US" sz="1800" baseline="30000" dirty="0" err="1">
                <a:effectLst/>
                <a:latin typeface="Arial" panose="020B0604020202020204" pitchFamily="34" charset="0"/>
                <a:ea typeface="Calibri" panose="020F0502020204030204" pitchFamily="34" charset="0"/>
              </a:rPr>
              <a:t>Tlymph</a:t>
            </a:r>
            <a:r>
              <a:rPr lang="en-US" sz="1800" baseline="30000" dirty="0">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 in T cells, by repeated carbon tetrachloride (CCl</a:t>
            </a:r>
            <a:r>
              <a:rPr lang="en-US" sz="1800" baseline="-25000" dirty="0">
                <a:effectLst/>
                <a:latin typeface="Arial" panose="020B0604020202020204" pitchFamily="34" charset="0"/>
                <a:ea typeface="Calibri" panose="020F0502020204030204" pitchFamily="34" charset="0"/>
              </a:rPr>
              <a:t>4</a:t>
            </a:r>
            <a:r>
              <a:rPr lang="en-US" sz="1800" dirty="0">
                <a:effectLst/>
                <a:latin typeface="Arial" panose="020B0604020202020204" pitchFamily="34" charset="0"/>
                <a:ea typeface="Calibri" panose="020F0502020204030204" pitchFamily="34" charset="0"/>
              </a:rPr>
              <a:t>) injections or by bile duct ligation (BDL). Comparison of genes differentially regulated in CD4 T cells from ATG5</a:t>
            </a:r>
            <a:r>
              <a:rPr lang="en-US" sz="1800" baseline="30000" dirty="0">
                <a:effectLst/>
                <a:latin typeface="Arial" panose="020B0604020202020204" pitchFamily="34" charset="0"/>
                <a:ea typeface="Calibri" panose="020F0502020204030204" pitchFamily="34" charset="0"/>
              </a:rPr>
              <a:t>Tlymph-/- </a:t>
            </a:r>
            <a:r>
              <a:rPr lang="en-US" sz="1800" dirty="0">
                <a:effectLst/>
                <a:latin typeface="Arial" panose="020B0604020202020204" pitchFamily="34" charset="0"/>
                <a:ea typeface="Calibri" panose="020F0502020204030204" pitchFamily="34" charset="0"/>
              </a:rPr>
              <a:t>CCl</a:t>
            </a:r>
            <a:r>
              <a:rPr lang="en-US" sz="1800" baseline="-25000" dirty="0">
                <a:effectLst/>
                <a:latin typeface="Arial" panose="020B0604020202020204" pitchFamily="34" charset="0"/>
                <a:ea typeface="Calibri" panose="020F0502020204030204" pitchFamily="34" charset="0"/>
              </a:rPr>
              <a:t>4</a:t>
            </a:r>
            <a:r>
              <a:rPr lang="en-US" sz="1800" dirty="0">
                <a:effectLst/>
                <a:latin typeface="Arial" panose="020B0604020202020204" pitchFamily="34" charset="0"/>
                <a:ea typeface="Calibri" panose="020F0502020204030204" pitchFamily="34" charset="0"/>
              </a:rPr>
              <a:t>-mice compared to control group was performed by RNA sequencing.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Sc-</a:t>
            </a:r>
            <a:r>
              <a:rPr lang="en-US" sz="1800" dirty="0" err="1">
                <a:effectLst/>
                <a:latin typeface="Arial" panose="020B0604020202020204" pitchFamily="34" charset="0"/>
                <a:ea typeface="Calibri" panose="020F0502020204030204" pitchFamily="34" charset="0"/>
              </a:rPr>
              <a:t>RNAseq</a:t>
            </a:r>
            <a:r>
              <a:rPr lang="en-US" sz="1800" dirty="0">
                <a:effectLst/>
                <a:latin typeface="Arial" panose="020B0604020202020204" pitchFamily="34" charset="0"/>
                <a:ea typeface="Calibri" panose="020F0502020204030204" pitchFamily="34" charset="0"/>
              </a:rPr>
              <a:t> and functional studies indicated that intrahepatic and circulating CD4 T cells from patients with extended fibrosis show defects in the autophagy machinery. Fibrotic (CCl</a:t>
            </a:r>
            <a:r>
              <a:rPr lang="en-US" sz="1800" baseline="-25000" dirty="0">
                <a:effectLst/>
                <a:latin typeface="Arial" panose="020B0604020202020204" pitchFamily="34" charset="0"/>
                <a:ea typeface="Calibri" panose="020F0502020204030204" pitchFamily="34" charset="0"/>
              </a:rPr>
              <a:t>4</a:t>
            </a:r>
            <a:r>
              <a:rPr lang="en-US" sz="1800" dirty="0">
                <a:effectLst/>
                <a:latin typeface="Arial" panose="020B0604020202020204" pitchFamily="34" charset="0"/>
                <a:ea typeface="Calibri" panose="020F0502020204030204" pitchFamily="34" charset="0"/>
              </a:rPr>
              <a:t> or BDL) mice deficient for autophagy in T cells (ATG5</a:t>
            </a:r>
            <a:r>
              <a:rPr lang="en-US" sz="1800" baseline="30000" dirty="0">
                <a:effectLst/>
                <a:latin typeface="Arial" panose="020B0604020202020204" pitchFamily="34" charset="0"/>
                <a:ea typeface="Calibri" panose="020F0502020204030204" pitchFamily="34" charset="0"/>
              </a:rPr>
              <a:t>Tlymph-/-</a:t>
            </a:r>
            <a:r>
              <a:rPr lang="en-US" sz="1800" dirty="0">
                <a:effectLst/>
                <a:latin typeface="Arial" panose="020B0604020202020204" pitchFamily="34" charset="0"/>
                <a:ea typeface="Calibri" panose="020F0502020204030204" pitchFamily="34" charset="0"/>
              </a:rPr>
              <a:t>) displayed reduced CD4 T cell frequency associated with a shift toward an activated glycolytic Th17 phenotype, and with enhanced type 3 cytokine release. These mice exhibited enhanced hepatic inflammation and were more susceptible to liver fibrosis. Co-culture experiments showed that ATG5-deficient CD4 T cells shift hepatic myofibroblasts, hepatocytes and macrophages toward a pro-inflammatory phenotype. As a proof of concept, pharmacological autophagy activation decreased the release of type 3 cytokines in CD4 T cells from patients with extended fibrosis, and mice with specific T cell deletion of the autophagy inhibitory protein Rubicon developed limited fibrosis.</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Our findings unravel autophagy in CD4 T cells as a key therapeutic target to control inflammation-driven fibrosis during chronic liver injury.</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338490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08ADA-D39B-EB0C-257D-761EAAD06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3D1F7-D9EC-7493-7BCA-B9BC8D088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34E57-0C47-201B-92E2-A0990223DBE9}"/>
              </a:ext>
            </a:extLst>
          </p:cNvPr>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200" kern="0" dirty="0" err="1">
                <a:effectLst/>
                <a:latin typeface="Arial" panose="020B0604020202020204" pitchFamily="34" charset="0"/>
                <a:ea typeface="Calibri" panose="020F0502020204030204" pitchFamily="34" charset="0"/>
              </a:rPr>
              <a:t>diHSCs</a:t>
            </a:r>
            <a:r>
              <a:rPr lang="en-US" sz="1200" kern="0" dirty="0">
                <a:effectLst/>
                <a:latin typeface="Arial" panose="020B0604020202020204" pitchFamily="34" charset="0"/>
                <a:ea typeface="Calibri" panose="020F0502020204030204" pitchFamily="34" charset="0"/>
              </a:rPr>
              <a:t> = derived </a:t>
            </a:r>
            <a:r>
              <a:rPr lang="en-US" sz="1200" b="0" kern="0" dirty="0">
                <a:effectLst/>
                <a:latin typeface="Arial" panose="020B0604020202020204" pitchFamily="34" charset="0"/>
                <a:ea typeface="Calibri" panose="020F0502020204030204" pitchFamily="34" charset="0"/>
              </a:rPr>
              <a:t>HSCs; </a:t>
            </a:r>
            <a:r>
              <a:rPr lang="en-US" sz="1800" b="0" dirty="0"/>
              <a:t>ECM = Extracellular Matrix; </a:t>
            </a:r>
            <a:r>
              <a:rPr lang="en-US" sz="1800" kern="0" dirty="0">
                <a:latin typeface="Arial" panose="020B0604020202020204" pitchFamily="34" charset="0"/>
                <a:ea typeface="Yu Mincho" panose="02020400000000000000" pitchFamily="18" charset="-128"/>
              </a:rPr>
              <a:t>HSCs = Hepatic stellate cells; </a:t>
            </a:r>
            <a:r>
              <a:rPr lang="en-US" sz="1800" kern="0" dirty="0">
                <a:effectLst/>
                <a:latin typeface="Arial" panose="020B0604020202020204" pitchFamily="34" charset="0"/>
                <a:ea typeface="Calibri" panose="020F0502020204030204" pitchFamily="34" charset="0"/>
              </a:rPr>
              <a:t>iPSCs = induced pluripotent stem cells; RNA-seq = RNA sequencing; </a:t>
            </a:r>
            <a:r>
              <a:rPr lang="en-US" sz="1800" kern="0" dirty="0" err="1">
                <a:effectLst/>
                <a:latin typeface="Arial" panose="020B0604020202020204" pitchFamily="34" charset="0"/>
                <a:ea typeface="Calibri" panose="020F0502020204030204" pitchFamily="34" charset="0"/>
              </a:rPr>
              <a:t>scRNA</a:t>
            </a:r>
            <a:r>
              <a:rPr lang="en-US" sz="1800" kern="0" dirty="0">
                <a:effectLst/>
                <a:latin typeface="Arial" panose="020B0604020202020204" pitchFamily="34" charset="0"/>
                <a:ea typeface="Calibri" panose="020F0502020204030204" pitchFamily="34" charset="0"/>
              </a:rPr>
              <a:t>-seq = Single cell RAN-seq.</a:t>
            </a:r>
          </a:p>
          <a:p>
            <a:endParaRPr lang="en-US" sz="1800" b="1" kern="0"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THU-070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Characterizing the differentiation and cellular heterogeneity of hepatic stellate cells derived from induced pluripotent stem cells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it-IT" sz="1800" u="sng" dirty="0" err="1">
                <a:effectLst/>
                <a:latin typeface="Arial" panose="020B0604020202020204" pitchFamily="34" charset="0"/>
                <a:ea typeface="Times New Roman" panose="02020603050405020304" pitchFamily="18" charset="0"/>
              </a:rPr>
              <a:t>Zhengqing</a:t>
            </a:r>
            <a:r>
              <a:rPr lang="it-IT" sz="1800" u="sng" dirty="0">
                <a:effectLst/>
                <a:latin typeface="Arial" panose="020B0604020202020204" pitchFamily="34" charset="0"/>
                <a:ea typeface="Times New Roman" panose="02020603050405020304" pitchFamily="18" charset="0"/>
              </a:rPr>
              <a:t> Xu</a:t>
            </a:r>
            <a:r>
              <a:rPr lang="it-IT" sz="1800" baseline="30000" dirty="0">
                <a:effectLst/>
                <a:latin typeface="Arial" panose="020B0604020202020204" pitchFamily="34" charset="0"/>
                <a:ea typeface="Times New Roman" panose="02020603050405020304" pitchFamily="18" charset="0"/>
              </a:rPr>
              <a:t>1</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Raquel A Martínez-García de la Torre</a:t>
            </a:r>
            <a:r>
              <a:rPr lang="it-IT" sz="1800" baseline="30000" dirty="0">
                <a:effectLst/>
                <a:latin typeface="Arial" panose="020B0604020202020204" pitchFamily="34" charset="0"/>
                <a:ea typeface="Times New Roman" panose="02020603050405020304" pitchFamily="18" charset="0"/>
              </a:rPr>
              <a:t>1</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Maria Mercado</a:t>
            </a:r>
            <a:r>
              <a:rPr lang="it-IT" sz="1800" baseline="30000" dirty="0">
                <a:effectLst/>
                <a:latin typeface="Arial" panose="020B0604020202020204" pitchFamily="34" charset="0"/>
                <a:ea typeface="Times New Roman" panose="02020603050405020304" pitchFamily="18" charset="0"/>
              </a:rPr>
              <a:t>2</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Raquel Ferrer-Lorente</a:t>
            </a:r>
            <a:r>
              <a:rPr lang="it-IT" sz="1800" baseline="30000" dirty="0">
                <a:effectLst/>
                <a:latin typeface="Arial" panose="020B0604020202020204" pitchFamily="34" charset="0"/>
                <a:ea typeface="Times New Roman" panose="02020603050405020304" pitchFamily="18" charset="0"/>
              </a:rPr>
              <a:t>2</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Antonio Segovia-Zafra</a:t>
            </a:r>
            <a:r>
              <a:rPr lang="it-IT" sz="1800" baseline="30000" dirty="0">
                <a:effectLst/>
                <a:latin typeface="Arial" panose="020B0604020202020204" pitchFamily="34" charset="0"/>
                <a:ea typeface="Times New Roman" panose="02020603050405020304" pitchFamily="18" charset="0"/>
              </a:rPr>
              <a:t>3</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Laura Zanatto</a:t>
            </a:r>
            <a:r>
              <a:rPr lang="it-IT" sz="1800" baseline="30000" dirty="0">
                <a:effectLst/>
                <a:latin typeface="Arial" panose="020B0604020202020204" pitchFamily="34" charset="0"/>
                <a:ea typeface="Times New Roman" panose="02020603050405020304" pitchFamily="18" charset="0"/>
              </a:rPr>
              <a:t>1</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Silvia Ariño</a:t>
            </a:r>
            <a:r>
              <a:rPr lang="it-IT" sz="1800" baseline="30000" dirty="0">
                <a:effectLst/>
                <a:latin typeface="Arial" panose="020B0604020202020204" pitchFamily="34" charset="0"/>
                <a:ea typeface="Times New Roman" panose="02020603050405020304" pitchFamily="18" charset="0"/>
              </a:rPr>
              <a:t>4</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Marc Miravet</a:t>
            </a:r>
            <a:r>
              <a:rPr lang="it-IT" sz="1800" baseline="30000" dirty="0">
                <a:effectLst/>
                <a:latin typeface="Arial" panose="020B0604020202020204" pitchFamily="34" charset="0"/>
                <a:ea typeface="Times New Roman" panose="02020603050405020304" pitchFamily="18" charset="0"/>
              </a:rPr>
              <a:t>2</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Pau Sancho-Bru</a:t>
            </a:r>
            <a:r>
              <a:rPr lang="it-IT" sz="1800" baseline="30000" dirty="0">
                <a:effectLst/>
                <a:latin typeface="Arial" panose="020B0604020202020204" pitchFamily="34" charset="0"/>
                <a:ea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endParaRPr>
          </a:p>
          <a:p>
            <a:r>
              <a:rPr lang="it-IT" sz="1800" i="1" baseline="30000" dirty="0">
                <a:effectLst/>
                <a:latin typeface="Arial" panose="020B0604020202020204" pitchFamily="34" charset="0"/>
                <a:ea typeface="Times New Roman" panose="02020603050405020304" pitchFamily="18" charset="0"/>
              </a:rPr>
              <a:t>1</a:t>
            </a:r>
            <a:r>
              <a:rPr lang="it-IT" sz="1800" i="1" dirty="0">
                <a:effectLst/>
                <a:latin typeface="Arial" panose="020B0604020202020204" pitchFamily="34" charset="0"/>
                <a:ea typeface="Times New Roman" panose="02020603050405020304" pitchFamily="18" charset="0"/>
              </a:rPr>
              <a:t>Institut d’</a:t>
            </a:r>
            <a:r>
              <a:rPr lang="it-IT" sz="1800" i="1" dirty="0" err="1">
                <a:effectLst/>
                <a:latin typeface="Arial" panose="020B0604020202020204" pitchFamily="34" charset="0"/>
                <a:ea typeface="Times New Roman" panose="02020603050405020304" pitchFamily="18" charset="0"/>
              </a:rPr>
              <a:t>Investigacions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Biomèdiques</a:t>
            </a:r>
            <a:r>
              <a:rPr lang="it-IT" sz="1800" i="1" dirty="0">
                <a:effectLst/>
                <a:latin typeface="Arial" panose="020B0604020202020204" pitchFamily="34" charset="0"/>
                <a:ea typeface="Times New Roman" panose="02020603050405020304" pitchFamily="18" charset="0"/>
              </a:rPr>
              <a:t> August Pi i </a:t>
            </a:r>
            <a:r>
              <a:rPr lang="it-IT" sz="1800" i="1" dirty="0" err="1">
                <a:effectLst/>
                <a:latin typeface="Arial" panose="020B0604020202020204" pitchFamily="34" charset="0"/>
                <a:ea typeface="Times New Roman" panose="02020603050405020304" pitchFamily="18" charset="0"/>
              </a:rPr>
              <a:t>Sunyer</a:t>
            </a:r>
            <a:r>
              <a:rPr lang="it-IT" sz="1800" i="1" dirty="0">
                <a:effectLst/>
                <a:latin typeface="Arial" panose="020B0604020202020204" pitchFamily="34" charset="0"/>
                <a:ea typeface="Times New Roman" panose="02020603050405020304" pitchFamily="18" charset="0"/>
              </a:rPr>
              <a:t> (IDIBAPS),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Universitat</a:t>
            </a:r>
            <a:r>
              <a:rPr lang="it-IT" sz="1800" i="1" dirty="0">
                <a:effectLst/>
                <a:latin typeface="Arial" panose="020B0604020202020204" pitchFamily="34" charset="0"/>
                <a:ea typeface="Times New Roman" panose="02020603050405020304" pitchFamily="18" charset="0"/>
              </a:rPr>
              <a:t> de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(UB),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dirty="0">
                <a:effectLst/>
                <a:latin typeface="Arial" panose="020B0604020202020204" pitchFamily="34" charset="0"/>
                <a:ea typeface="Arial" panose="020B0604020202020204" pitchFamily="34" charset="0"/>
              </a:rPr>
              <a:t>, </a:t>
            </a:r>
            <a:r>
              <a:rPr lang="it-IT" sz="1800" i="1" baseline="30000" dirty="0">
                <a:effectLst/>
                <a:latin typeface="Arial" panose="020B0604020202020204" pitchFamily="34" charset="0"/>
                <a:ea typeface="Times New Roman" panose="02020603050405020304" pitchFamily="18" charset="0"/>
              </a:rPr>
              <a:t>2</a:t>
            </a:r>
            <a:r>
              <a:rPr lang="it-IT" sz="1800" i="1" dirty="0">
                <a:effectLst/>
                <a:latin typeface="Arial" panose="020B0604020202020204" pitchFamily="34" charset="0"/>
                <a:ea typeface="Times New Roman" panose="02020603050405020304" pitchFamily="18" charset="0"/>
              </a:rPr>
              <a:t>Institut d’</a:t>
            </a:r>
            <a:r>
              <a:rPr lang="it-IT" sz="1800" i="1" dirty="0" err="1">
                <a:effectLst/>
                <a:latin typeface="Arial" panose="020B0604020202020204" pitchFamily="34" charset="0"/>
                <a:ea typeface="Times New Roman" panose="02020603050405020304" pitchFamily="18" charset="0"/>
              </a:rPr>
              <a:t>Investigacions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Biomèdiques</a:t>
            </a:r>
            <a:r>
              <a:rPr lang="it-IT" sz="1800" i="1" dirty="0">
                <a:effectLst/>
                <a:latin typeface="Arial" panose="020B0604020202020204" pitchFamily="34" charset="0"/>
                <a:ea typeface="Times New Roman" panose="02020603050405020304" pitchFamily="18" charset="0"/>
              </a:rPr>
              <a:t> August Pi i </a:t>
            </a:r>
            <a:r>
              <a:rPr lang="it-IT" sz="1800" i="1" dirty="0" err="1">
                <a:effectLst/>
                <a:latin typeface="Arial" panose="020B0604020202020204" pitchFamily="34" charset="0"/>
                <a:ea typeface="Times New Roman" panose="02020603050405020304" pitchFamily="18" charset="0"/>
              </a:rPr>
              <a:t>Sunyer</a:t>
            </a:r>
            <a:r>
              <a:rPr lang="it-IT" sz="1800" i="1" dirty="0">
                <a:effectLst/>
                <a:latin typeface="Arial" panose="020B0604020202020204" pitchFamily="34" charset="0"/>
                <a:ea typeface="Times New Roman" panose="02020603050405020304" pitchFamily="18" charset="0"/>
              </a:rPr>
              <a:t> (IDIBAPS),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dirty="0">
                <a:effectLst/>
                <a:latin typeface="Arial" panose="020B0604020202020204" pitchFamily="34" charset="0"/>
                <a:ea typeface="Arial" panose="020B0604020202020204" pitchFamily="34" charset="0"/>
              </a:rPr>
              <a:t>, </a:t>
            </a:r>
            <a:r>
              <a:rPr lang="it-IT" sz="1800" i="1" baseline="30000" dirty="0">
                <a:effectLst/>
                <a:latin typeface="Arial" panose="020B0604020202020204" pitchFamily="34" charset="0"/>
                <a:ea typeface="Times New Roman" panose="02020603050405020304" pitchFamily="18" charset="0"/>
              </a:rPr>
              <a:t>3</a:t>
            </a:r>
            <a:r>
              <a:rPr lang="it-IT" sz="1800" i="1" dirty="0">
                <a:effectLst/>
                <a:latin typeface="Arial" panose="020B0604020202020204" pitchFamily="34" charset="0"/>
                <a:ea typeface="Times New Roman" panose="02020603050405020304" pitchFamily="18" charset="0"/>
              </a:rPr>
              <a:t>Centro de </a:t>
            </a:r>
            <a:r>
              <a:rPr lang="it-IT" sz="1800" i="1" dirty="0" err="1">
                <a:effectLst/>
                <a:latin typeface="Arial" panose="020B0604020202020204" pitchFamily="34" charset="0"/>
                <a:ea typeface="Times New Roman" panose="02020603050405020304" pitchFamily="18" charset="0"/>
              </a:rPr>
              <a:t>Investigación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Biomédica</a:t>
            </a:r>
            <a:r>
              <a:rPr lang="it-IT" sz="1800" i="1" dirty="0">
                <a:effectLst/>
                <a:latin typeface="Arial" panose="020B0604020202020204" pitchFamily="34" charset="0"/>
                <a:ea typeface="Times New Roman" panose="02020603050405020304" pitchFamily="18" charset="0"/>
              </a:rPr>
              <a:t> en Red de </a:t>
            </a:r>
            <a:r>
              <a:rPr lang="it-IT" sz="1800" i="1" dirty="0" err="1">
                <a:effectLst/>
                <a:latin typeface="Arial" panose="020B0604020202020204" pitchFamily="34" charset="0"/>
                <a:ea typeface="Times New Roman" panose="02020603050405020304" pitchFamily="18" charset="0"/>
              </a:rPr>
              <a:t>Enfermedades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Hepáticas</a:t>
            </a:r>
            <a:r>
              <a:rPr lang="it-IT" sz="1800" i="1" dirty="0">
                <a:effectLst/>
                <a:latin typeface="Arial" panose="020B0604020202020204" pitchFamily="34" charset="0"/>
                <a:ea typeface="Times New Roman" panose="02020603050405020304" pitchFamily="18" charset="0"/>
              </a:rPr>
              <a:t> y </a:t>
            </a:r>
            <a:r>
              <a:rPr lang="it-IT" sz="1800" i="1" dirty="0" err="1">
                <a:effectLst/>
                <a:latin typeface="Arial" panose="020B0604020202020204" pitchFamily="34" charset="0"/>
                <a:ea typeface="Times New Roman" panose="02020603050405020304" pitchFamily="18" charset="0"/>
              </a:rPr>
              <a:t>Digestivas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CIBERehd</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Servicios</a:t>
            </a:r>
            <a:r>
              <a:rPr lang="it-IT" sz="1800" i="1" dirty="0">
                <a:effectLst/>
                <a:latin typeface="Arial" panose="020B0604020202020204" pitchFamily="34" charset="0"/>
                <a:ea typeface="Times New Roman" panose="02020603050405020304" pitchFamily="18" charset="0"/>
              </a:rPr>
              <a:t> de </a:t>
            </a:r>
            <a:r>
              <a:rPr lang="it-IT" sz="1800" i="1" dirty="0" err="1">
                <a:effectLst/>
                <a:latin typeface="Arial" panose="020B0604020202020204" pitchFamily="34" charset="0"/>
                <a:ea typeface="Times New Roman" panose="02020603050405020304" pitchFamily="18" charset="0"/>
              </a:rPr>
              <a:t>Aparato</a:t>
            </a:r>
            <a:r>
              <a:rPr lang="it-IT" sz="1800" i="1" dirty="0">
                <a:effectLst/>
                <a:latin typeface="Arial" panose="020B0604020202020204" pitchFamily="34" charset="0"/>
                <a:ea typeface="Times New Roman" panose="02020603050405020304" pitchFamily="18" charset="0"/>
              </a:rPr>
              <a:t> Digestivo y </a:t>
            </a:r>
            <a:r>
              <a:rPr lang="it-IT" sz="1800" i="1" dirty="0" err="1">
                <a:effectLst/>
                <a:latin typeface="Arial" panose="020B0604020202020204" pitchFamily="34" charset="0"/>
                <a:ea typeface="Times New Roman" panose="02020603050405020304" pitchFamily="18" charset="0"/>
              </a:rPr>
              <a:t>Farmacología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Clínica</a:t>
            </a:r>
            <a:r>
              <a:rPr lang="it-IT" sz="1800" i="1" dirty="0">
                <a:effectLst/>
                <a:latin typeface="Arial" panose="020B0604020202020204" pitchFamily="34" charset="0"/>
                <a:ea typeface="Times New Roman" panose="02020603050405020304" pitchFamily="18" charset="0"/>
              </a:rPr>
              <a:t>, Hospital Universitario </a:t>
            </a:r>
            <a:r>
              <a:rPr lang="it-IT" sz="1800" i="1" dirty="0" err="1">
                <a:effectLst/>
                <a:latin typeface="Arial" panose="020B0604020202020204" pitchFamily="34" charset="0"/>
                <a:ea typeface="Times New Roman" panose="02020603050405020304" pitchFamily="18" charset="0"/>
              </a:rPr>
              <a:t>Virgen</a:t>
            </a:r>
            <a:r>
              <a:rPr lang="it-IT" sz="1800" i="1" dirty="0">
                <a:effectLst/>
                <a:latin typeface="Arial" panose="020B0604020202020204" pitchFamily="34" charset="0"/>
                <a:ea typeface="Times New Roman" panose="02020603050405020304" pitchFamily="18" charset="0"/>
              </a:rPr>
              <a:t> de la Victoria, </a:t>
            </a:r>
            <a:r>
              <a:rPr lang="it-IT" sz="1800" i="1" dirty="0" err="1">
                <a:effectLst/>
                <a:latin typeface="Arial" panose="020B0604020202020204" pitchFamily="34" charset="0"/>
                <a:ea typeface="Times New Roman" panose="02020603050405020304" pitchFamily="18" charset="0"/>
              </a:rPr>
              <a:t>Instituto</a:t>
            </a:r>
            <a:r>
              <a:rPr lang="it-IT" sz="1800" i="1" dirty="0">
                <a:effectLst/>
                <a:latin typeface="Arial" panose="020B0604020202020204" pitchFamily="34" charset="0"/>
                <a:ea typeface="Times New Roman" panose="02020603050405020304" pitchFamily="18" charset="0"/>
              </a:rPr>
              <a:t> de </a:t>
            </a:r>
            <a:r>
              <a:rPr lang="it-IT" sz="1800" i="1" dirty="0" err="1">
                <a:effectLst/>
                <a:latin typeface="Arial" panose="020B0604020202020204" pitchFamily="34" charset="0"/>
                <a:ea typeface="Times New Roman" panose="02020603050405020304" pitchFamily="18" charset="0"/>
              </a:rPr>
              <a:t>Investigación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Biomédica</a:t>
            </a:r>
            <a:r>
              <a:rPr lang="it-IT" sz="1800" i="1" dirty="0">
                <a:effectLst/>
                <a:latin typeface="Arial" panose="020B0604020202020204" pitchFamily="34" charset="0"/>
                <a:ea typeface="Times New Roman" panose="02020603050405020304" pitchFamily="18" charset="0"/>
              </a:rPr>
              <a:t> de Málaga y </a:t>
            </a:r>
            <a:r>
              <a:rPr lang="it-IT" sz="1800" i="1" dirty="0" err="1">
                <a:effectLst/>
                <a:latin typeface="Arial" panose="020B0604020202020204" pitchFamily="34" charset="0"/>
                <a:ea typeface="Times New Roman" panose="02020603050405020304" pitchFamily="18" charset="0"/>
              </a:rPr>
              <a:t>Plataforma</a:t>
            </a:r>
            <a:r>
              <a:rPr lang="it-IT" sz="1800" i="1" dirty="0">
                <a:effectLst/>
                <a:latin typeface="Arial" panose="020B0604020202020204" pitchFamily="34" charset="0"/>
                <a:ea typeface="Times New Roman" panose="02020603050405020304" pitchFamily="18" charset="0"/>
              </a:rPr>
              <a:t> en Nanomedicina-IBIMA </a:t>
            </a:r>
            <a:r>
              <a:rPr lang="it-IT" sz="1800" i="1" dirty="0" err="1">
                <a:effectLst/>
                <a:latin typeface="Arial" panose="020B0604020202020204" pitchFamily="34" charset="0"/>
                <a:ea typeface="Times New Roman" panose="02020603050405020304" pitchFamily="18" charset="0"/>
              </a:rPr>
              <a:t>Plataforma</a:t>
            </a:r>
            <a:r>
              <a:rPr lang="it-IT" sz="1800" i="1" dirty="0">
                <a:effectLst/>
                <a:latin typeface="Arial" panose="020B0604020202020204" pitchFamily="34" charset="0"/>
                <a:ea typeface="Times New Roman" panose="02020603050405020304" pitchFamily="18" charset="0"/>
              </a:rPr>
              <a:t> BIONAND, </a:t>
            </a:r>
            <a:r>
              <a:rPr lang="it-IT" sz="1800" i="1" dirty="0" err="1">
                <a:effectLst/>
                <a:latin typeface="Arial" panose="020B0604020202020204" pitchFamily="34" charset="0"/>
                <a:ea typeface="Times New Roman" panose="02020603050405020304" pitchFamily="18" charset="0"/>
              </a:rPr>
              <a:t>Universidad</a:t>
            </a:r>
            <a:r>
              <a:rPr lang="it-IT" sz="1800" i="1" dirty="0">
                <a:effectLst/>
                <a:latin typeface="Arial" panose="020B0604020202020204" pitchFamily="34" charset="0"/>
                <a:ea typeface="Times New Roman" panose="02020603050405020304" pitchFamily="18" charset="0"/>
              </a:rPr>
              <a:t> de Málaga, Málaga,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dirty="0">
                <a:effectLst/>
                <a:latin typeface="Arial" panose="020B0604020202020204" pitchFamily="34" charset="0"/>
                <a:ea typeface="Arial" panose="020B0604020202020204" pitchFamily="34" charset="0"/>
              </a:rPr>
              <a:t>, </a:t>
            </a:r>
            <a:r>
              <a:rPr lang="it-IT" sz="1800" i="1" baseline="30000" dirty="0">
                <a:effectLst/>
                <a:latin typeface="Arial" panose="020B0604020202020204" pitchFamily="34" charset="0"/>
                <a:ea typeface="Times New Roman" panose="02020603050405020304" pitchFamily="18" charset="0"/>
              </a:rPr>
              <a:t>4</a:t>
            </a:r>
            <a:r>
              <a:rPr lang="it-IT" sz="1800" i="1" dirty="0">
                <a:effectLst/>
                <a:latin typeface="Arial" panose="020B0604020202020204" pitchFamily="34" charset="0"/>
                <a:ea typeface="Times New Roman" panose="02020603050405020304" pitchFamily="18" charset="0"/>
              </a:rPr>
              <a:t>Institut d’</a:t>
            </a:r>
            <a:r>
              <a:rPr lang="it-IT" sz="1800" i="1" dirty="0" err="1">
                <a:effectLst/>
                <a:latin typeface="Arial" panose="020B0604020202020204" pitchFamily="34" charset="0"/>
                <a:ea typeface="Times New Roman" panose="02020603050405020304" pitchFamily="18" charset="0"/>
              </a:rPr>
              <a:t>Investigacions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Biomèdiques</a:t>
            </a:r>
            <a:r>
              <a:rPr lang="it-IT" sz="1800" i="1" dirty="0">
                <a:effectLst/>
                <a:latin typeface="Arial" panose="020B0604020202020204" pitchFamily="34" charset="0"/>
                <a:ea typeface="Times New Roman" panose="02020603050405020304" pitchFamily="18" charset="0"/>
              </a:rPr>
              <a:t> August Pi i </a:t>
            </a:r>
            <a:r>
              <a:rPr lang="it-IT" sz="1800" i="1" dirty="0" err="1">
                <a:effectLst/>
                <a:latin typeface="Arial" panose="020B0604020202020204" pitchFamily="34" charset="0"/>
                <a:ea typeface="Times New Roman" panose="02020603050405020304" pitchFamily="18" charset="0"/>
              </a:rPr>
              <a:t>Sunyer</a:t>
            </a:r>
            <a:r>
              <a:rPr lang="it-IT" sz="1800" i="1" dirty="0">
                <a:effectLst/>
                <a:latin typeface="Arial" panose="020B0604020202020204" pitchFamily="34" charset="0"/>
                <a:ea typeface="Times New Roman" panose="02020603050405020304" pitchFamily="18" charset="0"/>
              </a:rPr>
              <a:t> (IDIBAPS),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Universitat</a:t>
            </a:r>
            <a:r>
              <a:rPr lang="it-IT" sz="1800" i="1" dirty="0">
                <a:effectLst/>
                <a:latin typeface="Arial" panose="020B0604020202020204" pitchFamily="34" charset="0"/>
                <a:ea typeface="Times New Roman" panose="02020603050405020304" pitchFamily="18" charset="0"/>
              </a:rPr>
              <a:t> de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(UB),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Centro de </a:t>
            </a:r>
            <a:r>
              <a:rPr lang="it-IT" sz="1800" i="1" dirty="0" err="1">
                <a:effectLst/>
                <a:latin typeface="Arial" panose="020B0604020202020204" pitchFamily="34" charset="0"/>
                <a:ea typeface="Times New Roman" panose="02020603050405020304" pitchFamily="18" charset="0"/>
              </a:rPr>
              <a:t>Investigación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Biomédica</a:t>
            </a:r>
            <a:r>
              <a:rPr lang="it-IT" sz="1800" i="1" dirty="0">
                <a:effectLst/>
                <a:latin typeface="Arial" panose="020B0604020202020204" pitchFamily="34" charset="0"/>
                <a:ea typeface="Times New Roman" panose="02020603050405020304" pitchFamily="18" charset="0"/>
              </a:rPr>
              <a:t> en Red de </a:t>
            </a:r>
            <a:r>
              <a:rPr lang="it-IT" sz="1800" i="1" dirty="0" err="1">
                <a:effectLst/>
                <a:latin typeface="Arial" panose="020B0604020202020204" pitchFamily="34" charset="0"/>
                <a:ea typeface="Times New Roman" panose="02020603050405020304" pitchFamily="18" charset="0"/>
              </a:rPr>
              <a:t>Enfermedades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Hepáticas</a:t>
            </a:r>
            <a:r>
              <a:rPr lang="it-IT" sz="1800" i="1" dirty="0">
                <a:effectLst/>
                <a:latin typeface="Arial" panose="020B0604020202020204" pitchFamily="34" charset="0"/>
                <a:ea typeface="Times New Roman" panose="02020603050405020304" pitchFamily="18" charset="0"/>
              </a:rPr>
              <a:t> y </a:t>
            </a:r>
            <a:r>
              <a:rPr lang="it-IT" sz="1800" i="1" dirty="0" err="1">
                <a:effectLst/>
                <a:latin typeface="Arial" panose="020B0604020202020204" pitchFamily="34" charset="0"/>
                <a:ea typeface="Times New Roman" panose="02020603050405020304" pitchFamily="18" charset="0"/>
              </a:rPr>
              <a:t>Digestivas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CIBERehd</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u="sng" dirty="0">
                <a:solidFill>
                  <a:srgbClr val="467886"/>
                </a:solidFill>
                <a:effectLst/>
                <a:latin typeface="Arial" panose="020B0604020202020204" pitchFamily="34" charset="0"/>
                <a:ea typeface="Times New Roman" panose="02020603050405020304" pitchFamily="18" charset="0"/>
                <a:hlinkClick r:id="rId3"/>
              </a:rPr>
              <a:t>zhxuxuxx39@alumnes.ub.edu</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a:t>
            </a:r>
            <a:r>
              <a:rPr lang="en-US" sz="1800" dirty="0">
                <a:effectLst/>
                <a:latin typeface="Arial" panose="020B0604020202020204" pitchFamily="34" charset="0"/>
                <a:ea typeface="Calibri" panose="020F0502020204030204" pitchFamily="34" charset="0"/>
              </a:rPr>
              <a:t>: Hepatic stellate cells (HSCs) are the main </a:t>
            </a:r>
            <a:r>
              <a:rPr lang="en-US" sz="1800" dirty="0" err="1">
                <a:effectLst/>
                <a:latin typeface="Arial" panose="020B0604020202020204" pitchFamily="34" charset="0"/>
                <a:ea typeface="Calibri" panose="020F0502020204030204" pitchFamily="34" charset="0"/>
              </a:rPr>
              <a:t>fibrogenic</a:t>
            </a:r>
            <a:r>
              <a:rPr lang="en-US" sz="1800" dirty="0">
                <a:effectLst/>
                <a:latin typeface="Arial" panose="020B0604020202020204" pitchFamily="34" charset="0"/>
                <a:ea typeface="Calibri" panose="020F0502020204030204" pitchFamily="34" charset="0"/>
              </a:rPr>
              <a:t> cell type in chronic liver diseases. Phenotypic heterogeneity and functional diversity of HSCs population have been described using single-cell RNA sequencing (</a:t>
            </a:r>
            <a:r>
              <a:rPr lang="en-US" sz="1800" dirty="0" err="1">
                <a:effectLst/>
                <a:latin typeface="Arial" panose="020B0604020202020204" pitchFamily="34" charset="0"/>
                <a:ea typeface="Calibri" panose="020F0502020204030204" pitchFamily="34" charset="0"/>
              </a:rPr>
              <a:t>scRNA</a:t>
            </a:r>
            <a:r>
              <a:rPr lang="en-US" sz="1800" dirty="0">
                <a:effectLst/>
                <a:latin typeface="Arial" panose="020B0604020202020204" pitchFamily="34" charset="0"/>
                <a:ea typeface="Calibri" panose="020F0502020204030204" pitchFamily="34" charset="0"/>
              </a:rPr>
              <a:t>-seq). We have shown that human induced pluripotent stem cells (iPSCs) derived HSCs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mimic the phenotype and function of primary HSCs. In this study, we characterize the differentiation and activation of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with the goal of assessing the dynamics of differentiation and the cellular heterogeneity within the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population.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were generated following a well-established 12-day protocol. Activation was induced by plating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on plastic or by treating them with 10ng/ml TGF-b. Bulk RNA sequencing (RNA-seq) was performed at days 0,2,4,6,8,10,12 of the differentiation and in both activation models.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were analyzed using </a:t>
            </a:r>
            <a:r>
              <a:rPr lang="en-US" sz="1800" dirty="0" err="1">
                <a:effectLst/>
                <a:latin typeface="Arial" panose="020B0604020202020204" pitchFamily="34" charset="0"/>
                <a:ea typeface="Calibri" panose="020F0502020204030204" pitchFamily="34" charset="0"/>
              </a:rPr>
              <a:t>scRNA</a:t>
            </a:r>
            <a:r>
              <a:rPr lang="en-US" sz="1800" dirty="0">
                <a:effectLst/>
                <a:latin typeface="Arial" panose="020B0604020202020204" pitchFamily="34" charset="0"/>
                <a:ea typeface="Calibri" panose="020F0502020204030204" pitchFamily="34" charset="0"/>
              </a:rPr>
              <a:t>-seq and compared to primary HSCs.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Bulk RNA-seq analysis revealed that quiescent HSC markers, (i.e. NCAM1, RELN, DCN, GATA6) started to be upregulated at day 6, while markers associated with activation, such as PDGFRB, COL1A1, ACTA2, and LOX, increased at day 8. Expression of RELN, RSPO3, PCDH7 and PDGFRB was confirmed by immunostaining. Plastic and TGF-b activation induced distinct molecular pathways. Plastic enhanced pathways related to cell contractility, extracellular matrix remodeling, and stress response, whereas TGF-b mediated activation enriched pathways involved in carbohydrate metabolism and glycolysis. Next, we assessed whether iPSCs differentiation could recapitulate the heterogeneity of HSCs. Bulk RNA-seq analysis revealed that markers for HSC populations of the portal and central regions (GPC3, DPT, FBLN1, CCL2) and perisinusoidal regions (DBH, RBP1, CXCL14, HHIP) began to increase at day 6. Additionally, markers associated with regenerative HSCs (HGF), lipid-associated HSCs (ADH4), and antigen-presenting HSCs (PLG) were enriched starting from day 10 of differentiation. </a:t>
            </a:r>
            <a:r>
              <a:rPr lang="en-US" sz="1800" dirty="0" err="1">
                <a:effectLst/>
                <a:latin typeface="Arial" panose="020B0604020202020204" pitchFamily="34" charset="0"/>
                <a:ea typeface="Calibri" panose="020F0502020204030204" pitchFamily="34" charset="0"/>
              </a:rPr>
              <a:t>scRNA</a:t>
            </a:r>
            <a:r>
              <a:rPr lang="en-US" sz="1800" dirty="0">
                <a:effectLst/>
                <a:latin typeface="Arial" panose="020B0604020202020204" pitchFamily="34" charset="0"/>
                <a:ea typeface="Calibri" panose="020F0502020204030204" pitchFamily="34" charset="0"/>
              </a:rPr>
              <a:t>-Seq analysis of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identified five distinct populations, all of which expressed common HSCs markers but exhibited specific gene signatures related to fibrinolysis, proliferation, contractile-</a:t>
            </a:r>
            <a:r>
              <a:rPr lang="en-US" sz="1800" dirty="0" err="1">
                <a:effectLst/>
                <a:latin typeface="Arial" panose="020B0604020202020204" pitchFamily="34" charset="0"/>
                <a:ea typeface="Calibri" panose="020F0502020204030204" pitchFamily="34" charset="0"/>
              </a:rPr>
              <a:t>myofibroblastic</a:t>
            </a:r>
            <a:r>
              <a:rPr lang="en-US" sz="1800" dirty="0">
                <a:effectLst/>
                <a:latin typeface="Arial" panose="020B0604020202020204" pitchFamily="34" charset="0"/>
                <a:ea typeface="Calibri" panose="020F0502020204030204" pitchFamily="34" charset="0"/>
              </a:rPr>
              <a:t> functions, fibrogenesis, and protein synthesis. The comparison with publicly available human liver single cell data showed that the cellular heterogeneity observed in primary HSCs is present in the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population.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In this study we outline the dynamics of </a:t>
            </a:r>
            <a:r>
              <a:rPr lang="en-US" sz="1800" dirty="0" err="1">
                <a:effectLst/>
                <a:latin typeface="Arial" panose="020B0604020202020204" pitchFamily="34" charset="0"/>
                <a:ea typeface="Calibri" panose="020F0502020204030204" pitchFamily="34" charset="0"/>
              </a:rPr>
              <a:t>diHSC</a:t>
            </a:r>
            <a:r>
              <a:rPr lang="en-US" sz="1800" dirty="0">
                <a:effectLst/>
                <a:latin typeface="Arial" panose="020B0604020202020204" pitchFamily="34" charset="0"/>
                <a:ea typeface="Calibri" panose="020F0502020204030204" pitchFamily="34" charset="0"/>
              </a:rPr>
              <a:t> differentiation. We also demonstrate that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constitute a heterogeneous population, recapitulating the expression of markers that define HSCs populations in both health and disease. Overall, our findings highlight that iPSCs are a good tool for studying the acquisition of the phenotype and the cellular heterogeneity of HSCs.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9F11C52-3D60-6928-0FC7-E5BB37BB941C}"/>
              </a:ext>
            </a:extLst>
          </p:cNvPr>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251664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n-US" sz="1800" b="0" u="none" dirty="0">
                <a:effectLst/>
                <a:latin typeface="Arial" panose="020B0604020202020204" pitchFamily="34" charset="0"/>
                <a:ea typeface="Times New Roman" panose="02020603050405020304" pitchFamily="18" charset="0"/>
              </a:rPr>
              <a:t>DILI</a:t>
            </a:r>
            <a:r>
              <a:rPr lang="en-US" sz="1800" b="1" u="none" dirty="0">
                <a:effectLst/>
                <a:latin typeface="Arial" panose="020B0604020202020204" pitchFamily="34" charset="0"/>
                <a:ea typeface="Times New Roman" panose="02020603050405020304" pitchFamily="18" charset="0"/>
              </a:rPr>
              <a:t> = </a:t>
            </a:r>
            <a:r>
              <a:rPr lang="en-US" sz="1800" u="none" dirty="0">
                <a:effectLst/>
                <a:latin typeface="Arial" panose="020B0604020202020204" pitchFamily="34" charset="0"/>
                <a:ea typeface="Calibri" panose="020F0502020204030204" pitchFamily="34" charset="0"/>
              </a:rPr>
              <a:t>drug-induced acute liver injury; HF-CDAA = choline-deficient, high-fat diet; </a:t>
            </a:r>
            <a:r>
              <a:rPr lang="en-US" sz="2800" b="0" i="0" u="none" dirty="0">
                <a:effectLst/>
                <a:latin typeface="Arial" panose="020B0604020202020204" pitchFamily="34" charset="0"/>
              </a:rPr>
              <a:t>LDH = </a:t>
            </a:r>
            <a:r>
              <a:rPr lang="en-US" sz="1800" dirty="0">
                <a:effectLst/>
                <a:latin typeface="Arial" panose="020B0604020202020204" pitchFamily="34" charset="0"/>
                <a:ea typeface="Calibri" panose="020F0502020204030204" pitchFamily="34" charset="0"/>
              </a:rPr>
              <a:t>lactate dehydrogenase; </a:t>
            </a:r>
            <a:r>
              <a:rPr lang="en-US" sz="1200" u="none" dirty="0">
                <a:effectLst/>
                <a:latin typeface="Arial" panose="020B0604020202020204" pitchFamily="34" charset="0"/>
                <a:ea typeface="Calibri" panose="020F0502020204030204" pitchFamily="34" charset="0"/>
              </a:rPr>
              <a:t>LPS = </a:t>
            </a:r>
            <a:r>
              <a:rPr lang="en-US" sz="1800" b="0" i="0" u="none" dirty="0">
                <a:effectLst/>
                <a:latin typeface="Arial" panose="020B0604020202020204" pitchFamily="34" charset="0"/>
              </a:rPr>
              <a:t>Lipopolysaccharide; </a:t>
            </a:r>
            <a:r>
              <a:rPr lang="en-GB" sz="1800" dirty="0">
                <a:effectLst/>
                <a:latin typeface="Calibri" panose="020F0502020204030204" pitchFamily="34" charset="0"/>
              </a:rPr>
              <a:t>MASLD = metabolic dysfunction-associated </a:t>
            </a:r>
            <a:r>
              <a:rPr lang="en-GB" sz="1800" dirty="0" err="1">
                <a:effectLst/>
                <a:latin typeface="Calibri" panose="020F0502020204030204" pitchFamily="34" charset="0"/>
              </a:rPr>
              <a:t>steatotic</a:t>
            </a:r>
            <a:r>
              <a:rPr lang="en-GB" sz="1800" dirty="0">
                <a:effectLst/>
                <a:latin typeface="Calibri" panose="020F0502020204030204" pitchFamily="34" charset="0"/>
              </a:rPr>
              <a:t> liver disease.</a:t>
            </a:r>
            <a:endParaRPr lang="en-US" sz="1800" b="1" dirty="0">
              <a:effectLst/>
              <a:latin typeface="Arial" panose="020B0604020202020204" pitchFamily="34" charset="0"/>
            </a:endParaRPr>
          </a:p>
          <a:p>
            <a:endParaRPr lang="en-US" sz="1800" b="0" i="0"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OS-050-YI</a:t>
            </a:r>
            <a:endParaRPr lang="en-US" sz="1800" b="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Unravelling the therapeutic potential of novel peptides derived from the human gut microbiome in mouse models of MASLD and acute liver injury</a:t>
            </a:r>
            <a:endParaRPr lang="en-US" sz="1800" b="0" dirty="0">
              <a:effectLst/>
              <a:latin typeface="Times New Roman" panose="02020603050405020304" pitchFamily="18" charset="0"/>
              <a:ea typeface="Times New Roman" panose="02020603050405020304" pitchFamily="18" charset="0"/>
            </a:endParaRPr>
          </a:p>
          <a:p>
            <a:pPr>
              <a:lnSpc>
                <a:spcPct val="115000"/>
              </a:lnSpc>
            </a:pPr>
            <a:r>
              <a:rPr lang="en-US" sz="1800" b="0" u="sng" dirty="0">
                <a:effectLst/>
                <a:latin typeface="Arial" panose="020B0604020202020204" pitchFamily="34" charset="0"/>
                <a:ea typeface="Times New Roman" panose="02020603050405020304" pitchFamily="18" charset="0"/>
              </a:rPr>
              <a:t>Javier Martínez-García</a:t>
            </a:r>
            <a:r>
              <a:rPr lang="en-US" sz="1800" b="0" baseline="30000" dirty="0">
                <a:effectLst/>
                <a:latin typeface="Arial" panose="020B0604020202020204" pitchFamily="34" charset="0"/>
                <a:ea typeface="Times New Roman" panose="02020603050405020304" pitchFamily="18" charset="0"/>
              </a:rPr>
              <a:t>1 2</a:t>
            </a:r>
            <a:r>
              <a:rPr lang="en-US" sz="1800" b="0" dirty="0">
                <a:effectLst/>
                <a:latin typeface="Arial" panose="020B0604020202020204" pitchFamily="34" charset="0"/>
                <a:ea typeface="Arial" panose="020B0604020202020204" pitchFamily="34" charset="0"/>
              </a:rPr>
              <a:t>, </a:t>
            </a:r>
            <a:r>
              <a:rPr lang="en-US" sz="1800" b="0" dirty="0">
                <a:effectLst/>
                <a:latin typeface="Arial" panose="020B0604020202020204" pitchFamily="34" charset="0"/>
                <a:ea typeface="Times New Roman" panose="02020603050405020304" pitchFamily="18" charset="0"/>
              </a:rPr>
              <a:t>Mario Fernández-Sanz</a:t>
            </a:r>
            <a:r>
              <a:rPr lang="en-US" sz="1800" b="0" baseline="30000" dirty="0">
                <a:effectLst/>
                <a:latin typeface="Arial" panose="020B0604020202020204" pitchFamily="34" charset="0"/>
                <a:ea typeface="Times New Roman" panose="02020603050405020304" pitchFamily="18" charset="0"/>
              </a:rPr>
              <a:t>1</a:t>
            </a:r>
            <a:r>
              <a:rPr lang="en-US" sz="1800" b="0" dirty="0">
                <a:effectLst/>
                <a:latin typeface="Arial" panose="020B0604020202020204" pitchFamily="34" charset="0"/>
                <a:ea typeface="Arial" panose="020B0604020202020204" pitchFamily="34" charset="0"/>
              </a:rPr>
              <a:t>, </a:t>
            </a:r>
            <a:r>
              <a:rPr lang="en-US" sz="1800" b="0" dirty="0">
                <a:effectLst/>
                <a:latin typeface="Arial" panose="020B0604020202020204" pitchFamily="34" charset="0"/>
                <a:ea typeface="Times New Roman" panose="02020603050405020304" pitchFamily="18" charset="0"/>
              </a:rPr>
              <a:t>José Carlos Royo Sanz</a:t>
            </a:r>
            <a:r>
              <a:rPr lang="en-US" sz="1800" b="0" baseline="30000" dirty="0">
                <a:effectLst/>
                <a:latin typeface="Arial" panose="020B0604020202020204" pitchFamily="34" charset="0"/>
                <a:ea typeface="Times New Roman" panose="02020603050405020304" pitchFamily="18" charset="0"/>
              </a:rPr>
              <a:t>1</a:t>
            </a:r>
            <a:r>
              <a:rPr lang="en-US" sz="1800" b="0" dirty="0">
                <a:effectLst/>
                <a:latin typeface="Arial" panose="020B0604020202020204" pitchFamily="34" charset="0"/>
                <a:ea typeface="Arial" panose="020B0604020202020204" pitchFamily="34" charset="0"/>
              </a:rPr>
              <a:t>, </a:t>
            </a:r>
            <a:r>
              <a:rPr lang="en-US" sz="1800" b="0" dirty="0">
                <a:effectLst/>
                <a:latin typeface="Arial" panose="020B0604020202020204" pitchFamily="34" charset="0"/>
                <a:ea typeface="Times New Roman" panose="02020603050405020304" pitchFamily="18" charset="0"/>
              </a:rPr>
              <a:t>Álvaro Blanes-Rodríguez</a:t>
            </a:r>
            <a:r>
              <a:rPr lang="en-US" sz="1800" b="0" baseline="30000" dirty="0">
                <a:effectLst/>
                <a:latin typeface="Arial" panose="020B0604020202020204" pitchFamily="34" charset="0"/>
                <a:ea typeface="Times New Roman" panose="02020603050405020304" pitchFamily="18" charset="0"/>
              </a:rPr>
              <a:t>1</a:t>
            </a:r>
            <a:r>
              <a:rPr lang="en-US" sz="1800" b="0" dirty="0">
                <a:effectLst/>
                <a:latin typeface="Arial" panose="020B0604020202020204" pitchFamily="34" charset="0"/>
                <a:ea typeface="Arial" panose="020B0604020202020204" pitchFamily="34" charset="0"/>
              </a:rPr>
              <a:t>, </a:t>
            </a:r>
            <a:r>
              <a:rPr lang="en-US" sz="1800" b="0" dirty="0">
                <a:effectLst/>
                <a:latin typeface="Arial" panose="020B0604020202020204" pitchFamily="34" charset="0"/>
                <a:ea typeface="Times New Roman" panose="02020603050405020304" pitchFamily="18" charset="0"/>
              </a:rPr>
              <a:t>Sandra </a:t>
            </a:r>
            <a:r>
              <a:rPr lang="en-US" sz="1800" b="0" dirty="0" err="1">
                <a:effectLst/>
                <a:latin typeface="Arial" panose="020B0604020202020204" pitchFamily="34" charset="0"/>
                <a:ea typeface="Times New Roman" panose="02020603050405020304" pitchFamily="18" charset="0"/>
              </a:rPr>
              <a:t>Melitón</a:t>
            </a:r>
            <a:r>
              <a:rPr lang="en-US" sz="1800" b="0" dirty="0">
                <a:effectLst/>
                <a:latin typeface="Arial" panose="020B0604020202020204" pitchFamily="34" charset="0"/>
                <a:ea typeface="Times New Roman" panose="02020603050405020304" pitchFamily="18" charset="0"/>
              </a:rPr>
              <a:t> Barbancho</a:t>
            </a:r>
            <a:r>
              <a:rPr lang="en-US" sz="1800" b="0" baseline="30000" dirty="0">
                <a:effectLst/>
                <a:latin typeface="Arial" panose="020B0604020202020204" pitchFamily="34" charset="0"/>
                <a:ea typeface="Times New Roman" panose="02020603050405020304" pitchFamily="18" charset="0"/>
              </a:rPr>
              <a:t>1</a:t>
            </a:r>
            <a:r>
              <a:rPr lang="en-US" sz="1800" b="0" dirty="0">
                <a:effectLst/>
                <a:latin typeface="Arial" panose="020B0604020202020204" pitchFamily="34" charset="0"/>
                <a:ea typeface="Arial" panose="020B0604020202020204" pitchFamily="34" charset="0"/>
              </a:rPr>
              <a:t>, </a:t>
            </a:r>
            <a:r>
              <a:rPr lang="en-US" sz="1800" b="0" dirty="0">
                <a:effectLst/>
                <a:latin typeface="Arial" panose="020B0604020202020204" pitchFamily="34" charset="0"/>
                <a:ea typeface="Times New Roman" panose="02020603050405020304" pitchFamily="18" charset="0"/>
              </a:rPr>
              <a:t>Natalia Sanchez-Romero</a:t>
            </a:r>
            <a:r>
              <a:rPr lang="en-US" sz="1800" b="0" baseline="30000" dirty="0">
                <a:effectLst/>
                <a:latin typeface="Arial" panose="020B0604020202020204" pitchFamily="34" charset="0"/>
                <a:ea typeface="Times New Roman" panose="02020603050405020304" pitchFamily="18" charset="0"/>
              </a:rPr>
              <a:t>1 3</a:t>
            </a:r>
            <a:r>
              <a:rPr lang="en-US" sz="1800" b="0" dirty="0">
                <a:effectLst/>
                <a:latin typeface="Arial" panose="020B0604020202020204" pitchFamily="34" charset="0"/>
                <a:ea typeface="Arial" panose="020B0604020202020204" pitchFamily="34" charset="0"/>
              </a:rPr>
              <a:t>, </a:t>
            </a:r>
            <a:r>
              <a:rPr lang="en-US" sz="1800" b="0" dirty="0">
                <a:effectLst/>
                <a:latin typeface="Arial" panose="020B0604020202020204" pitchFamily="34" charset="0"/>
                <a:ea typeface="Times New Roman" panose="02020603050405020304" pitchFamily="18" charset="0"/>
              </a:rPr>
              <a:t>Naiara Beraza</a:t>
            </a:r>
            <a:r>
              <a:rPr lang="en-US" sz="1800" b="0" baseline="30000" dirty="0">
                <a:effectLst/>
                <a:latin typeface="Arial" panose="020B0604020202020204" pitchFamily="34" charset="0"/>
                <a:ea typeface="Times New Roman" panose="02020603050405020304" pitchFamily="18" charset="0"/>
              </a:rPr>
              <a:t>4 5</a:t>
            </a:r>
            <a:r>
              <a:rPr lang="en-US" sz="1800" b="0" dirty="0">
                <a:effectLst/>
                <a:latin typeface="Arial" panose="020B0604020202020204" pitchFamily="34" charset="0"/>
                <a:ea typeface="Arial" panose="020B0604020202020204" pitchFamily="34" charset="0"/>
              </a:rPr>
              <a:t>, </a:t>
            </a:r>
            <a:r>
              <a:rPr lang="en-US" sz="1800" b="0" dirty="0">
                <a:effectLst/>
                <a:latin typeface="Arial" panose="020B0604020202020204" pitchFamily="34" charset="0"/>
                <a:ea typeface="Times New Roman" panose="02020603050405020304" pitchFamily="18" charset="0"/>
              </a:rPr>
              <a:t>Pedro Baptista</a:t>
            </a:r>
            <a:r>
              <a:rPr lang="en-US" sz="1800" b="0" baseline="30000" dirty="0">
                <a:effectLst/>
                <a:latin typeface="Arial" panose="020B0604020202020204" pitchFamily="34" charset="0"/>
                <a:ea typeface="Times New Roman" panose="02020603050405020304" pitchFamily="18" charset="0"/>
              </a:rPr>
              <a:t>1 6 7 8</a:t>
            </a:r>
            <a:endParaRPr lang="en-US" sz="1800" b="0" dirty="0">
              <a:effectLst/>
              <a:latin typeface="Times New Roman" panose="02020603050405020304" pitchFamily="18" charset="0"/>
              <a:ea typeface="Times New Roman" panose="02020603050405020304" pitchFamily="18" charset="0"/>
            </a:endParaRPr>
          </a:p>
          <a:p>
            <a:r>
              <a:rPr lang="en-US" sz="1800" b="0" i="1" baseline="30000" dirty="0">
                <a:effectLst/>
                <a:latin typeface="Arial" panose="020B0604020202020204" pitchFamily="34" charset="0"/>
                <a:ea typeface="Times New Roman" panose="02020603050405020304" pitchFamily="18" charset="0"/>
              </a:rPr>
              <a:t>1</a:t>
            </a:r>
            <a:r>
              <a:rPr lang="en-US" sz="1800" b="0" i="1" dirty="0">
                <a:effectLst/>
                <a:latin typeface="Arial" panose="020B0604020202020204" pitchFamily="34" charset="0"/>
                <a:ea typeface="Times New Roman" panose="02020603050405020304" pitchFamily="18" charset="0"/>
              </a:rPr>
              <a:t>Health Research Institute of Aragón (IIS Aragón), Zaragoza, Spain</a:t>
            </a:r>
            <a:r>
              <a:rPr lang="en-US" sz="1800" b="0" dirty="0">
                <a:effectLst/>
                <a:latin typeface="Arial" panose="020B0604020202020204" pitchFamily="34" charset="0"/>
                <a:ea typeface="Arial" panose="020B0604020202020204" pitchFamily="34" charset="0"/>
              </a:rPr>
              <a:t>, </a:t>
            </a:r>
            <a:r>
              <a:rPr lang="en-US" sz="1800" b="0" i="1" baseline="30000" dirty="0">
                <a:effectLst/>
                <a:latin typeface="Arial" panose="020B0604020202020204" pitchFamily="34" charset="0"/>
                <a:ea typeface="Times New Roman" panose="02020603050405020304" pitchFamily="18" charset="0"/>
              </a:rPr>
              <a:t>2</a:t>
            </a:r>
            <a:r>
              <a:rPr lang="en-US" sz="1800" b="0" i="1" dirty="0">
                <a:effectLst/>
                <a:latin typeface="Arial" panose="020B0604020202020204" pitchFamily="34" charset="0"/>
                <a:ea typeface="Times New Roman" panose="02020603050405020304" pitchFamily="18" charset="0"/>
              </a:rPr>
              <a:t>Multiscale in mechanical and biological engineering (M2BE), Department of Mechanical Engineering, University of Zaragoza, Zaragoza, Spain</a:t>
            </a:r>
            <a:r>
              <a:rPr lang="en-US" sz="1800" b="0" dirty="0">
                <a:effectLst/>
                <a:latin typeface="Arial" panose="020B0604020202020204" pitchFamily="34" charset="0"/>
                <a:ea typeface="Arial" panose="020B0604020202020204" pitchFamily="34" charset="0"/>
              </a:rPr>
              <a:t>, </a:t>
            </a:r>
            <a:r>
              <a:rPr lang="en-US" sz="1800" b="0" i="1" baseline="30000" dirty="0">
                <a:effectLst/>
                <a:latin typeface="Arial" panose="020B0604020202020204" pitchFamily="34" charset="0"/>
                <a:ea typeface="Times New Roman" panose="02020603050405020304" pitchFamily="18" charset="0"/>
              </a:rPr>
              <a:t>3</a:t>
            </a:r>
            <a:r>
              <a:rPr lang="en-US" sz="1800" b="0" i="1" dirty="0">
                <a:effectLst/>
                <a:latin typeface="Arial" panose="020B0604020202020204" pitchFamily="34" charset="0"/>
                <a:ea typeface="Times New Roman" panose="02020603050405020304" pitchFamily="18" charset="0"/>
              </a:rPr>
              <a:t>Becytes Biotechnologies SL, Barcelona, Spain</a:t>
            </a:r>
            <a:r>
              <a:rPr lang="en-US" sz="1800" b="0" dirty="0">
                <a:effectLst/>
                <a:latin typeface="Arial" panose="020B0604020202020204" pitchFamily="34" charset="0"/>
                <a:ea typeface="Arial" panose="020B0604020202020204" pitchFamily="34" charset="0"/>
              </a:rPr>
              <a:t>, </a:t>
            </a:r>
            <a:r>
              <a:rPr lang="en-US" sz="1800" b="0" i="1" baseline="30000" dirty="0">
                <a:effectLst/>
                <a:latin typeface="Arial" panose="020B0604020202020204" pitchFamily="34" charset="0"/>
                <a:ea typeface="Times New Roman" panose="02020603050405020304" pitchFamily="18" charset="0"/>
              </a:rPr>
              <a:t>4</a:t>
            </a:r>
            <a:r>
              <a:rPr lang="en-US" sz="1800" b="0" i="1" dirty="0">
                <a:effectLst/>
                <a:latin typeface="Arial" panose="020B0604020202020204" pitchFamily="34" charset="0"/>
                <a:ea typeface="Times New Roman" panose="02020603050405020304" pitchFamily="18" charset="0"/>
              </a:rPr>
              <a:t>Gut Microbes and Health Institute Strategic </a:t>
            </a:r>
            <a:r>
              <a:rPr lang="en-US" sz="1800" b="0" i="1" dirty="0" err="1">
                <a:effectLst/>
                <a:latin typeface="Arial" panose="020B0604020202020204" pitchFamily="34" charset="0"/>
                <a:ea typeface="Times New Roman" panose="02020603050405020304" pitchFamily="18" charset="0"/>
              </a:rPr>
              <a:t>Programme</a:t>
            </a:r>
            <a:r>
              <a:rPr lang="en-US" sz="1800" b="0" i="1" dirty="0">
                <a:effectLst/>
                <a:latin typeface="Arial" panose="020B0604020202020204" pitchFamily="34" charset="0"/>
                <a:ea typeface="Times New Roman" panose="02020603050405020304" pitchFamily="18" charset="0"/>
              </a:rPr>
              <a:t>, </a:t>
            </a:r>
            <a:r>
              <a:rPr lang="en-US" sz="1800" b="0" i="1" dirty="0" err="1">
                <a:effectLst/>
                <a:latin typeface="Arial" panose="020B0604020202020204" pitchFamily="34" charset="0"/>
                <a:ea typeface="Times New Roman" panose="02020603050405020304" pitchFamily="18" charset="0"/>
              </a:rPr>
              <a:t>Quadram</a:t>
            </a:r>
            <a:r>
              <a:rPr lang="en-US" sz="1800" b="0" i="1" dirty="0">
                <a:effectLst/>
                <a:latin typeface="Arial" panose="020B0604020202020204" pitchFamily="34" charset="0"/>
                <a:ea typeface="Times New Roman" panose="02020603050405020304" pitchFamily="18" charset="0"/>
              </a:rPr>
              <a:t> Institute Bioscience, Norwich, United Kingdom</a:t>
            </a:r>
            <a:r>
              <a:rPr lang="en-US" sz="1800" b="0" dirty="0">
                <a:effectLst/>
                <a:latin typeface="Arial" panose="020B0604020202020204" pitchFamily="34" charset="0"/>
                <a:ea typeface="Arial" panose="020B0604020202020204" pitchFamily="34" charset="0"/>
              </a:rPr>
              <a:t>, </a:t>
            </a:r>
            <a:r>
              <a:rPr lang="en-US" sz="1800" b="0" i="1" baseline="30000" dirty="0">
                <a:effectLst/>
                <a:latin typeface="Arial" panose="020B0604020202020204" pitchFamily="34" charset="0"/>
                <a:ea typeface="Times New Roman" panose="02020603050405020304" pitchFamily="18" charset="0"/>
              </a:rPr>
              <a:t>5</a:t>
            </a:r>
            <a:r>
              <a:rPr lang="en-US" sz="1800" b="0" i="1" dirty="0">
                <a:effectLst/>
                <a:latin typeface="Arial" panose="020B0604020202020204" pitchFamily="34" charset="0"/>
                <a:ea typeface="Times New Roman" panose="02020603050405020304" pitchFamily="18" charset="0"/>
              </a:rPr>
              <a:t>Food, Microbiome and Health Institute Strategic </a:t>
            </a:r>
            <a:r>
              <a:rPr lang="en-US" sz="1800" b="0" i="1" dirty="0" err="1">
                <a:effectLst/>
                <a:latin typeface="Arial" panose="020B0604020202020204" pitchFamily="34" charset="0"/>
                <a:ea typeface="Times New Roman" panose="02020603050405020304" pitchFamily="18" charset="0"/>
              </a:rPr>
              <a:t>Programme</a:t>
            </a:r>
            <a:r>
              <a:rPr lang="en-US" sz="1800" b="0" i="1" dirty="0">
                <a:effectLst/>
                <a:latin typeface="Arial" panose="020B0604020202020204" pitchFamily="34" charset="0"/>
                <a:ea typeface="Times New Roman" panose="02020603050405020304" pitchFamily="18" charset="0"/>
              </a:rPr>
              <a:t>, </a:t>
            </a:r>
            <a:r>
              <a:rPr lang="en-US" sz="1800" b="0" i="1" dirty="0" err="1">
                <a:effectLst/>
                <a:latin typeface="Arial" panose="020B0604020202020204" pitchFamily="34" charset="0"/>
                <a:ea typeface="Times New Roman" panose="02020603050405020304" pitchFamily="18" charset="0"/>
              </a:rPr>
              <a:t>Quadram</a:t>
            </a:r>
            <a:r>
              <a:rPr lang="en-US" sz="1800" b="0" i="1" dirty="0">
                <a:effectLst/>
                <a:latin typeface="Arial" panose="020B0604020202020204" pitchFamily="34" charset="0"/>
                <a:ea typeface="Times New Roman" panose="02020603050405020304" pitchFamily="18" charset="0"/>
              </a:rPr>
              <a:t> Institute Bioscience, Norwich, United Kingdom</a:t>
            </a:r>
            <a:r>
              <a:rPr lang="en-US" sz="1800" b="0" dirty="0">
                <a:effectLst/>
                <a:latin typeface="Arial" panose="020B0604020202020204" pitchFamily="34" charset="0"/>
                <a:ea typeface="Arial" panose="020B0604020202020204" pitchFamily="34" charset="0"/>
              </a:rPr>
              <a:t>, </a:t>
            </a:r>
            <a:r>
              <a:rPr lang="en-US" sz="1800" b="0" i="1" baseline="30000" dirty="0">
                <a:effectLst/>
                <a:latin typeface="Arial" panose="020B0604020202020204" pitchFamily="34" charset="0"/>
                <a:ea typeface="Times New Roman" panose="02020603050405020304" pitchFamily="18" charset="0"/>
              </a:rPr>
              <a:t>6</a:t>
            </a:r>
            <a:r>
              <a:rPr lang="en-US" sz="1800" b="0" i="1" dirty="0">
                <a:effectLst/>
                <a:latin typeface="Arial" panose="020B0604020202020204" pitchFamily="34" charset="0"/>
                <a:ea typeface="Times New Roman" panose="02020603050405020304" pitchFamily="18" charset="0"/>
              </a:rPr>
              <a:t>Department of Biomedical and Aerospace Engineering, Carlos III University of Madrid, Madrid, Spain</a:t>
            </a:r>
            <a:r>
              <a:rPr lang="en-US" sz="1800" b="0" dirty="0">
                <a:effectLst/>
                <a:latin typeface="Arial" panose="020B0604020202020204" pitchFamily="34" charset="0"/>
                <a:ea typeface="Arial" panose="020B0604020202020204" pitchFamily="34" charset="0"/>
              </a:rPr>
              <a:t>, </a:t>
            </a:r>
            <a:r>
              <a:rPr lang="en-US" sz="1800" b="0" i="1" baseline="30000" dirty="0">
                <a:effectLst/>
                <a:latin typeface="Arial" panose="020B0604020202020204" pitchFamily="34" charset="0"/>
                <a:ea typeface="Times New Roman" panose="02020603050405020304" pitchFamily="18" charset="0"/>
              </a:rPr>
              <a:t>7</a:t>
            </a:r>
            <a:r>
              <a:rPr lang="en-US" sz="1800" b="0" i="1" dirty="0">
                <a:effectLst/>
                <a:latin typeface="Arial" panose="020B0604020202020204" pitchFamily="34" charset="0"/>
                <a:ea typeface="Times New Roman" panose="02020603050405020304" pitchFamily="18" charset="0"/>
              </a:rPr>
              <a:t>CIBEREHD, Madrid, Spain</a:t>
            </a:r>
            <a:r>
              <a:rPr lang="en-US" sz="1800" b="0" dirty="0">
                <a:effectLst/>
                <a:latin typeface="Arial" panose="020B0604020202020204" pitchFamily="34" charset="0"/>
                <a:ea typeface="Arial" panose="020B0604020202020204" pitchFamily="34" charset="0"/>
              </a:rPr>
              <a:t>, </a:t>
            </a:r>
            <a:r>
              <a:rPr lang="en-US" sz="1800" b="0" i="1" baseline="30000" dirty="0">
                <a:effectLst/>
                <a:latin typeface="Arial" panose="020B0604020202020204" pitchFamily="34" charset="0"/>
                <a:ea typeface="Times New Roman" panose="02020603050405020304" pitchFamily="18" charset="0"/>
              </a:rPr>
              <a:t>8</a:t>
            </a:r>
            <a:r>
              <a:rPr lang="en-US" sz="1800" b="0" i="1" dirty="0">
                <a:effectLst/>
                <a:latin typeface="Arial" panose="020B0604020202020204" pitchFamily="34" charset="0"/>
                <a:ea typeface="Times New Roman" panose="02020603050405020304" pitchFamily="18" charset="0"/>
              </a:rPr>
              <a:t>ARAID Foundation, Zaragoza, Spain</a:t>
            </a:r>
            <a:endParaRPr lang="en-US" sz="1800" b="0" dirty="0">
              <a:effectLst/>
              <a:latin typeface="Times New Roman" panose="02020603050405020304" pitchFamily="18" charset="0"/>
              <a:ea typeface="Times New Roman" panose="02020603050405020304" pitchFamily="18" charset="0"/>
            </a:endParaRPr>
          </a:p>
          <a:p>
            <a:r>
              <a:rPr lang="en-US" sz="1800" b="0" dirty="0">
                <a:effectLst/>
                <a:latin typeface="Arial" panose="020B0604020202020204" pitchFamily="34" charset="0"/>
                <a:ea typeface="Times New Roman" panose="02020603050405020304" pitchFamily="18" charset="0"/>
              </a:rPr>
              <a:t>Email:</a:t>
            </a:r>
            <a:r>
              <a:rPr lang="en-US" sz="1800" b="0" i="1" dirty="0">
                <a:effectLst/>
                <a:latin typeface="Arial" panose="020B0604020202020204" pitchFamily="34" charset="0"/>
                <a:ea typeface="Times New Roman" panose="02020603050405020304" pitchFamily="18" charset="0"/>
              </a:rPr>
              <a:t> </a:t>
            </a:r>
            <a:r>
              <a:rPr lang="en-US" sz="1800" b="0" dirty="0">
                <a:effectLst/>
                <a:latin typeface="Arial" panose="020B0604020202020204" pitchFamily="34" charset="0"/>
                <a:ea typeface="Times New Roman" panose="02020603050405020304" pitchFamily="18" charset="0"/>
              </a:rPr>
              <a:t>pmbaptista@iisaragon.es</a:t>
            </a:r>
            <a:endParaRPr lang="en-US" sz="1800" b="0" dirty="0">
              <a:effectLst/>
              <a:latin typeface="Times New Roman" panose="02020603050405020304" pitchFamily="18" charset="0"/>
              <a:ea typeface="Times New Roman" panose="02020603050405020304" pitchFamily="18" charset="0"/>
            </a:endParaRPr>
          </a:p>
          <a:p>
            <a:r>
              <a:rPr lang="en-US" sz="1800" b="0" dirty="0">
                <a:effectLst/>
                <a:latin typeface="Aptos" panose="020B0004020202020204" pitchFamily="34" charset="0"/>
                <a:ea typeface="Times New Roman" panose="02020603050405020304" pitchFamily="18" charset="0"/>
                <a:cs typeface="Aptos" panose="020B0004020202020204" pitchFamily="34" charset="0"/>
              </a:rPr>
              <a:t> </a:t>
            </a:r>
            <a:endParaRPr lang="en-US" sz="1800" b="0" dirty="0">
              <a:effectLst/>
              <a:latin typeface="Times New Roman" panose="02020603050405020304" pitchFamily="18" charset="0"/>
              <a:ea typeface="Times New Roman" panose="02020603050405020304" pitchFamily="18" charset="0"/>
            </a:endParaRPr>
          </a:p>
          <a:p>
            <a:r>
              <a:rPr lang="en-US" sz="1800" b="0" dirty="0">
                <a:effectLst/>
                <a:latin typeface="Aptos" panose="020B0004020202020204" pitchFamily="34" charset="0"/>
                <a:ea typeface="Times New Roman" panose="02020603050405020304" pitchFamily="18" charset="0"/>
                <a:cs typeface="Aptos" panose="020B0004020202020204" pitchFamily="34" charset="0"/>
              </a:rPr>
              <a:t> </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Background and Aims: The interplay between the liver and human gut microbiome is increasingly recognized as a pivotal factor in liver development, health, and disease.  While metabolites from the bacterial </a:t>
            </a:r>
            <a:r>
              <a:rPr lang="en-US" sz="1800" b="0" dirty="0" err="1">
                <a:effectLst/>
                <a:latin typeface="Arial" panose="020B0604020202020204" pitchFamily="34" charset="0"/>
                <a:ea typeface="Calibri" panose="020F0502020204030204" pitchFamily="34" charset="0"/>
              </a:rPr>
              <a:t>secretome</a:t>
            </a:r>
            <a:r>
              <a:rPr lang="en-US" sz="1800" b="0" dirty="0">
                <a:effectLst/>
                <a:latin typeface="Arial" panose="020B0604020202020204" pitchFamily="34" charset="0"/>
                <a:ea typeface="Calibri" panose="020F0502020204030204" pitchFamily="34" charset="0"/>
              </a:rPr>
              <a:t>, such as secondary bile acids and vitamins, have long been acknowledged for their vital role in liver maturation and function, the impact of peptides derived from microbiome proteins processed by intestinal enzymes remains largely unexplored. Preliminary work showed that four peptides promoted cell survival, enhanced functionality and differentiation of hepatocytes by increasing the expression of liver-specific metabolic genes and albumin secretion. These findings highlight the untapped potential of microbiome-derived peptides in maintaining liver homeostasis, as well as their role in modulating inflammatory and metabolic pathways beneficial for liver disease treatment.</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 </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 </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Method: Several synthetic peptides were generated via an </a:t>
            </a:r>
            <a:r>
              <a:rPr lang="en-US" sz="1800" b="0" i="1" dirty="0">
                <a:effectLst/>
                <a:latin typeface="Arial" panose="020B0604020202020204" pitchFamily="34" charset="0"/>
                <a:ea typeface="Calibri" panose="020F0502020204030204" pitchFamily="34" charset="0"/>
              </a:rPr>
              <a:t>in-silico</a:t>
            </a:r>
            <a:r>
              <a:rPr lang="en-US" sz="1800" b="0" dirty="0">
                <a:effectLst/>
                <a:latin typeface="Arial" panose="020B0604020202020204" pitchFamily="34" charset="0"/>
                <a:ea typeface="Calibri" panose="020F0502020204030204" pitchFamily="34" charset="0"/>
              </a:rPr>
              <a:t> digestion of the entire human gut microbiota </a:t>
            </a:r>
            <a:r>
              <a:rPr lang="en-US" sz="1800" b="0" dirty="0" err="1">
                <a:effectLst/>
                <a:latin typeface="Arial" panose="020B0604020202020204" pitchFamily="34" charset="0"/>
                <a:ea typeface="Calibri" panose="020F0502020204030204" pitchFamily="34" charset="0"/>
              </a:rPr>
              <a:t>secretome</a:t>
            </a:r>
            <a:r>
              <a:rPr lang="en-US" sz="1800" b="0" dirty="0">
                <a:effectLst/>
                <a:latin typeface="Arial" panose="020B0604020202020204" pitchFamily="34" charset="0"/>
                <a:ea typeface="Calibri" panose="020F0502020204030204" pitchFamily="34" charset="0"/>
              </a:rPr>
              <a:t> when exposed to all known intestinal enzymes. Four peptides (B2, B3, B4, and B20) were selected based on their predicted anti-inflammatory properties and ability to ability to enhance hepatocyte function. To assess therapeutic potential, peptides were evaluated in two mouse models of drug-induced acute liver injury (DILI) induced by carbon tetrachloride and acetaminophen.</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Arial" panose="020B0604020202020204" pitchFamily="34" charset="0"/>
                <a:ea typeface="Calibri" panose="020F0502020204030204" pitchFamily="34" charset="0"/>
              </a:rPr>
              <a:t>Following the promising outcomes, the peptides were tested in both a disease-established and a preventive protocol in mice with MASLD induced by a choline-deficient, high-fat diet (HF-CDAA).</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 </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 </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 </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Results: First, the anti-inflammatory effect of the peptides was demonstrated by reducing </a:t>
            </a:r>
            <a:r>
              <a:rPr lang="en-US" sz="1800" b="0" dirty="0" err="1">
                <a:effectLst/>
                <a:latin typeface="Arial" panose="020B0604020202020204" pitchFamily="34" charset="0"/>
                <a:ea typeface="Calibri" panose="020F0502020204030204" pitchFamily="34" charset="0"/>
              </a:rPr>
              <a:t>TNFa</a:t>
            </a:r>
            <a:r>
              <a:rPr lang="en-US" sz="1800" b="0" dirty="0">
                <a:effectLst/>
                <a:latin typeface="Arial" panose="020B0604020202020204" pitchFamily="34" charset="0"/>
                <a:ea typeface="Calibri" panose="020F0502020204030204" pitchFamily="34" charset="0"/>
              </a:rPr>
              <a:t> and IL-6 levels in LPS-induced human monocytes. In DILI models, peptide B4 significantly improved inflammation-induced hepatomegaly and liver morphology and reduced serum levels of transaminases and lactate dehydrogenase (LDH), showing comparable or better effects than the standard treatment with N-acetylcysteine. Additionally, B4-treated mice showed significant protection against apoptosis and increased proliferation 48 hours post-injury after histological, immunofluorescence and RT-qPCR analysis. In MASLD-established mice treated daily with peptides for 2 weeks, a significant reduction in liver fibrosis of 30% was observed in mice treated with peptide B2. In a preventive protocol, with mice treated daily during HF-CDAA diet administration, B2-treated mice showed a 66% reduction in fibrosis by histological and RT-qPCR analysis, as well as a reduction in serum levels of transaminases and LDH.</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 </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 </a:t>
            </a:r>
            <a:endParaRPr lang="en-US" sz="1800" b="0" dirty="0">
              <a:effectLst/>
              <a:latin typeface="Times New Roman" panose="02020603050405020304" pitchFamily="18" charset="0"/>
              <a:ea typeface="Times New Roman" panose="02020603050405020304" pitchFamily="18" charset="0"/>
            </a:endParaRPr>
          </a:p>
          <a:p>
            <a:pPr algn="just"/>
            <a:r>
              <a:rPr lang="en-US" sz="1800" b="0" dirty="0">
                <a:effectLst/>
                <a:latin typeface="Arial" panose="020B0604020202020204" pitchFamily="34" charset="0"/>
                <a:ea typeface="Calibri" panose="020F0502020204030204" pitchFamily="34" charset="0"/>
              </a:rPr>
              <a:t>Conclusion:  Overall, these findings underscore the therapeutic promise of microbiome-derived peptides in treating liver diseases. Moreover, this is the first study to describe the role of gut microbiota peptides in liver cell proliferation, survival, and function, positioning microbial </a:t>
            </a:r>
            <a:r>
              <a:rPr lang="en-US" sz="1800" b="0" dirty="0" err="1">
                <a:effectLst/>
                <a:latin typeface="Arial" panose="020B0604020202020204" pitchFamily="34" charset="0"/>
                <a:ea typeface="Calibri" panose="020F0502020204030204" pitchFamily="34" charset="0"/>
              </a:rPr>
              <a:t>secretome</a:t>
            </a:r>
            <a:r>
              <a:rPr lang="en-US" sz="1800" b="0" dirty="0">
                <a:effectLst/>
                <a:latin typeface="Arial" panose="020B0604020202020204" pitchFamily="34" charset="0"/>
                <a:ea typeface="Calibri" panose="020F0502020204030204" pitchFamily="34" charset="0"/>
              </a:rPr>
              <a:t> peptides as a novel and promising therapeutic avenue for the management of liver diseases.</a:t>
            </a:r>
            <a:endParaRPr lang="en-US" sz="1800" b="0" dirty="0">
              <a:effectLst/>
              <a:latin typeface="Times New Roman" panose="02020603050405020304" pitchFamily="18" charset="0"/>
              <a:ea typeface="Times New Roman" panose="02020603050405020304" pitchFamily="18" charset="0"/>
            </a:endParaRPr>
          </a:p>
          <a:p>
            <a:r>
              <a:rPr lang="en-US" sz="1800" b="0" dirty="0">
                <a:effectLst/>
                <a:latin typeface="Times New Roman" panose="02020603050405020304" pitchFamily="18" charset="0"/>
                <a:ea typeface="Times New Roman" panose="02020603050405020304" pitchFamily="18" charset="0"/>
              </a:rPr>
              <a:t> </a:t>
            </a:r>
          </a:p>
          <a:p>
            <a:r>
              <a:rPr lang="en-US" sz="1800" b="0" dirty="0">
                <a:effectLst/>
                <a:latin typeface="Times New Roman" panose="02020603050405020304" pitchFamily="18" charset="0"/>
                <a:ea typeface="Times New Roman" panose="02020603050405020304" pitchFamily="18" charset="0"/>
              </a:rPr>
              <a:t> </a:t>
            </a:r>
          </a:p>
          <a:p>
            <a:endParaRPr lang="en-US" b="0" dirty="0"/>
          </a:p>
        </p:txBody>
      </p:sp>
      <p:sp>
        <p:nvSpPr>
          <p:cNvPr id="4" name="Slide Number Placeholder 3"/>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38232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ED036-B47B-E49E-59B3-5ADA8E8CE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EB3DA-51D6-766F-3BA8-C8786841E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2242F-5313-E03B-B38D-EB113D49FD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dirty="0">
                <a:effectLst/>
                <a:latin typeface="Arial" panose="020B0604020202020204" pitchFamily="34" charset="0"/>
                <a:ea typeface="Times New Roman" panose="02020603050405020304" pitchFamily="18" charset="0"/>
              </a:rPr>
              <a:t>Abbreviations: </a:t>
            </a:r>
            <a:r>
              <a:rPr lang="en-US" sz="1800" b="0" u="none" dirty="0">
                <a:effectLst/>
                <a:latin typeface="Arial" panose="020B0604020202020204" pitchFamily="34" charset="0"/>
                <a:ea typeface="Times New Roman" panose="02020603050405020304" pitchFamily="18" charset="0"/>
              </a:rPr>
              <a:t>DILI</a:t>
            </a:r>
            <a:r>
              <a:rPr lang="en-US" sz="1800" b="1" u="none" dirty="0">
                <a:effectLst/>
                <a:latin typeface="Arial" panose="020B0604020202020204" pitchFamily="34" charset="0"/>
                <a:ea typeface="Times New Roman" panose="02020603050405020304" pitchFamily="18" charset="0"/>
              </a:rPr>
              <a:t> = </a:t>
            </a:r>
            <a:r>
              <a:rPr lang="en-US" sz="1800" u="none" dirty="0">
                <a:effectLst/>
                <a:latin typeface="Arial" panose="020B0604020202020204" pitchFamily="34" charset="0"/>
                <a:ea typeface="Calibri" panose="020F0502020204030204" pitchFamily="34" charset="0"/>
              </a:rPr>
              <a:t>drug-induced acute liver injury; HF-CDAA = choline-deficient, high-fat diet; </a:t>
            </a:r>
            <a:r>
              <a:rPr lang="en-US" sz="2800" b="0" i="0" u="none" dirty="0">
                <a:effectLst/>
                <a:latin typeface="Arial" panose="020B0604020202020204" pitchFamily="34" charset="0"/>
              </a:rPr>
              <a:t>LDH = </a:t>
            </a:r>
            <a:r>
              <a:rPr lang="en-US" sz="1800" dirty="0">
                <a:effectLst/>
                <a:latin typeface="Arial" panose="020B0604020202020204" pitchFamily="34" charset="0"/>
                <a:ea typeface="Calibri" panose="020F0502020204030204" pitchFamily="34" charset="0"/>
              </a:rPr>
              <a:t>lactate dehydrogenase; </a:t>
            </a:r>
            <a:r>
              <a:rPr lang="en-US" sz="1200" u="none" dirty="0">
                <a:effectLst/>
                <a:latin typeface="Arial" panose="020B0604020202020204" pitchFamily="34" charset="0"/>
                <a:ea typeface="Calibri" panose="020F0502020204030204" pitchFamily="34" charset="0"/>
              </a:rPr>
              <a:t>LPS = </a:t>
            </a:r>
            <a:r>
              <a:rPr lang="en-US" sz="1800" b="0" i="0" u="none" dirty="0">
                <a:effectLst/>
                <a:latin typeface="Arial" panose="020B0604020202020204" pitchFamily="34" charset="0"/>
              </a:rPr>
              <a:t>Lipopolysaccharide; </a:t>
            </a:r>
            <a:r>
              <a:rPr lang="en-GB" sz="1800" dirty="0">
                <a:effectLst/>
                <a:latin typeface="Calibri" panose="020F0502020204030204" pitchFamily="34" charset="0"/>
              </a:rPr>
              <a:t>MASLD = metabolic dysfunction-associated </a:t>
            </a:r>
            <a:r>
              <a:rPr lang="en-GB" sz="1800" dirty="0" err="1">
                <a:effectLst/>
                <a:latin typeface="Calibri" panose="020F0502020204030204" pitchFamily="34" charset="0"/>
              </a:rPr>
              <a:t>steatotic</a:t>
            </a:r>
            <a:r>
              <a:rPr lang="en-GB" sz="1800" dirty="0">
                <a:effectLst/>
                <a:latin typeface="Calibri" panose="020F0502020204030204" pitchFamily="34" charset="0"/>
              </a:rPr>
              <a:t> liver disease.</a:t>
            </a:r>
            <a:endParaRPr lang="en-US"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OS-050-YI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Unravelling the therapeutic potential of novel peptides derived from the human gut microbiome in mouse models of MASLD and acute liver injury</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Javier Martínez-García</a:t>
            </a:r>
            <a:r>
              <a:rPr lang="en-US" sz="1800" baseline="30000" dirty="0">
                <a:effectLst/>
                <a:latin typeface="Arial" panose="020B0604020202020204" pitchFamily="34" charset="0"/>
                <a:ea typeface="Times New Roman" panose="02020603050405020304" pitchFamily="18" charset="0"/>
              </a:rPr>
              <a:t>1 2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Mario Fernández-Sanz</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José Carlos Royo Sanz</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Álvaro Blanes-Rodríguez</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Sandra </a:t>
            </a:r>
            <a:r>
              <a:rPr lang="en-US" sz="1800" dirty="0" err="1">
                <a:effectLst/>
                <a:latin typeface="Arial" panose="020B0604020202020204" pitchFamily="34" charset="0"/>
                <a:ea typeface="Times New Roman" panose="02020603050405020304" pitchFamily="18" charset="0"/>
              </a:rPr>
              <a:t>Melitón</a:t>
            </a:r>
            <a:r>
              <a:rPr lang="en-US" sz="1800" dirty="0">
                <a:effectLst/>
                <a:latin typeface="Arial" panose="020B0604020202020204" pitchFamily="34" charset="0"/>
                <a:ea typeface="Times New Roman" panose="02020603050405020304" pitchFamily="18" charset="0"/>
              </a:rPr>
              <a:t> Barbancho</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Natalia Sanchez-Romero</a:t>
            </a:r>
            <a:r>
              <a:rPr lang="en-US" sz="1800" baseline="30000" dirty="0">
                <a:effectLst/>
                <a:latin typeface="Arial" panose="020B0604020202020204" pitchFamily="34" charset="0"/>
                <a:ea typeface="Times New Roman" panose="02020603050405020304" pitchFamily="18" charset="0"/>
              </a:rPr>
              <a:t>1 3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Naiara Beraza</a:t>
            </a:r>
            <a:r>
              <a:rPr lang="en-US" sz="1800" baseline="30000" dirty="0">
                <a:effectLst/>
                <a:latin typeface="Arial" panose="020B0604020202020204" pitchFamily="34" charset="0"/>
                <a:ea typeface="Times New Roman" panose="02020603050405020304" pitchFamily="18" charset="0"/>
              </a:rPr>
              <a:t>4 5</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Pedro Baptista</a:t>
            </a:r>
            <a:r>
              <a:rPr lang="en-US" sz="1800" baseline="30000" dirty="0">
                <a:effectLst/>
                <a:latin typeface="Arial" panose="020B0604020202020204" pitchFamily="34" charset="0"/>
                <a:ea typeface="Times New Roman" panose="02020603050405020304" pitchFamily="18" charset="0"/>
              </a:rPr>
              <a:t>1 6 7 8</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Health Research Institute of Aragón (IIS Aragón), Zaragoza, Spain</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Multiscale in mechanical and biological engineering (M2BE), Department of Mechanical Engineering, University of Zaragoza, Zaragoza, Spain</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Becytes Biotechnologies SL, Barcelona, Spain</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4</a:t>
            </a:r>
            <a:r>
              <a:rPr lang="en-US" sz="1800" i="1" dirty="0">
                <a:effectLst/>
                <a:latin typeface="Arial" panose="020B0604020202020204" pitchFamily="34" charset="0"/>
                <a:ea typeface="Times New Roman" panose="02020603050405020304" pitchFamily="18" charset="0"/>
              </a:rPr>
              <a:t>Gut Microbes and Health Institute Strategic </a:t>
            </a:r>
            <a:r>
              <a:rPr lang="en-US" sz="1800" i="1" dirty="0" err="1">
                <a:effectLst/>
                <a:latin typeface="Arial" panose="020B0604020202020204" pitchFamily="34" charset="0"/>
                <a:ea typeface="Times New Roman" panose="02020603050405020304" pitchFamily="18" charset="0"/>
              </a:rPr>
              <a:t>Programme</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Quadram</a:t>
            </a:r>
            <a:r>
              <a:rPr lang="en-US" sz="1800" i="1" dirty="0">
                <a:effectLst/>
                <a:latin typeface="Arial" panose="020B0604020202020204" pitchFamily="34" charset="0"/>
                <a:ea typeface="Times New Roman" panose="02020603050405020304" pitchFamily="18" charset="0"/>
              </a:rPr>
              <a:t> Institute Bioscience, Norwich,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5</a:t>
            </a:r>
            <a:r>
              <a:rPr lang="en-US" sz="1800" i="1" dirty="0">
                <a:effectLst/>
                <a:latin typeface="Arial" panose="020B0604020202020204" pitchFamily="34" charset="0"/>
                <a:ea typeface="Times New Roman" panose="02020603050405020304" pitchFamily="18" charset="0"/>
              </a:rPr>
              <a:t>Food, Microbiome and Health Institute Strategic </a:t>
            </a:r>
            <a:r>
              <a:rPr lang="en-US" sz="1800" i="1" dirty="0" err="1">
                <a:effectLst/>
                <a:latin typeface="Arial" panose="020B0604020202020204" pitchFamily="34" charset="0"/>
                <a:ea typeface="Times New Roman" panose="02020603050405020304" pitchFamily="18" charset="0"/>
              </a:rPr>
              <a:t>Programme</a:t>
            </a:r>
            <a:r>
              <a:rPr lang="en-US" sz="1800" i="1" dirty="0">
                <a:effectLst/>
                <a:latin typeface="Arial" panose="020B0604020202020204" pitchFamily="34" charset="0"/>
                <a:ea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rPr>
              <a:t>Quadram</a:t>
            </a:r>
            <a:r>
              <a:rPr lang="en-US" sz="1800" i="1" dirty="0">
                <a:effectLst/>
                <a:latin typeface="Arial" panose="020B0604020202020204" pitchFamily="34" charset="0"/>
                <a:ea typeface="Times New Roman" panose="02020603050405020304" pitchFamily="18" charset="0"/>
              </a:rPr>
              <a:t> Institute Bioscience, Norwich,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6</a:t>
            </a:r>
            <a:r>
              <a:rPr lang="en-US" sz="1800" i="1" dirty="0">
                <a:effectLst/>
                <a:latin typeface="Arial" panose="020B0604020202020204" pitchFamily="34" charset="0"/>
                <a:ea typeface="Times New Roman" panose="02020603050405020304" pitchFamily="18" charset="0"/>
              </a:rPr>
              <a:t>Department of Biomedical and Aerospace Engineering, Carlos III University of Madrid, Madrid, Spain</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7</a:t>
            </a:r>
            <a:r>
              <a:rPr lang="en-US" sz="1800" i="1" dirty="0">
                <a:effectLst/>
                <a:latin typeface="Arial" panose="020B0604020202020204" pitchFamily="34" charset="0"/>
                <a:ea typeface="Times New Roman" panose="02020603050405020304" pitchFamily="18" charset="0"/>
              </a:rPr>
              <a:t>CIBEREHD, Madrid, Spain</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8</a:t>
            </a:r>
            <a:r>
              <a:rPr lang="en-US" sz="1800" i="1" dirty="0">
                <a:effectLst/>
                <a:latin typeface="Arial" panose="020B0604020202020204" pitchFamily="34" charset="0"/>
                <a:ea typeface="Times New Roman" panose="02020603050405020304" pitchFamily="18" charset="0"/>
              </a:rPr>
              <a:t>ARAID Foundation, Zaragoza, Spain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pmbaptista@iisaragon.es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Background and Aims: </a:t>
            </a:r>
            <a:r>
              <a:rPr lang="en-US" sz="1800" dirty="0">
                <a:effectLst/>
                <a:latin typeface="Arial" panose="020B0604020202020204" pitchFamily="34" charset="0"/>
                <a:ea typeface="Calibri" panose="020F0502020204030204" pitchFamily="34" charset="0"/>
              </a:rPr>
              <a:t>The interplay between the liver and human gut microbiome is increasingly recognized as a pivotal factor in liver development, health, and disease.  While metabolites from the bacterial </a:t>
            </a:r>
            <a:r>
              <a:rPr lang="en-US" sz="1800" dirty="0" err="1">
                <a:effectLst/>
                <a:latin typeface="Arial" panose="020B0604020202020204" pitchFamily="34" charset="0"/>
                <a:ea typeface="Calibri" panose="020F0502020204030204" pitchFamily="34" charset="0"/>
              </a:rPr>
              <a:t>secretome</a:t>
            </a:r>
            <a:r>
              <a:rPr lang="en-US" sz="1800" dirty="0">
                <a:effectLst/>
                <a:latin typeface="Arial" panose="020B0604020202020204" pitchFamily="34" charset="0"/>
                <a:ea typeface="Calibri" panose="020F0502020204030204" pitchFamily="34" charset="0"/>
              </a:rPr>
              <a:t>, such as secondary bile acids and vitamins, have long been acknowledged for their vital role in liver maturation and function, the impact of peptides derived from microbiome proteins processed by intestinal enzymes remains largely unexplored. Preliminary work showed that four peptides promoted cell survival, enhanced functionality and differentiation of hepatocytes by increasing the expression of liver-specific metabolic genes and albumin secretion. These findings highlight the untapped potential of microbiome-derived peptides in maintaining liver homeostasis, as well as their role in modulating inflammatory and metabolic pathways beneficial for liver disease treatment.</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Several synthetic peptides were generated via an </a:t>
            </a:r>
            <a:r>
              <a:rPr lang="en-US" sz="1800" i="1" dirty="0">
                <a:effectLst/>
                <a:latin typeface="Arial" panose="020B0604020202020204" pitchFamily="34" charset="0"/>
                <a:ea typeface="Calibri" panose="020F0502020204030204" pitchFamily="34" charset="0"/>
              </a:rPr>
              <a:t>in-silico</a:t>
            </a:r>
            <a:r>
              <a:rPr lang="en-US" sz="1800" dirty="0">
                <a:effectLst/>
                <a:latin typeface="Arial" panose="020B0604020202020204" pitchFamily="34" charset="0"/>
                <a:ea typeface="Calibri" panose="020F0502020204030204" pitchFamily="34" charset="0"/>
              </a:rPr>
              <a:t> digestion of the entire human gut microbiota </a:t>
            </a:r>
            <a:r>
              <a:rPr lang="en-US" sz="1800" dirty="0" err="1">
                <a:effectLst/>
                <a:latin typeface="Arial" panose="020B0604020202020204" pitchFamily="34" charset="0"/>
                <a:ea typeface="Calibri" panose="020F0502020204030204" pitchFamily="34" charset="0"/>
              </a:rPr>
              <a:t>secretome</a:t>
            </a:r>
            <a:r>
              <a:rPr lang="en-US" sz="1800" dirty="0">
                <a:effectLst/>
                <a:latin typeface="Arial" panose="020B0604020202020204" pitchFamily="34" charset="0"/>
                <a:ea typeface="Calibri" panose="020F0502020204030204" pitchFamily="34" charset="0"/>
              </a:rPr>
              <a:t> when exposed to all known intestinal enzymes.</a:t>
            </a:r>
            <a:r>
              <a:rPr lang="en-US" sz="1800" b="1"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Four peptides (B2, B3, B4, and B20) were selected based on their predicted anti-inflammatory properties and ability to ability to enhance hepatocyte function. To assess therapeutic potential, peptides were evaluated in two mouse models of drug-induced acute liver injury (DILI) induced by carbon tetrachloride and acetaminophen.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rPr>
              <a:t>Following the promising outcomes, the peptides were tested in both a disease-established and a preventive protocol in mice with MASLD induced by a choline-deficient, high-fat diet (HF-CDAA).</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First, the anti-inflammatory effect of the peptides was demonstrated by reducing </a:t>
            </a:r>
            <a:r>
              <a:rPr lang="en-US" sz="1800" dirty="0" err="1">
                <a:effectLst/>
                <a:latin typeface="Arial" panose="020B0604020202020204" pitchFamily="34" charset="0"/>
                <a:ea typeface="Calibri" panose="020F0502020204030204" pitchFamily="34" charset="0"/>
              </a:rPr>
              <a:t>TNFa</a:t>
            </a:r>
            <a:r>
              <a:rPr lang="en-US" sz="1800" dirty="0">
                <a:effectLst/>
                <a:latin typeface="Arial" panose="020B0604020202020204" pitchFamily="34" charset="0"/>
                <a:ea typeface="Calibri" panose="020F0502020204030204" pitchFamily="34" charset="0"/>
              </a:rPr>
              <a:t> and IL-6 levels in LPS-induced human monocytes. In DILI models, peptide B4 significantly improved inflammation-induced hepatomegaly and liver morphology and reduced serum levels of transaminases and lactate dehydrogenase (LDH), showing comparable or better effects than the standard treatment with N-acetylcysteine. Additionally, B4-treated mice showed significant protection against apoptosis and increased proliferation 48 hours post-injury after histological, immunofluorescence and RT-qPCR analysis. In MASLD-established mice treated daily with peptides for 2 weeks, a significant reduction in liver fibrosis of 30% was observed in mice treated with peptide B2. In a preventive protocol, with mice treated daily during HF-CDAA diet administration, B2-treated mice showed a 66% reduction in fibrosis by histological and RT-qPCR analysis, as well as a reduction in serum levels of transaminases and LDH.</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Overall, these findings underscore the therapeutic promise of microbiome-derived peptides in treating liver diseases. Moreover, this is the first study to describe the role of gut microbiota peptides in liver cell proliferation, survival, and function, positioning microbial </a:t>
            </a:r>
            <a:r>
              <a:rPr lang="en-US" sz="1800" dirty="0" err="1">
                <a:effectLst/>
                <a:latin typeface="Arial" panose="020B0604020202020204" pitchFamily="34" charset="0"/>
                <a:ea typeface="Calibri" panose="020F0502020204030204" pitchFamily="34" charset="0"/>
              </a:rPr>
              <a:t>secretome</a:t>
            </a:r>
            <a:r>
              <a:rPr lang="en-US" sz="1800" dirty="0">
                <a:effectLst/>
                <a:latin typeface="Arial" panose="020B0604020202020204" pitchFamily="34" charset="0"/>
                <a:ea typeface="Calibri" panose="020F0502020204030204" pitchFamily="34" charset="0"/>
              </a:rPr>
              <a:t> peptides as a novel and promising therapeutic avenue for the management of liver diseases.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6D5CE5AB-BD30-127A-1B96-6D09F91E3D08}"/>
              </a:ext>
            </a:extLst>
          </p:cNvPr>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210543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800" kern="0" dirty="0">
                <a:effectLst/>
                <a:latin typeface="Arial" panose="020B0604020202020204" pitchFamily="34" charset="0"/>
                <a:ea typeface="Calibri" panose="020F0502020204030204" pitchFamily="34" charset="0"/>
              </a:rPr>
              <a:t>2-OA-BSA = </a:t>
            </a:r>
            <a:r>
              <a:rPr lang="en-US" sz="1800" dirty="0">
                <a:effectLst/>
                <a:latin typeface="Arial" panose="020B0604020202020204" pitchFamily="34" charset="0"/>
                <a:ea typeface="DengXian" panose="02010600030101010101" pitchFamily="2" charset="-122"/>
              </a:rPr>
              <a:t>2-octynoic acid-bovine serum albumin; </a:t>
            </a:r>
            <a:r>
              <a:rPr lang="en-US" sz="1800" b="0" i="0" dirty="0">
                <a:solidFill>
                  <a:srgbClr val="040C28"/>
                </a:solidFill>
                <a:effectLst/>
                <a:latin typeface="Google Sans"/>
              </a:rPr>
              <a:t>ALP = Alkaline Phosphatase; </a:t>
            </a:r>
            <a:r>
              <a:rPr lang="en-US" sz="1800" dirty="0">
                <a:effectLst/>
                <a:latin typeface="Arial" panose="020B0604020202020204" pitchFamily="34" charset="0"/>
                <a:ea typeface="DengXian" panose="02010600030101010101" pitchFamily="2" charset="-122"/>
              </a:rPr>
              <a:t>BAFF = b-cell activating factor; </a:t>
            </a:r>
            <a:r>
              <a:rPr lang="en-US" sz="1200" dirty="0">
                <a:effectLst/>
                <a:latin typeface="Arial" panose="020B0604020202020204" pitchFamily="34" charset="0"/>
                <a:ea typeface="DengXian" panose="02010600030101010101" pitchFamily="2" charset="-122"/>
              </a:rPr>
              <a:t>LC/MS-MS = </a:t>
            </a:r>
            <a:r>
              <a:rPr lang="en-US" sz="1800" b="0" i="0" dirty="0">
                <a:solidFill>
                  <a:srgbClr val="040C28"/>
                </a:solidFill>
                <a:effectLst/>
                <a:latin typeface="Google Sans"/>
              </a:rPr>
              <a:t>Liquid Chromatography with tandem mass spectrometry; </a:t>
            </a:r>
            <a:r>
              <a:rPr lang="en-US" sz="1800" b="0" dirty="0">
                <a:effectLst/>
                <a:latin typeface="Arial" panose="020B0604020202020204" pitchFamily="34" charset="0"/>
                <a:ea typeface="Times New Roman" panose="02020603050405020304" pitchFamily="18" charset="0"/>
              </a:rPr>
              <a:t>PBC</a:t>
            </a:r>
            <a:r>
              <a:rPr lang="en-US" sz="1800" b="1" dirty="0">
                <a:effectLst/>
                <a:latin typeface="Arial" panose="020B0604020202020204" pitchFamily="34" charset="0"/>
                <a:ea typeface="Times New Roman" panose="02020603050405020304" pitchFamily="18" charset="0"/>
              </a:rPr>
              <a:t> = </a:t>
            </a:r>
            <a:r>
              <a:rPr lang="en-US" sz="1800" kern="0" dirty="0">
                <a:effectLst/>
                <a:latin typeface="Arial" panose="020B0604020202020204" pitchFamily="34" charset="0"/>
                <a:ea typeface="DengXian" panose="02010600030101010101" pitchFamily="2" charset="-122"/>
              </a:rPr>
              <a:t>primary biliary cholangitis ; </a:t>
            </a:r>
            <a:r>
              <a:rPr lang="en-US" sz="1800" dirty="0">
                <a:effectLst/>
                <a:latin typeface="Arial" panose="020B0604020202020204" pitchFamily="34" charset="0"/>
                <a:ea typeface="DengXian" panose="02010600030101010101" pitchFamily="2" charset="-122"/>
              </a:rPr>
              <a:t>PGF = pseudo germ-free; </a:t>
            </a:r>
            <a:r>
              <a:rPr lang="en-US" sz="2800" b="0" i="0" dirty="0">
                <a:solidFill>
                  <a:srgbClr val="040C28"/>
                </a:solidFill>
                <a:effectLst/>
                <a:latin typeface="Google Sans"/>
              </a:rPr>
              <a:t>STEM = Scanning Transmission Electron Microscopy.</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TOP-051</a:t>
            </a:r>
            <a:endParaRPr lang="en-US" sz="1800" dirty="0">
              <a:effectLst/>
              <a:latin typeface="Times New Roman" panose="02020603050405020304" pitchFamily="18" charset="0"/>
              <a:ea typeface="Times New Roman" panose="02020603050405020304" pitchFamily="18" charset="0"/>
            </a:endParaRPr>
          </a:p>
          <a:p>
            <a:r>
              <a:rPr lang="en-US" sz="1800" b="1" dirty="0" err="1">
                <a:effectLst/>
                <a:latin typeface="Arial" panose="020B0604020202020204" pitchFamily="34" charset="0"/>
                <a:ea typeface="Times New Roman" panose="02020603050405020304" pitchFamily="18" charset="0"/>
              </a:rPr>
              <a:t>Veillonella</a:t>
            </a:r>
            <a:r>
              <a:rPr lang="en-US" sz="1800" b="1" dirty="0">
                <a:effectLst/>
                <a:latin typeface="Arial" panose="020B0604020202020204" pitchFamily="34" charset="0"/>
                <a:ea typeface="Times New Roman" panose="02020603050405020304" pitchFamily="18" charset="0"/>
              </a:rPr>
              <a:t> dispar-mediated l-arginine depletion induces </a:t>
            </a:r>
            <a:r>
              <a:rPr lang="en-US" sz="1800" b="1" dirty="0" err="1">
                <a:effectLst/>
                <a:latin typeface="Arial" panose="020B0604020202020204" pitchFamily="34" charset="0"/>
                <a:ea typeface="Times New Roman" panose="02020603050405020304" pitchFamily="18" charset="0"/>
              </a:rPr>
              <a:t>leydig</a:t>
            </a:r>
            <a:r>
              <a:rPr lang="en-US" sz="1800" b="1" dirty="0">
                <a:effectLst/>
                <a:latin typeface="Arial" panose="020B0604020202020204" pitchFamily="34" charset="0"/>
                <a:ea typeface="Times New Roman" panose="02020603050405020304" pitchFamily="18" charset="0"/>
              </a:rPr>
              <a:t> cell mitochondrial apoptosis and suppresses testosterone synthesis to drive primary biliary cholangitis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Qing-Qing Xing</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Jin-Shui Pan</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First Affiliated Hospital of Fujian Medical University, Fuzhou, China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582398903@qq.com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en-US" sz="1800" b="1" dirty="0">
                <a:effectLst/>
                <a:latin typeface="Arial" panose="020B0604020202020204" pitchFamily="34" charset="0"/>
                <a:ea typeface="DengXian" panose="02010600030101010101" pitchFamily="2" charset="-122"/>
              </a:rPr>
              <a:t>Background and Aims: </a:t>
            </a:r>
            <a:r>
              <a:rPr lang="en-US" sz="1800" dirty="0">
                <a:effectLst/>
                <a:latin typeface="Arial" panose="020B0604020202020204" pitchFamily="34" charset="0"/>
                <a:ea typeface="DengXian" panose="02010600030101010101" pitchFamily="2" charset="-122"/>
              </a:rPr>
              <a:t>Gut dysbiosis and testosterone are associated with the pathogenesis of primary biliary cholangitis (PBC). However, whether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 or its metabolites can modulate testosterone levels to rectify immune dysregulation in PBC remains unclear.</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DengXia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en-US" sz="1800" b="1" dirty="0">
                <a:effectLst/>
                <a:latin typeface="Arial" panose="020B0604020202020204" pitchFamily="34" charset="0"/>
                <a:ea typeface="DengXian" panose="02010600030101010101" pitchFamily="2" charset="-122"/>
              </a:rPr>
              <a:t>Method:</a:t>
            </a:r>
            <a:r>
              <a:rPr lang="en-US" sz="1800" dirty="0">
                <a:effectLst/>
                <a:latin typeface="Arial" panose="020B0604020202020204" pitchFamily="34" charset="0"/>
                <a:ea typeface="DengXian" panose="02010600030101010101" pitchFamily="2" charset="-122"/>
              </a:rPr>
              <a:t> We evaluated the in vivo effects of the gut microbiota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 in a mouse model of 2-octynoic acid-bovine serum albumin-induced cholangitis and pseudo germ-free mice, analyzed serum amino acid levels by metabolomics, measured serum testosterone levels by LC-MS/MS, photographed Leydig cell mitochondria by transmission electron scanning microscopy and confocal microscopy, and analyzed the infiltration and function of liver B lymphocytes by single-cell sequencing and flow cytometry. The in vivo effects of heterologous expression of the </a:t>
            </a:r>
            <a:r>
              <a:rPr lang="en-US" sz="1800" dirty="0" err="1">
                <a:effectLst/>
                <a:latin typeface="Arial" panose="020B0604020202020204" pitchFamily="34" charset="0"/>
                <a:ea typeface="DengXian" panose="02010600030101010101" pitchFamily="2" charset="-122"/>
              </a:rPr>
              <a:t>speA</a:t>
            </a:r>
            <a:r>
              <a:rPr lang="en-US" sz="1800" dirty="0">
                <a:effectLst/>
                <a:latin typeface="Arial" panose="020B0604020202020204" pitchFamily="34" charset="0"/>
                <a:ea typeface="DengXian" panose="02010600030101010101" pitchFamily="2" charset="-122"/>
              </a:rPr>
              <a:t> gene were evaluated in normal mice. Circulating testosterone, BAFF, and arginine levels in the PBC cohort were detected by LC-MS/MS and Elisa, respectively.</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en-US" sz="1800" b="1" dirty="0">
                <a:effectLst/>
                <a:latin typeface="Arial" panose="020B0604020202020204" pitchFamily="34" charset="0"/>
                <a:ea typeface="DengXian" panose="02010600030101010101" pitchFamily="2" charset="-122"/>
              </a:rPr>
              <a:t>Results:</a:t>
            </a:r>
            <a:r>
              <a:rPr lang="en-US" sz="1800" dirty="0">
                <a:effectLst/>
                <a:latin typeface="Arial" panose="020B0604020202020204" pitchFamily="34" charset="0"/>
                <a:ea typeface="DengXian" panose="02010600030101010101" pitchFamily="2" charset="-122"/>
              </a:rPr>
              <a:t> Our results showed that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 increased serum ALP concentration, total bile acid content, and liver injury in </a:t>
            </a:r>
            <a:r>
              <a:rPr lang="en-US" sz="1800" dirty="0" err="1">
                <a:effectLst/>
                <a:latin typeface="Arial" panose="020B0604020202020204" pitchFamily="34" charset="0"/>
                <a:ea typeface="DengXian" panose="02010600030101010101" pitchFamily="2" charset="-122"/>
              </a:rPr>
              <a:t>pseudogerm</a:t>
            </a:r>
            <a:r>
              <a:rPr lang="en-US" sz="1800" dirty="0">
                <a:effectLst/>
                <a:latin typeface="Arial" panose="020B0604020202020204" pitchFamily="34" charset="0"/>
                <a:ea typeface="DengXian" panose="02010600030101010101" pitchFamily="2" charset="-122"/>
              </a:rPr>
              <a:t>-free mice and aggravated liver injury in the 2OA-BSA-induced PBC model. Compared with the control group of mice with cholangitis, the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dispar-treated group had lower serum testosterone and L-arginine levels, thereby relieving the feedback inhibition of BAFF secretion, promoting B cell proliferation and focusing in the liver, and damaging bile duct epithelial cells. Testosterone supplementation or BAFF blockade reduced the number and activity of liver B cells. Mechanistically, L-arginine maintained mitochondrial function in Leydig cells by promoting nitric oxide release, reducing mitochondrial permeability pore opening, and limiting ROS release. These effects reduced the release of cytochrome C and mitochondrial apoptosis and enhanced the expression of testosterone synthesis-related proteins (</a:t>
            </a:r>
            <a:r>
              <a:rPr lang="en-US" sz="1800" dirty="0" err="1">
                <a:effectLst/>
                <a:latin typeface="Arial" panose="020B0604020202020204" pitchFamily="34" charset="0"/>
                <a:ea typeface="DengXian" panose="02010600030101010101" pitchFamily="2" charset="-122"/>
              </a:rPr>
              <a:t>StAR</a:t>
            </a:r>
            <a:r>
              <a:rPr lang="en-US" sz="1800" dirty="0">
                <a:effectLst/>
                <a:latin typeface="Arial" panose="020B0604020202020204" pitchFamily="34" charset="0"/>
                <a:ea typeface="DengXian" panose="02010600030101010101" pitchFamily="2" charset="-122"/>
              </a:rPr>
              <a:t>, P450scc, and 3β-HSD). The presence of the </a:t>
            </a:r>
            <a:r>
              <a:rPr lang="en-US" sz="1800" dirty="0" err="1">
                <a:effectLst/>
                <a:latin typeface="Arial" panose="020B0604020202020204" pitchFamily="34" charset="0"/>
                <a:ea typeface="DengXian" panose="02010600030101010101" pitchFamily="2" charset="-122"/>
              </a:rPr>
              <a:t>speA</a:t>
            </a:r>
            <a:r>
              <a:rPr lang="en-US" sz="1800" dirty="0">
                <a:effectLst/>
                <a:latin typeface="Arial" panose="020B0604020202020204" pitchFamily="34" charset="0"/>
                <a:ea typeface="DengXian" panose="02010600030101010101" pitchFamily="2" charset="-122"/>
              </a:rPr>
              <a:t> gene in the genome of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 enables it to efficiently degrade L-arginine. Moreover, heterologous expression of the </a:t>
            </a:r>
            <a:r>
              <a:rPr lang="en-US" sz="1800" dirty="0" err="1">
                <a:effectLst/>
                <a:latin typeface="Arial" panose="020B0604020202020204" pitchFamily="34" charset="0"/>
                <a:ea typeface="DengXian" panose="02010600030101010101" pitchFamily="2" charset="-122"/>
              </a:rPr>
              <a:t>speA</a:t>
            </a:r>
            <a:r>
              <a:rPr lang="en-US" sz="1800" dirty="0">
                <a:effectLst/>
                <a:latin typeface="Arial" panose="020B0604020202020204" pitchFamily="34" charset="0"/>
                <a:ea typeface="DengXian" panose="02010600030101010101" pitchFamily="2" charset="-122"/>
              </a:rPr>
              <a:t> gene eliminated the protective effect of L-arginine. In terms of treatment, L-arginine administration alleviated immune-mediated cholangitis in mice by reducing Leydig cell apoptosis. Similarly, compared with healthy person, PBC patients had lower serum L-arginine and testosterone levels and higher BAFF.</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en-US" sz="1800" b="1" dirty="0">
                <a:effectLst/>
                <a:latin typeface="Arial" panose="020B0604020202020204" pitchFamily="34" charset="0"/>
                <a:ea typeface="DengXian" panose="02010600030101010101" pitchFamily="2" charset="-122"/>
              </a:rPr>
              <a:t>Conclusion:</a:t>
            </a:r>
            <a:r>
              <a:rPr lang="en-US" sz="1800" dirty="0">
                <a:effectLst/>
                <a:latin typeface="Arial" panose="020B0604020202020204" pitchFamily="34" charset="0"/>
                <a:ea typeface="DengXian" panose="02010600030101010101" pitchFamily="2" charset="-122"/>
              </a:rPr>
              <a:t>  Collectively, our findings identify a key role for L-arginine in regulating testosterone and B cell homeostasis and suggest a potential novel therapeutic strategy for the treatment of PBC.</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3884256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441B1-4D7E-CAC6-0A6D-6BE87B3ED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F9143-E895-6769-AC6C-6CE1EE780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BEE37-5320-60ED-0A8F-770889DE138C}"/>
              </a:ext>
            </a:extLst>
          </p:cNvPr>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800" kern="0" dirty="0">
                <a:effectLst/>
                <a:latin typeface="Arial" panose="020B0604020202020204" pitchFamily="34" charset="0"/>
                <a:ea typeface="Calibri" panose="020F0502020204030204" pitchFamily="34" charset="0"/>
              </a:rPr>
              <a:t>2-OA-BSA = </a:t>
            </a:r>
            <a:r>
              <a:rPr lang="en-US" sz="1800" dirty="0">
                <a:effectLst/>
                <a:latin typeface="Arial" panose="020B0604020202020204" pitchFamily="34" charset="0"/>
                <a:ea typeface="DengXian" panose="02010600030101010101" pitchFamily="2" charset="-122"/>
              </a:rPr>
              <a:t>2-octynoic acid-bovine serum albumin; </a:t>
            </a:r>
            <a:r>
              <a:rPr lang="en-US" sz="1800" b="0" i="0" dirty="0">
                <a:solidFill>
                  <a:srgbClr val="040C28"/>
                </a:solidFill>
                <a:effectLst/>
                <a:latin typeface="Google Sans"/>
              </a:rPr>
              <a:t>ALP = Alkaline Phosphatase; </a:t>
            </a:r>
            <a:r>
              <a:rPr lang="en-US" sz="1800" dirty="0">
                <a:effectLst/>
                <a:latin typeface="Arial" panose="020B0604020202020204" pitchFamily="34" charset="0"/>
                <a:ea typeface="DengXian" panose="02010600030101010101" pitchFamily="2" charset="-122"/>
              </a:rPr>
              <a:t>BAFF = b-cell activating factor; </a:t>
            </a:r>
            <a:r>
              <a:rPr lang="en-US" sz="1200" dirty="0">
                <a:effectLst/>
                <a:latin typeface="Arial" panose="020B0604020202020204" pitchFamily="34" charset="0"/>
                <a:ea typeface="DengXian" panose="02010600030101010101" pitchFamily="2" charset="-122"/>
              </a:rPr>
              <a:t>LC/MS-MS = </a:t>
            </a:r>
            <a:r>
              <a:rPr lang="en-US" sz="1800" b="0" i="0" dirty="0">
                <a:solidFill>
                  <a:srgbClr val="040C28"/>
                </a:solidFill>
                <a:effectLst/>
                <a:latin typeface="Google Sans"/>
              </a:rPr>
              <a:t>Liquid Chromatography with tandem mass spectrometry; </a:t>
            </a:r>
            <a:r>
              <a:rPr lang="en-US" sz="1800" b="0" dirty="0">
                <a:effectLst/>
                <a:latin typeface="Arial" panose="020B0604020202020204" pitchFamily="34" charset="0"/>
                <a:ea typeface="Times New Roman" panose="02020603050405020304" pitchFamily="18" charset="0"/>
              </a:rPr>
              <a:t>PBC</a:t>
            </a:r>
            <a:r>
              <a:rPr lang="en-US" sz="1800" b="1" dirty="0">
                <a:effectLst/>
                <a:latin typeface="Arial" panose="020B0604020202020204" pitchFamily="34" charset="0"/>
                <a:ea typeface="Times New Roman" panose="02020603050405020304" pitchFamily="18" charset="0"/>
              </a:rPr>
              <a:t> = </a:t>
            </a:r>
            <a:r>
              <a:rPr lang="en-US" sz="1800" kern="0" dirty="0">
                <a:effectLst/>
                <a:latin typeface="Arial" panose="020B0604020202020204" pitchFamily="34" charset="0"/>
                <a:ea typeface="DengXian" panose="02010600030101010101" pitchFamily="2" charset="-122"/>
              </a:rPr>
              <a:t>primary biliary cholangitis ; </a:t>
            </a:r>
            <a:r>
              <a:rPr lang="en-US" sz="1800" dirty="0">
                <a:effectLst/>
                <a:latin typeface="Arial" panose="020B0604020202020204" pitchFamily="34" charset="0"/>
                <a:ea typeface="DengXian" panose="02010600030101010101" pitchFamily="2" charset="-122"/>
              </a:rPr>
              <a:t>PGF = pseudo germ-free; </a:t>
            </a:r>
            <a:r>
              <a:rPr lang="en-US" sz="2800" b="0" i="0" dirty="0">
                <a:solidFill>
                  <a:srgbClr val="040C28"/>
                </a:solidFill>
                <a:effectLst/>
                <a:latin typeface="Google Sans"/>
              </a:rPr>
              <a:t>STEM = Scanning Transmission Electron Microscopy.</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TOP-051</a:t>
            </a:r>
            <a:endParaRPr lang="en-US" sz="1800" dirty="0">
              <a:effectLst/>
              <a:latin typeface="Times New Roman" panose="02020603050405020304" pitchFamily="18" charset="0"/>
              <a:ea typeface="Times New Roman" panose="02020603050405020304" pitchFamily="18" charset="0"/>
            </a:endParaRPr>
          </a:p>
          <a:p>
            <a:r>
              <a:rPr lang="en-US" sz="1800" b="1" dirty="0" err="1">
                <a:effectLst/>
                <a:latin typeface="Arial" panose="020B0604020202020204" pitchFamily="34" charset="0"/>
                <a:ea typeface="Times New Roman" panose="02020603050405020304" pitchFamily="18" charset="0"/>
              </a:rPr>
              <a:t>Veillonella</a:t>
            </a:r>
            <a:r>
              <a:rPr lang="en-US" sz="1800" b="1" dirty="0">
                <a:effectLst/>
                <a:latin typeface="Arial" panose="020B0604020202020204" pitchFamily="34" charset="0"/>
                <a:ea typeface="Times New Roman" panose="02020603050405020304" pitchFamily="18" charset="0"/>
              </a:rPr>
              <a:t> dispar-mediated l-arginine depletion induces </a:t>
            </a:r>
            <a:r>
              <a:rPr lang="en-US" sz="1800" b="1" dirty="0" err="1">
                <a:effectLst/>
                <a:latin typeface="Arial" panose="020B0604020202020204" pitchFamily="34" charset="0"/>
                <a:ea typeface="Times New Roman" panose="02020603050405020304" pitchFamily="18" charset="0"/>
              </a:rPr>
              <a:t>leydig</a:t>
            </a:r>
            <a:r>
              <a:rPr lang="en-US" sz="1800" b="1" dirty="0">
                <a:effectLst/>
                <a:latin typeface="Arial" panose="020B0604020202020204" pitchFamily="34" charset="0"/>
                <a:ea typeface="Times New Roman" panose="02020603050405020304" pitchFamily="18" charset="0"/>
              </a:rPr>
              <a:t> cell mitochondrial apoptosis and suppresses testosterone synthesis to drive primary biliary cholangitis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Qing-Qing Xing</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Jin-Shui Pan</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First Affiliated Hospital of Fujian Medical University, Fuzhou, China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582398903@qq.com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en-US" sz="1800" b="1" dirty="0">
                <a:effectLst/>
                <a:latin typeface="Arial" panose="020B0604020202020204" pitchFamily="34" charset="0"/>
                <a:ea typeface="DengXian" panose="02010600030101010101" pitchFamily="2" charset="-122"/>
              </a:rPr>
              <a:t>Background and Aims: </a:t>
            </a:r>
            <a:r>
              <a:rPr lang="en-US" sz="1800" dirty="0">
                <a:effectLst/>
                <a:latin typeface="Arial" panose="020B0604020202020204" pitchFamily="34" charset="0"/>
                <a:ea typeface="DengXian" panose="02010600030101010101" pitchFamily="2" charset="-122"/>
              </a:rPr>
              <a:t>Gut dysbiosis and testosterone are associated with the pathogenesis of primary biliary cholangitis (PBC). However, whether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 or its metabolites can modulate testosterone levels to rectify immune dysregulation in PBC remains unclear.</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DengXia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en-US" sz="1800" b="1" dirty="0">
                <a:effectLst/>
                <a:latin typeface="Arial" panose="020B0604020202020204" pitchFamily="34" charset="0"/>
                <a:ea typeface="DengXian" panose="02010600030101010101" pitchFamily="2" charset="-122"/>
              </a:rPr>
              <a:t>Method:</a:t>
            </a:r>
            <a:r>
              <a:rPr lang="en-US" sz="1800" dirty="0">
                <a:effectLst/>
                <a:latin typeface="Arial" panose="020B0604020202020204" pitchFamily="34" charset="0"/>
                <a:ea typeface="DengXian" panose="02010600030101010101" pitchFamily="2" charset="-122"/>
              </a:rPr>
              <a:t> We evaluated the in vivo effects of the gut microbiota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 in a mouse model of 2-octynoic acid-bovine serum albumin-induced cholangitis and pseudo germ-free mice, analyzed serum amino acid levels by metabolomics, measured serum testosterone levels by LC-MS/MS, photographed Leydig cell mitochondria by transmission electron scanning microscopy and confocal microscopy, and analyzed the infiltration and function of liver B lymphocytes by single-cell sequencing and flow cytometry. The in vivo effects of heterologous expression of the </a:t>
            </a:r>
            <a:r>
              <a:rPr lang="en-US" sz="1800" dirty="0" err="1">
                <a:effectLst/>
                <a:latin typeface="Arial" panose="020B0604020202020204" pitchFamily="34" charset="0"/>
                <a:ea typeface="DengXian" panose="02010600030101010101" pitchFamily="2" charset="-122"/>
              </a:rPr>
              <a:t>speA</a:t>
            </a:r>
            <a:r>
              <a:rPr lang="en-US" sz="1800" dirty="0">
                <a:effectLst/>
                <a:latin typeface="Arial" panose="020B0604020202020204" pitchFamily="34" charset="0"/>
                <a:ea typeface="DengXian" panose="02010600030101010101" pitchFamily="2" charset="-122"/>
              </a:rPr>
              <a:t> gene were evaluated in normal mice. Circulating testosterone, BAFF, and arginine levels in the PBC cohort were detected by LC-MS/MS and Elisa, respectively.</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en-US" sz="1800" b="1" dirty="0">
                <a:effectLst/>
                <a:latin typeface="Arial" panose="020B0604020202020204" pitchFamily="34" charset="0"/>
                <a:ea typeface="DengXian" panose="02010600030101010101" pitchFamily="2" charset="-122"/>
              </a:rPr>
              <a:t>Results:</a:t>
            </a:r>
            <a:r>
              <a:rPr lang="en-US" sz="1800" dirty="0">
                <a:effectLst/>
                <a:latin typeface="Arial" panose="020B0604020202020204" pitchFamily="34" charset="0"/>
                <a:ea typeface="DengXian" panose="02010600030101010101" pitchFamily="2" charset="-122"/>
              </a:rPr>
              <a:t> Our results showed that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 increased serum ALP concentration, total bile acid content, and liver injury in </a:t>
            </a:r>
            <a:r>
              <a:rPr lang="en-US" sz="1800" dirty="0" err="1">
                <a:effectLst/>
                <a:latin typeface="Arial" panose="020B0604020202020204" pitchFamily="34" charset="0"/>
                <a:ea typeface="DengXian" panose="02010600030101010101" pitchFamily="2" charset="-122"/>
              </a:rPr>
              <a:t>pseudogerm</a:t>
            </a:r>
            <a:r>
              <a:rPr lang="en-US" sz="1800" dirty="0">
                <a:effectLst/>
                <a:latin typeface="Arial" panose="020B0604020202020204" pitchFamily="34" charset="0"/>
                <a:ea typeface="DengXian" panose="02010600030101010101" pitchFamily="2" charset="-122"/>
              </a:rPr>
              <a:t>-free mice and aggravated liver injury in the 2OA-BSA-induced PBC model. Compared with the control group of mice with cholangitis, the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dispar-treated group had lower serum testosterone and L-arginine levels, thereby relieving the feedback inhibition of BAFF secretion, promoting B cell proliferation and focusing in the liver, and damaging bile duct epithelial cells. Testosterone supplementation or BAFF blockade reduced the number and activity of liver B cells. Mechanistically, L-arginine maintained mitochondrial function in Leydig cells by promoting nitric oxide release, reducing mitochondrial permeability pore opening, and limiting ROS release. These effects reduced the release of cytochrome C and mitochondrial apoptosis and enhanced the expression of testosterone synthesis-related proteins (</a:t>
            </a:r>
            <a:r>
              <a:rPr lang="en-US" sz="1800" dirty="0" err="1">
                <a:effectLst/>
                <a:latin typeface="Arial" panose="020B0604020202020204" pitchFamily="34" charset="0"/>
                <a:ea typeface="DengXian" panose="02010600030101010101" pitchFamily="2" charset="-122"/>
              </a:rPr>
              <a:t>StAR</a:t>
            </a:r>
            <a:r>
              <a:rPr lang="en-US" sz="1800" dirty="0">
                <a:effectLst/>
                <a:latin typeface="Arial" panose="020B0604020202020204" pitchFamily="34" charset="0"/>
                <a:ea typeface="DengXian" panose="02010600030101010101" pitchFamily="2" charset="-122"/>
              </a:rPr>
              <a:t>, P450scc, and 3β-HSD). The presence of the </a:t>
            </a:r>
            <a:r>
              <a:rPr lang="en-US" sz="1800" dirty="0" err="1">
                <a:effectLst/>
                <a:latin typeface="Arial" panose="020B0604020202020204" pitchFamily="34" charset="0"/>
                <a:ea typeface="DengXian" panose="02010600030101010101" pitchFamily="2" charset="-122"/>
              </a:rPr>
              <a:t>speA</a:t>
            </a:r>
            <a:r>
              <a:rPr lang="en-US" sz="1800" dirty="0">
                <a:effectLst/>
                <a:latin typeface="Arial" panose="020B0604020202020204" pitchFamily="34" charset="0"/>
                <a:ea typeface="DengXian" panose="02010600030101010101" pitchFamily="2" charset="-122"/>
              </a:rPr>
              <a:t> gene in the genome of </a:t>
            </a:r>
            <a:r>
              <a:rPr lang="en-US" sz="1800" dirty="0" err="1">
                <a:effectLst/>
                <a:latin typeface="Arial" panose="020B0604020202020204" pitchFamily="34" charset="0"/>
                <a:ea typeface="DengXian" panose="02010600030101010101" pitchFamily="2" charset="-122"/>
              </a:rPr>
              <a:t>Veillonella</a:t>
            </a:r>
            <a:r>
              <a:rPr lang="en-US" sz="1800" dirty="0">
                <a:effectLst/>
                <a:latin typeface="Arial" panose="020B0604020202020204" pitchFamily="34" charset="0"/>
                <a:ea typeface="DengXian" panose="02010600030101010101" pitchFamily="2" charset="-122"/>
              </a:rPr>
              <a:t> dispar enables it to efficiently degrade L-arginine. Moreover, heterologous expression of the </a:t>
            </a:r>
            <a:r>
              <a:rPr lang="en-US" sz="1800" dirty="0" err="1">
                <a:effectLst/>
                <a:latin typeface="Arial" panose="020B0604020202020204" pitchFamily="34" charset="0"/>
                <a:ea typeface="DengXian" panose="02010600030101010101" pitchFamily="2" charset="-122"/>
              </a:rPr>
              <a:t>speA</a:t>
            </a:r>
            <a:r>
              <a:rPr lang="en-US" sz="1800" dirty="0">
                <a:effectLst/>
                <a:latin typeface="Arial" panose="020B0604020202020204" pitchFamily="34" charset="0"/>
                <a:ea typeface="DengXian" panose="02010600030101010101" pitchFamily="2" charset="-122"/>
              </a:rPr>
              <a:t> gene eliminated the protective effect of L-arginine. In terms of treatment, L-arginine administration alleviated immune-mediated cholangitis in mice by reducing Leydig cell apoptosis. Similarly, compared with healthy person, PBC patients had lower serum L-arginine and testosterone levels and higher BAFF.</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en-US" sz="1800" b="1" dirty="0">
                <a:effectLst/>
                <a:latin typeface="Arial" panose="020B0604020202020204" pitchFamily="34" charset="0"/>
                <a:ea typeface="DengXian" panose="02010600030101010101" pitchFamily="2" charset="-122"/>
              </a:rPr>
              <a:t>Conclusion:</a:t>
            </a:r>
            <a:r>
              <a:rPr lang="en-US" sz="1800" dirty="0">
                <a:effectLst/>
                <a:latin typeface="Arial" panose="020B0604020202020204" pitchFamily="34" charset="0"/>
                <a:ea typeface="DengXian" panose="02010600030101010101" pitchFamily="2" charset="-122"/>
              </a:rPr>
              <a:t>  Collectively, our findings identify a key role for L-arginine in regulating testosterone and B cell homeostasis and suggest a potential novel therapeutic strategy for the treatment of PBC.</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F51BF3FA-AF8F-6689-7715-159F687707A7}"/>
              </a:ext>
            </a:extLst>
          </p:cNvPr>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263003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n-US" sz="1600" dirty="0">
                <a:effectLst/>
                <a:latin typeface="Arial" panose="020B0604020202020204" pitchFamily="34" charset="0"/>
                <a:ea typeface="SimSun" panose="02010600030101010101" pitchFamily="2" charset="-122"/>
              </a:rPr>
              <a:t>ATGL = Adipose Triglyceride Lipase; </a:t>
            </a:r>
            <a:r>
              <a:rPr lang="en-US" sz="1600" b="0" dirty="0">
                <a:effectLst/>
                <a:latin typeface="Arial" panose="020B0604020202020204" pitchFamily="34" charset="0"/>
                <a:ea typeface="Times New Roman" panose="02020603050405020304" pitchFamily="18" charset="0"/>
              </a:rPr>
              <a:t>CLP = </a:t>
            </a:r>
            <a:r>
              <a:rPr lang="en-US" sz="1600" b="0" dirty="0">
                <a:effectLst/>
                <a:latin typeface="Arial" panose="020B0604020202020204" pitchFamily="34" charset="0"/>
                <a:ea typeface="SimSun" panose="02010600030101010101" pitchFamily="2" charset="-122"/>
              </a:rPr>
              <a:t>cecal ligation and puncture ; </a:t>
            </a:r>
            <a:r>
              <a:rPr lang="en-US" sz="1800" dirty="0">
                <a:effectLst/>
                <a:latin typeface="Arial" panose="020B0604020202020204" pitchFamily="34" charset="0"/>
                <a:ea typeface="SimSun" panose="02010600030101010101" pitchFamily="2" charset="-122"/>
              </a:rPr>
              <a:t>DKO = Double Knockout; ELISA = Enzyme-Linked Immunosorbent Assay; </a:t>
            </a:r>
            <a:r>
              <a:rPr lang="en-US" sz="1800" b="0" dirty="0">
                <a:effectLst/>
                <a:latin typeface="Arial" panose="020B0604020202020204" pitchFamily="34" charset="0"/>
                <a:ea typeface="SimSun" panose="02010600030101010101" pitchFamily="2" charset="-122"/>
              </a:rPr>
              <a:t>KO= knockout; </a:t>
            </a:r>
            <a:r>
              <a:rPr lang="en-US" sz="1800" dirty="0">
                <a:effectLst/>
                <a:latin typeface="Arial" panose="020B0604020202020204" pitchFamily="34" charset="0"/>
                <a:ea typeface="SimSun" panose="02010600030101010101" pitchFamily="2" charset="-122"/>
              </a:rPr>
              <a:t>LC/MS = Liquid Chromatography–Mass Spectrometry; LPS = Lipopolysaccharide; </a:t>
            </a:r>
            <a:r>
              <a:rPr lang="en-US" sz="1800" b="0" dirty="0">
                <a:effectLst/>
                <a:latin typeface="Arial" panose="020B0604020202020204" pitchFamily="34" charset="0"/>
                <a:ea typeface="SimSun" panose="02010600030101010101" pitchFamily="2" charset="-122"/>
              </a:rPr>
              <a:t>RER = respiratory exchange ratio ; </a:t>
            </a:r>
            <a:r>
              <a:rPr lang="en-US" sz="1800" b="0" dirty="0" err="1">
                <a:latin typeface="Arial" panose="020B0604020202020204" pitchFamily="34" charset="0"/>
              </a:rPr>
              <a:t>si</a:t>
            </a:r>
            <a:r>
              <a:rPr lang="en-US" sz="1800" b="0" dirty="0">
                <a:latin typeface="Arial" panose="020B0604020202020204" pitchFamily="34" charset="0"/>
              </a:rPr>
              <a:t>-PPAR-</a:t>
            </a:r>
            <a:r>
              <a:rPr lang="el-GR" sz="1800" b="0" dirty="0">
                <a:latin typeface="Arial" panose="020B0604020202020204" pitchFamily="34" charset="0"/>
              </a:rPr>
              <a:t>α</a:t>
            </a:r>
            <a:r>
              <a:rPr lang="en-GB" sz="1800" b="0" dirty="0">
                <a:latin typeface="Arial" panose="020B0604020202020204" pitchFamily="34" charset="0"/>
              </a:rPr>
              <a:t> cells = </a:t>
            </a:r>
            <a:r>
              <a:rPr lang="en-US" sz="2000" dirty="0">
                <a:effectLst/>
                <a:latin typeface="Arial" panose="020B0604020202020204" pitchFamily="34" charset="0"/>
                <a:ea typeface="SimSun" panose="02010600030101010101" pitchFamily="2" charset="-122"/>
              </a:rPr>
              <a:t>siRNA-silenced PPAR-α AML12 cell lines; </a:t>
            </a:r>
            <a:r>
              <a:rPr lang="en-US" sz="1800" b="0" dirty="0">
                <a:effectLst/>
                <a:latin typeface="Arial" panose="020B0604020202020204" pitchFamily="34" charset="0"/>
                <a:ea typeface="SimSun" panose="02010600030101010101" pitchFamily="2" charset="-122"/>
              </a:rPr>
              <a:t>WT = wild type.</a:t>
            </a:r>
            <a:endParaRPr lang="en-US" sz="16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WED-045</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PPAR α is a key molecule </a:t>
            </a:r>
            <a:r>
              <a:rPr lang="en-US" sz="1800" b="1" dirty="0" err="1">
                <a:effectLst/>
                <a:latin typeface="Arial" panose="020B0604020202020204" pitchFamily="34" charset="0"/>
                <a:ea typeface="Times New Roman" panose="02020603050405020304" pitchFamily="18" charset="0"/>
              </a:rPr>
              <a:t>mwdiating</a:t>
            </a:r>
            <a:r>
              <a:rPr lang="en-US" sz="1800" b="1" dirty="0">
                <a:effectLst/>
                <a:latin typeface="Arial" panose="020B0604020202020204" pitchFamily="34" charset="0"/>
                <a:ea typeface="Times New Roman" panose="02020603050405020304" pitchFamily="18" charset="0"/>
              </a:rPr>
              <a:t> the diurnal variation of sepsis in mice</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err="1">
                <a:effectLst/>
                <a:latin typeface="Arial" panose="020B0604020202020204" pitchFamily="34" charset="0"/>
                <a:ea typeface="Times New Roman" panose="02020603050405020304" pitchFamily="18" charset="0"/>
              </a:rPr>
              <a:t>Junzhou</a:t>
            </a:r>
            <a:r>
              <a:rPr lang="en-US" sz="1800" u="sng" dirty="0">
                <a:effectLst/>
                <a:latin typeface="Arial" panose="020B0604020202020204" pitchFamily="34" charset="0"/>
                <a:ea typeface="Times New Roman" panose="02020603050405020304" pitchFamily="18" charset="0"/>
              </a:rPr>
              <a:t> Zhao</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Tianxiao</a:t>
            </a:r>
            <a:r>
              <a:rPr lang="en-US" sz="1800" dirty="0">
                <a:effectLst/>
                <a:latin typeface="Arial" panose="020B0604020202020204" pitchFamily="34" charset="0"/>
                <a:ea typeface="Times New Roman" panose="02020603050405020304" pitchFamily="18" charset="0"/>
              </a:rPr>
              <a:t> Huang</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Linlan</a:t>
            </a:r>
            <a:r>
              <a:rPr lang="en-US" sz="1800" dirty="0">
                <a:effectLst/>
                <a:latin typeface="Arial" panose="020B0604020202020204" pitchFamily="34" charset="0"/>
                <a:ea typeface="Times New Roman" panose="02020603050405020304" pitchFamily="18" charset="0"/>
              </a:rPr>
              <a:t> Qiao</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Qisheng</a:t>
            </a:r>
            <a:r>
              <a:rPr lang="en-US" sz="1800" dirty="0">
                <a:effectLst/>
                <a:latin typeface="Arial" panose="020B0604020202020204" pitchFamily="34" charset="0"/>
                <a:ea typeface="Times New Roman" panose="02020603050405020304" pitchFamily="18" charset="0"/>
              </a:rPr>
              <a:t> Su</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Rongqian</a:t>
            </a:r>
            <a:r>
              <a:rPr lang="en-US" sz="1800" dirty="0">
                <a:effectLst/>
                <a:latin typeface="Arial" panose="020B0604020202020204" pitchFamily="34" charset="0"/>
                <a:ea typeface="Times New Roman" panose="02020603050405020304" pitchFamily="18" charset="0"/>
              </a:rPr>
              <a:t> Wu</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Xi'an </a:t>
            </a:r>
            <a:r>
              <a:rPr lang="en-US" sz="1800" i="1" dirty="0" err="1">
                <a:effectLst/>
                <a:latin typeface="Arial" panose="020B0604020202020204" pitchFamily="34" charset="0"/>
                <a:ea typeface="Times New Roman" panose="02020603050405020304" pitchFamily="18" charset="0"/>
              </a:rPr>
              <a:t>Jiaotong</a:t>
            </a:r>
            <a:r>
              <a:rPr lang="en-US" sz="1800" i="1" dirty="0">
                <a:effectLst/>
                <a:latin typeface="Arial" panose="020B0604020202020204" pitchFamily="34" charset="0"/>
                <a:ea typeface="Times New Roman" panose="02020603050405020304" pitchFamily="18" charset="0"/>
              </a:rPr>
              <a:t> University, Xi'an, China</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The University of Kansas Medical Center, Kansas City, United States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736372467@qq.com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SimSun" panose="02010600030101010101" pitchFamily="2" charset="-122"/>
              </a:rPr>
              <a:t>Background and Aims: </a:t>
            </a:r>
            <a:r>
              <a:rPr lang="en-US" sz="1800" dirty="0">
                <a:effectLst/>
                <a:latin typeface="Arial" panose="020B0604020202020204" pitchFamily="34" charset="0"/>
                <a:ea typeface="SimSun" panose="02010600030101010101" pitchFamily="2" charset="-122"/>
              </a:rPr>
              <a:t>Studies have found that mice exposed to pathogens at ZT0 (the start of the light phase) survive better than those exposed at ZT12 (the end of the light phase). PPARα, a nuclear receptor activated by fatty acids and their derivatives, helps regulate metabolism and inflammation. Its expression changes rhythmically over the 24-hour cycle. This study focuses on understanding how PPARα contributes to the circadian differences in sepsis.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SimSu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SimSun" panose="02010600030101010101" pitchFamily="2" charset="-122"/>
              </a:rPr>
              <a:t>Method:</a:t>
            </a:r>
            <a:r>
              <a:rPr lang="en-US" sz="1800" dirty="0">
                <a:effectLst/>
                <a:latin typeface="Arial" panose="020B0604020202020204" pitchFamily="34" charset="0"/>
                <a:ea typeface="SimSun" panose="02010600030101010101" pitchFamily="2" charset="-122"/>
              </a:rPr>
              <a:t> Various techniques were used to study systemic metabolic responses in wild-type (WT) mice after cecal ligation and puncture (CLP) at ZT1 and ZT13, including survival analysis, biochemical assays, ELISA, RNA-seq, and LC/MS. PPAR-α knockout (KO) mice and siRNA-silenced PPAR-α (</a:t>
            </a:r>
            <a:r>
              <a:rPr lang="en-US" sz="1800" dirty="0" err="1">
                <a:effectLst/>
                <a:latin typeface="Arial" panose="020B0604020202020204" pitchFamily="34" charset="0"/>
                <a:ea typeface="SimSun" panose="02010600030101010101" pitchFamily="2" charset="-122"/>
              </a:rPr>
              <a:t>si</a:t>
            </a:r>
            <a:r>
              <a:rPr lang="en-US" sz="1800" dirty="0">
                <a:effectLst/>
                <a:latin typeface="Arial" panose="020B0604020202020204" pitchFamily="34" charset="0"/>
                <a:ea typeface="SimSun" panose="02010600030101010101" pitchFamily="2" charset="-122"/>
              </a:rPr>
              <a:t>-PPAR-α) AML12 cell lines were generated. The respiratory exchange ratio (RER) in PPAR-α KO mice was assessed using animal monitoring system, and rhythmic changes in circadian factors and PPAR-α target genes were evaluated in both PPAR-α KO mice and </a:t>
            </a:r>
            <a:r>
              <a:rPr lang="en-US" sz="1800" dirty="0" err="1">
                <a:effectLst/>
                <a:latin typeface="Arial" panose="020B0604020202020204" pitchFamily="34" charset="0"/>
                <a:ea typeface="SimSun" panose="02010600030101010101" pitchFamily="2" charset="-122"/>
              </a:rPr>
              <a:t>si</a:t>
            </a:r>
            <a:r>
              <a:rPr lang="en-US" sz="1800" dirty="0">
                <a:effectLst/>
                <a:latin typeface="Arial" panose="020B0604020202020204" pitchFamily="34" charset="0"/>
                <a:ea typeface="SimSun" panose="02010600030101010101" pitchFamily="2" charset="-122"/>
              </a:rPr>
              <a:t>-PPAR-α AML12 cells post-serum shock using qPCR. CLP models were created at ZT1 and ZT13 in PPAR-α KO mice and WT mice pre-treated with the ATGL inhibitor </a:t>
            </a:r>
            <a:r>
              <a:rPr lang="en-US" sz="1800" dirty="0" err="1">
                <a:effectLst/>
                <a:latin typeface="Arial" panose="020B0604020202020204" pitchFamily="34" charset="0"/>
                <a:ea typeface="SimSun" panose="02010600030101010101" pitchFamily="2" charset="-122"/>
              </a:rPr>
              <a:t>Atglistatin</a:t>
            </a:r>
            <a:r>
              <a:rPr lang="en-US" sz="1800" dirty="0">
                <a:effectLst/>
                <a:latin typeface="Arial" panose="020B0604020202020204" pitchFamily="34" charset="0"/>
                <a:ea typeface="SimSun" panose="02010600030101010101" pitchFamily="2" charset="-122"/>
              </a:rPr>
              <a:t>. In LPS pre-treated </a:t>
            </a:r>
            <a:r>
              <a:rPr lang="en-US" sz="1800" dirty="0" err="1">
                <a:effectLst/>
                <a:latin typeface="Arial" panose="020B0604020202020204" pitchFamily="34" charset="0"/>
                <a:ea typeface="SimSun" panose="02010600030101010101" pitchFamily="2" charset="-122"/>
              </a:rPr>
              <a:t>si</a:t>
            </a:r>
            <a:r>
              <a:rPr lang="en-US" sz="1800" dirty="0">
                <a:effectLst/>
                <a:latin typeface="Arial" panose="020B0604020202020204" pitchFamily="34" charset="0"/>
                <a:ea typeface="SimSun" panose="02010600030101010101" pitchFamily="2" charset="-122"/>
              </a:rPr>
              <a:t>-PPAR-α AML12 cells, rapamycin and chloroquine were used to investigate changes in autophagic flux through western blot. CLP models were established at ZT1 and ZT13 in Cry1/2 double-knockout (DKO) mice. Statistical analysis was performed using SPSS and R package. Results with p-values &lt; 0.05 were considered statistically significant.</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SimSu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SimSun" panose="02010600030101010101" pitchFamily="2" charset="-122"/>
              </a:rPr>
              <a:t>Results:</a:t>
            </a:r>
            <a:r>
              <a:rPr lang="en-US" sz="1800" dirty="0">
                <a:effectLst/>
                <a:latin typeface="Arial" panose="020B0604020202020204" pitchFamily="34" charset="0"/>
                <a:ea typeface="SimSun" panose="02010600030101010101" pitchFamily="2" charset="-122"/>
              </a:rPr>
              <a:t> In WT mice, CLP at ZT13 had significantly lower levels of blood glucose, survival rates and higher levels of triglyceride compared to at ZT1. RNA-seq and LC/MS analysis of liver tissue after CLP at ZT1 and ZT13 identified the PPAR signaling pathway as the most enriched pathway. PPAR-α showed significant differences between the two time points. In PPAR-α KO mice, the RER was higher compared to WT mice. Although circadian genes retained rhythmic expression in PPAR-α KO mice and </a:t>
            </a:r>
            <a:r>
              <a:rPr lang="en-US" sz="1800" dirty="0" err="1">
                <a:effectLst/>
                <a:latin typeface="Arial" panose="020B0604020202020204" pitchFamily="34" charset="0"/>
                <a:ea typeface="SimSun" panose="02010600030101010101" pitchFamily="2" charset="-122"/>
              </a:rPr>
              <a:t>si</a:t>
            </a:r>
            <a:r>
              <a:rPr lang="en-US" sz="1800" dirty="0">
                <a:effectLst/>
                <a:latin typeface="Arial" panose="020B0604020202020204" pitchFamily="34" charset="0"/>
                <a:ea typeface="SimSun" panose="02010600030101010101" pitchFamily="2" charset="-122"/>
              </a:rPr>
              <a:t>-PPAR-α AML12 cells after serum shock, the rhythmic patterns of PPAR-α target genes were lost. In PPAR-α KO mice and WT mice were treated with the </a:t>
            </a:r>
            <a:r>
              <a:rPr lang="en-US" sz="1800" dirty="0" err="1">
                <a:effectLst/>
                <a:latin typeface="Arial" panose="020B0604020202020204" pitchFamily="34" charset="0"/>
                <a:ea typeface="SimSun" panose="02010600030101010101" pitchFamily="2" charset="-122"/>
              </a:rPr>
              <a:t>Atglistatin</a:t>
            </a:r>
            <a:r>
              <a:rPr lang="en-US" sz="1800" dirty="0">
                <a:effectLst/>
                <a:latin typeface="Arial" panose="020B0604020202020204" pitchFamily="34" charset="0"/>
                <a:ea typeface="SimSun" panose="02010600030101010101" pitchFamily="2" charset="-122"/>
              </a:rPr>
              <a:t>, there were no significant differences in blood glucose, glycerol, or survival rates between ZT1 and ZT13 post-CLP. In AML12 cells, silencing PPAR-α reduced autophagic flux. Adding rapamycin or chloroquine did not reverse these changes. Using the JASPAR database, Cry was identified as potential regulator of PPAR-α. In KO mice, the differences in survival between ZT1 and ZT13 after CLP were eliminated.</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SimSu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SimSun" panose="02010600030101010101" pitchFamily="2" charset="-122"/>
              </a:rPr>
              <a:t>Conclusion:</a:t>
            </a:r>
            <a:r>
              <a:rPr lang="en-US" sz="1800" dirty="0">
                <a:effectLst/>
                <a:latin typeface="Arial" panose="020B0604020202020204" pitchFamily="34" charset="0"/>
                <a:ea typeface="SimSun" panose="02010600030101010101" pitchFamily="2" charset="-122"/>
              </a:rPr>
              <a:t>  The diurnal variation of Cry modulates the diurnal differences in sepsis by regulating the circadian rhythm of PPAR α.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129688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902BE-BE46-54B0-14B4-7B756E635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8CC32-042E-987D-2767-BE60C68F1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00156-14F7-CEE4-4FB1-3381FE3FF6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rPr>
              <a:t>Abbreviations: </a:t>
            </a:r>
            <a:r>
              <a:rPr lang="en-US" sz="1600" dirty="0">
                <a:effectLst/>
                <a:latin typeface="Arial" panose="020B0604020202020204" pitchFamily="34" charset="0"/>
                <a:ea typeface="SimSun" panose="02010600030101010101" pitchFamily="2" charset="-122"/>
              </a:rPr>
              <a:t>ATGL = Adipose Triglyceride Lipase; </a:t>
            </a:r>
            <a:r>
              <a:rPr lang="en-US" sz="1600" b="0" dirty="0">
                <a:effectLst/>
                <a:latin typeface="Arial" panose="020B0604020202020204" pitchFamily="34" charset="0"/>
                <a:ea typeface="Times New Roman" panose="02020603050405020304" pitchFamily="18" charset="0"/>
              </a:rPr>
              <a:t>CLP = </a:t>
            </a:r>
            <a:r>
              <a:rPr lang="en-US" sz="1600" b="0" dirty="0">
                <a:effectLst/>
                <a:latin typeface="Arial" panose="020B0604020202020204" pitchFamily="34" charset="0"/>
                <a:ea typeface="SimSun" panose="02010600030101010101" pitchFamily="2" charset="-122"/>
              </a:rPr>
              <a:t>cecal ligation and puncture ; </a:t>
            </a:r>
            <a:r>
              <a:rPr lang="en-US" sz="1800" dirty="0">
                <a:effectLst/>
                <a:latin typeface="Arial" panose="020B0604020202020204" pitchFamily="34" charset="0"/>
                <a:ea typeface="SimSun" panose="02010600030101010101" pitchFamily="2" charset="-122"/>
              </a:rPr>
              <a:t>DKO = Double Knockout; ELISA = Enzyme-Linked Immunosorbent Assay; </a:t>
            </a:r>
            <a:r>
              <a:rPr lang="en-US" sz="1800" b="0" dirty="0">
                <a:effectLst/>
                <a:latin typeface="Arial" panose="020B0604020202020204" pitchFamily="34" charset="0"/>
                <a:ea typeface="SimSun" panose="02010600030101010101" pitchFamily="2" charset="-122"/>
              </a:rPr>
              <a:t>KO= knockout; </a:t>
            </a:r>
            <a:r>
              <a:rPr lang="en-US" sz="1800" dirty="0">
                <a:effectLst/>
                <a:latin typeface="Arial" panose="020B0604020202020204" pitchFamily="34" charset="0"/>
                <a:ea typeface="SimSun" panose="02010600030101010101" pitchFamily="2" charset="-122"/>
              </a:rPr>
              <a:t>LC/MS = Liquid Chromatography–Mass Spectrometry; LPS = Lipopolysaccharide; </a:t>
            </a:r>
            <a:r>
              <a:rPr lang="en-US" sz="1800" b="0" dirty="0">
                <a:effectLst/>
                <a:latin typeface="Arial" panose="020B0604020202020204" pitchFamily="34" charset="0"/>
                <a:ea typeface="SimSun" panose="02010600030101010101" pitchFamily="2" charset="-122"/>
              </a:rPr>
              <a:t>RER = respiratory exchange ratio ; </a:t>
            </a:r>
            <a:r>
              <a:rPr lang="en-US" sz="1800" b="0" dirty="0" err="1">
                <a:latin typeface="Arial" panose="020B0604020202020204" pitchFamily="34" charset="0"/>
              </a:rPr>
              <a:t>si</a:t>
            </a:r>
            <a:r>
              <a:rPr lang="en-US" sz="1800" b="0" dirty="0">
                <a:latin typeface="Arial" panose="020B0604020202020204" pitchFamily="34" charset="0"/>
              </a:rPr>
              <a:t>-PPAR-</a:t>
            </a:r>
            <a:r>
              <a:rPr lang="el-GR" sz="1800" b="0" dirty="0">
                <a:latin typeface="Arial" panose="020B0604020202020204" pitchFamily="34" charset="0"/>
              </a:rPr>
              <a:t>α</a:t>
            </a:r>
            <a:r>
              <a:rPr lang="en-GB" sz="1800" b="0" dirty="0">
                <a:latin typeface="Arial" panose="020B0604020202020204" pitchFamily="34" charset="0"/>
              </a:rPr>
              <a:t> cells = </a:t>
            </a:r>
            <a:r>
              <a:rPr lang="en-US" sz="2000" dirty="0">
                <a:effectLst/>
                <a:latin typeface="Arial" panose="020B0604020202020204" pitchFamily="34" charset="0"/>
                <a:ea typeface="SimSun" panose="02010600030101010101" pitchFamily="2" charset="-122"/>
              </a:rPr>
              <a:t>siRNA-silenced PPAR-α AML12 cell lines; </a:t>
            </a:r>
            <a:r>
              <a:rPr lang="en-US" sz="1800" b="0" dirty="0">
                <a:effectLst/>
                <a:latin typeface="Arial" panose="020B0604020202020204" pitchFamily="34" charset="0"/>
                <a:ea typeface="SimSun" panose="02010600030101010101" pitchFamily="2" charset="-122"/>
              </a:rPr>
              <a:t>WT = wild type.</a:t>
            </a:r>
            <a:endParaRPr lang="en-US" sz="16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WED-045</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PPAR α is a key molecule </a:t>
            </a:r>
            <a:r>
              <a:rPr lang="en-US" sz="1800" b="1" dirty="0" err="1">
                <a:effectLst/>
                <a:latin typeface="Arial" panose="020B0604020202020204" pitchFamily="34" charset="0"/>
                <a:ea typeface="Times New Roman" panose="02020603050405020304" pitchFamily="18" charset="0"/>
              </a:rPr>
              <a:t>mwdiating</a:t>
            </a:r>
            <a:r>
              <a:rPr lang="en-US" sz="1800" b="1" dirty="0">
                <a:effectLst/>
                <a:latin typeface="Arial" panose="020B0604020202020204" pitchFamily="34" charset="0"/>
                <a:ea typeface="Times New Roman" panose="02020603050405020304" pitchFamily="18" charset="0"/>
              </a:rPr>
              <a:t> the diurnal variation of sepsis in mice</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err="1">
                <a:effectLst/>
                <a:latin typeface="Arial" panose="020B0604020202020204" pitchFamily="34" charset="0"/>
                <a:ea typeface="Times New Roman" panose="02020603050405020304" pitchFamily="18" charset="0"/>
              </a:rPr>
              <a:t>Junzhou</a:t>
            </a:r>
            <a:r>
              <a:rPr lang="en-US" sz="1800" u="sng" dirty="0">
                <a:effectLst/>
                <a:latin typeface="Arial" panose="020B0604020202020204" pitchFamily="34" charset="0"/>
                <a:ea typeface="Times New Roman" panose="02020603050405020304" pitchFamily="18" charset="0"/>
              </a:rPr>
              <a:t> Zhao</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Tianxiao</a:t>
            </a:r>
            <a:r>
              <a:rPr lang="en-US" sz="1800" dirty="0">
                <a:effectLst/>
                <a:latin typeface="Arial" panose="020B0604020202020204" pitchFamily="34" charset="0"/>
                <a:ea typeface="Times New Roman" panose="02020603050405020304" pitchFamily="18" charset="0"/>
              </a:rPr>
              <a:t> Huang</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Linlan</a:t>
            </a:r>
            <a:r>
              <a:rPr lang="en-US" sz="1800" dirty="0">
                <a:effectLst/>
                <a:latin typeface="Arial" panose="020B0604020202020204" pitchFamily="34" charset="0"/>
                <a:ea typeface="Times New Roman" panose="02020603050405020304" pitchFamily="18" charset="0"/>
              </a:rPr>
              <a:t> Qiao</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Qisheng</a:t>
            </a:r>
            <a:r>
              <a:rPr lang="en-US" sz="1800" dirty="0">
                <a:effectLst/>
                <a:latin typeface="Arial" panose="020B0604020202020204" pitchFamily="34" charset="0"/>
                <a:ea typeface="Times New Roman" panose="02020603050405020304" pitchFamily="18" charset="0"/>
              </a:rPr>
              <a:t> Su</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Rongqian</a:t>
            </a:r>
            <a:r>
              <a:rPr lang="en-US" sz="1800" dirty="0">
                <a:effectLst/>
                <a:latin typeface="Arial" panose="020B0604020202020204" pitchFamily="34" charset="0"/>
                <a:ea typeface="Times New Roman" panose="02020603050405020304" pitchFamily="18" charset="0"/>
              </a:rPr>
              <a:t> Wu</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Xi'an </a:t>
            </a:r>
            <a:r>
              <a:rPr lang="en-US" sz="1800" i="1" dirty="0" err="1">
                <a:effectLst/>
                <a:latin typeface="Arial" panose="020B0604020202020204" pitchFamily="34" charset="0"/>
                <a:ea typeface="Times New Roman" panose="02020603050405020304" pitchFamily="18" charset="0"/>
              </a:rPr>
              <a:t>Jiaotong</a:t>
            </a:r>
            <a:r>
              <a:rPr lang="en-US" sz="1800" i="1" dirty="0">
                <a:effectLst/>
                <a:latin typeface="Arial" panose="020B0604020202020204" pitchFamily="34" charset="0"/>
                <a:ea typeface="Times New Roman" panose="02020603050405020304" pitchFamily="18" charset="0"/>
              </a:rPr>
              <a:t> University, Xi'an, China</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The University of Kansas Medical Center, Kansas City, United States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736372467@qq.com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SimSun" panose="02010600030101010101" pitchFamily="2" charset="-122"/>
              </a:rPr>
              <a:t>Background and Aims: </a:t>
            </a:r>
            <a:r>
              <a:rPr lang="en-US" sz="1800" dirty="0">
                <a:effectLst/>
                <a:latin typeface="Arial" panose="020B0604020202020204" pitchFamily="34" charset="0"/>
                <a:ea typeface="SimSun" panose="02010600030101010101" pitchFamily="2" charset="-122"/>
              </a:rPr>
              <a:t>Studies have found that mice exposed to pathogens at ZT0 (the start of the light phase) survive better than those exposed at ZT12 (the end of the light phase). PPARα, a nuclear receptor activated by fatty acids and their derivatives, helps regulate metabolism and inflammation. Its expression changes rhythmically over the 24-hour cycle. This study focuses on understanding how PPARα contributes to the circadian differences in sepsis.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SimSu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SimSun" panose="02010600030101010101" pitchFamily="2" charset="-122"/>
              </a:rPr>
              <a:t>Method:</a:t>
            </a:r>
            <a:r>
              <a:rPr lang="en-US" sz="1800" dirty="0">
                <a:effectLst/>
                <a:latin typeface="Arial" panose="020B0604020202020204" pitchFamily="34" charset="0"/>
                <a:ea typeface="SimSun" panose="02010600030101010101" pitchFamily="2" charset="-122"/>
              </a:rPr>
              <a:t> Various techniques were used to study systemic metabolic responses in wild-type (WT) mice after cecal ligation and puncture (CLP) at ZT1 and ZT13, including survival analysis, biochemical assays, ELISA, RNA-seq, and LC/MS. PPAR-α knockout (KO) mice and siRNA-silenced PPAR-α (</a:t>
            </a:r>
            <a:r>
              <a:rPr lang="en-US" sz="1800" dirty="0" err="1">
                <a:effectLst/>
                <a:latin typeface="Arial" panose="020B0604020202020204" pitchFamily="34" charset="0"/>
                <a:ea typeface="SimSun" panose="02010600030101010101" pitchFamily="2" charset="-122"/>
              </a:rPr>
              <a:t>si</a:t>
            </a:r>
            <a:r>
              <a:rPr lang="en-US" sz="1800" dirty="0">
                <a:effectLst/>
                <a:latin typeface="Arial" panose="020B0604020202020204" pitchFamily="34" charset="0"/>
                <a:ea typeface="SimSun" panose="02010600030101010101" pitchFamily="2" charset="-122"/>
              </a:rPr>
              <a:t>-PPAR-α) AML12 cell lines were generated. The respiratory exchange ratio (RER) in PPAR-α KO mice was assessed using animal monitoring system, and rhythmic changes in circadian factors and PPAR-α target genes were evaluated in both PPAR-α KO mice and </a:t>
            </a:r>
            <a:r>
              <a:rPr lang="en-US" sz="1800" dirty="0" err="1">
                <a:effectLst/>
                <a:latin typeface="Arial" panose="020B0604020202020204" pitchFamily="34" charset="0"/>
                <a:ea typeface="SimSun" panose="02010600030101010101" pitchFamily="2" charset="-122"/>
              </a:rPr>
              <a:t>si</a:t>
            </a:r>
            <a:r>
              <a:rPr lang="en-US" sz="1800" dirty="0">
                <a:effectLst/>
                <a:latin typeface="Arial" panose="020B0604020202020204" pitchFamily="34" charset="0"/>
                <a:ea typeface="SimSun" panose="02010600030101010101" pitchFamily="2" charset="-122"/>
              </a:rPr>
              <a:t>-PPAR-α AML12 cells post-serum shock using qPCR. CLP models were created at ZT1 and ZT13 in PPAR-α KO mice and WT mice pre-treated with the ATGL inhibitor </a:t>
            </a:r>
            <a:r>
              <a:rPr lang="en-US" sz="1800" dirty="0" err="1">
                <a:effectLst/>
                <a:latin typeface="Arial" panose="020B0604020202020204" pitchFamily="34" charset="0"/>
                <a:ea typeface="SimSun" panose="02010600030101010101" pitchFamily="2" charset="-122"/>
              </a:rPr>
              <a:t>Atglistatin</a:t>
            </a:r>
            <a:r>
              <a:rPr lang="en-US" sz="1800" dirty="0">
                <a:effectLst/>
                <a:latin typeface="Arial" panose="020B0604020202020204" pitchFamily="34" charset="0"/>
                <a:ea typeface="SimSun" panose="02010600030101010101" pitchFamily="2" charset="-122"/>
              </a:rPr>
              <a:t>. In LPS pre-treated </a:t>
            </a:r>
            <a:r>
              <a:rPr lang="en-US" sz="1800" dirty="0" err="1">
                <a:effectLst/>
                <a:latin typeface="Arial" panose="020B0604020202020204" pitchFamily="34" charset="0"/>
                <a:ea typeface="SimSun" panose="02010600030101010101" pitchFamily="2" charset="-122"/>
              </a:rPr>
              <a:t>si</a:t>
            </a:r>
            <a:r>
              <a:rPr lang="en-US" sz="1800" dirty="0">
                <a:effectLst/>
                <a:latin typeface="Arial" panose="020B0604020202020204" pitchFamily="34" charset="0"/>
                <a:ea typeface="SimSun" panose="02010600030101010101" pitchFamily="2" charset="-122"/>
              </a:rPr>
              <a:t>-PPAR-α AML12 cells, rapamycin and chloroquine were used to investigate changes in autophagic flux through western blot. CLP models were established at ZT1 and ZT13 in Cry1/2 double-knockout (DKO) mice. Statistical analysis was performed using SPSS and R package. Results with p-values &lt; 0.05 were considered statistically significant.</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SimSu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SimSun" panose="02010600030101010101" pitchFamily="2" charset="-122"/>
              </a:rPr>
              <a:t>Results:</a:t>
            </a:r>
            <a:r>
              <a:rPr lang="en-US" sz="1800" dirty="0">
                <a:effectLst/>
                <a:latin typeface="Arial" panose="020B0604020202020204" pitchFamily="34" charset="0"/>
                <a:ea typeface="SimSun" panose="02010600030101010101" pitchFamily="2" charset="-122"/>
              </a:rPr>
              <a:t> In WT mice, CLP at ZT13 had significantly lower levels of blood glucose, survival rates and higher levels of triglyceride compared to at ZT1. RNA-seq and LC/MS analysis of liver tissue after CLP at ZT1 and ZT13 identified the PPAR signaling pathway as the most enriched pathway. PPAR-α showed significant differences between the two time points. In PPAR-α KO mice, the RER was higher compared to WT mice. Although circadian genes retained rhythmic expression in PPAR-α KO mice and </a:t>
            </a:r>
            <a:r>
              <a:rPr lang="en-US" sz="1800" dirty="0" err="1">
                <a:effectLst/>
                <a:latin typeface="Arial" panose="020B0604020202020204" pitchFamily="34" charset="0"/>
                <a:ea typeface="SimSun" panose="02010600030101010101" pitchFamily="2" charset="-122"/>
              </a:rPr>
              <a:t>si</a:t>
            </a:r>
            <a:r>
              <a:rPr lang="en-US" sz="1800" dirty="0">
                <a:effectLst/>
                <a:latin typeface="Arial" panose="020B0604020202020204" pitchFamily="34" charset="0"/>
                <a:ea typeface="SimSun" panose="02010600030101010101" pitchFamily="2" charset="-122"/>
              </a:rPr>
              <a:t>-PPAR-α AML12 cells after serum shock, the rhythmic patterns of PPAR-α target genes were lost. In PPAR-α KO mice and WT mice were treated with the </a:t>
            </a:r>
            <a:r>
              <a:rPr lang="en-US" sz="1800" dirty="0" err="1">
                <a:effectLst/>
                <a:latin typeface="Arial" panose="020B0604020202020204" pitchFamily="34" charset="0"/>
                <a:ea typeface="SimSun" panose="02010600030101010101" pitchFamily="2" charset="-122"/>
              </a:rPr>
              <a:t>Atglistatin</a:t>
            </a:r>
            <a:r>
              <a:rPr lang="en-US" sz="1800" dirty="0">
                <a:effectLst/>
                <a:latin typeface="Arial" panose="020B0604020202020204" pitchFamily="34" charset="0"/>
                <a:ea typeface="SimSun" panose="02010600030101010101" pitchFamily="2" charset="-122"/>
              </a:rPr>
              <a:t>, there were no significant differences in blood glucose, glycerol, or survival rates between ZT1 and ZT13 post-CLP. In AML12 cells, silencing PPAR-α reduced autophagic flux. Adding rapamycin or chloroquine did not reverse these changes. Using the JASPAR database, Cry was identified as potential regulator of PPAR-α. In KO mice, the differences in survival between ZT1 and ZT13 after CLP were eliminated.</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SimSu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SimSun" panose="02010600030101010101" pitchFamily="2" charset="-122"/>
              </a:rPr>
              <a:t>Conclusion:</a:t>
            </a:r>
            <a:r>
              <a:rPr lang="en-US" sz="1800" dirty="0">
                <a:effectLst/>
                <a:latin typeface="Arial" panose="020B0604020202020204" pitchFamily="34" charset="0"/>
                <a:ea typeface="SimSun" panose="02010600030101010101" pitchFamily="2" charset="-122"/>
              </a:rPr>
              <a:t>  The diurnal variation of Cry modulates the diurnal differences in sepsis by regulating the circadian rhythm of PPAR α.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E7C47C8-AEFF-07D8-6248-C7C7B4665E7F}"/>
              </a:ext>
            </a:extLst>
          </p:cNvPr>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732303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rPr>
              <a:t>Abbreviations: </a:t>
            </a:r>
            <a:r>
              <a:rPr lang="en-US" sz="1600" dirty="0">
                <a:effectLst/>
                <a:latin typeface="Arial" panose="020B0604020202020204" pitchFamily="34" charset="0"/>
                <a:ea typeface="SimSun" panose="02010600030101010101" pitchFamily="2" charset="-122"/>
              </a:rPr>
              <a:t>ALT = Alanine Aminotransferase; DKO = Double Knockout; </a:t>
            </a:r>
            <a:r>
              <a:rPr lang="en-US" sz="1600" b="0" dirty="0">
                <a:effectLst/>
                <a:latin typeface="Arial" panose="020B0604020202020204" pitchFamily="34" charset="0"/>
                <a:ea typeface="SimSun" panose="02010600030101010101" pitchFamily="2" charset="-122"/>
              </a:rPr>
              <a:t>KO= knockout; RNA-seq = RNA sequencing; </a:t>
            </a:r>
            <a:r>
              <a:rPr lang="en-US" sz="1600" dirty="0">
                <a:effectLst/>
                <a:latin typeface="Arial" panose="020B0604020202020204" pitchFamily="34" charset="0"/>
                <a:ea typeface="SimSun" panose="02010600030101010101" pitchFamily="2" charset="-122"/>
              </a:rPr>
              <a:t>TKO = Triple Knockout.</a:t>
            </a:r>
            <a:endParaRPr lang="en-US" sz="1600" b="0" dirty="0">
              <a:effectLst/>
              <a:latin typeface="Arial" panose="020B060402020202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TOP-073</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Disruption of mitochondrial dynamics and stasis leads to liver injury, innate immune response and tumorigenesis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de-CH" sz="1800" u="sng" dirty="0">
                <a:effectLst/>
                <a:latin typeface="Arial" panose="020B0604020202020204" pitchFamily="34" charset="0"/>
                <a:ea typeface="Times New Roman" panose="02020603050405020304" pitchFamily="18" charset="0"/>
              </a:rPr>
              <a:t>Wen-Xing Ding</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err="1">
                <a:effectLst/>
                <a:latin typeface="Arial" panose="020B0604020202020204" pitchFamily="34" charset="0"/>
                <a:ea typeface="Times New Roman" panose="02020603050405020304" pitchFamily="18" charset="0"/>
              </a:rPr>
              <a:t>Xiaowen</a:t>
            </a:r>
            <a:r>
              <a:rPr lang="de-CH" sz="1800" dirty="0">
                <a:effectLst/>
                <a:latin typeface="Arial" panose="020B0604020202020204" pitchFamily="34" charset="0"/>
                <a:ea typeface="Times New Roman" panose="02020603050405020304" pitchFamily="18" charset="0"/>
              </a:rPr>
              <a:t> Ma</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err="1">
                <a:effectLst/>
                <a:latin typeface="Arial" panose="020B0604020202020204" pitchFamily="34" charset="0"/>
                <a:ea typeface="Times New Roman" panose="02020603050405020304" pitchFamily="18" charset="0"/>
              </a:rPr>
              <a:t>Xiaoli</a:t>
            </a:r>
            <a:r>
              <a:rPr lang="de-CH" sz="1800" dirty="0">
                <a:effectLst/>
                <a:latin typeface="Arial" panose="020B0604020202020204" pitchFamily="34" charset="0"/>
                <a:ea typeface="Times New Roman" panose="02020603050405020304" pitchFamily="18" charset="0"/>
              </a:rPr>
              <a:t> Wei</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err="1">
                <a:effectLst/>
                <a:latin typeface="Arial" panose="020B0604020202020204" pitchFamily="34" charset="0"/>
                <a:ea typeface="Times New Roman" panose="02020603050405020304" pitchFamily="18" charset="0"/>
              </a:rPr>
              <a:t>Hongmin</a:t>
            </a:r>
            <a:r>
              <a:rPr lang="de-CH" sz="1800" dirty="0">
                <a:effectLst/>
                <a:latin typeface="Arial" panose="020B0604020202020204" pitchFamily="34" charset="0"/>
                <a:ea typeface="Times New Roman" panose="02020603050405020304" pitchFamily="18" charset="0"/>
              </a:rPr>
              <a:t> Ni</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a:effectLst/>
                <a:latin typeface="Arial" panose="020B0604020202020204" pitchFamily="34" charset="0"/>
                <a:ea typeface="Times New Roman" panose="02020603050405020304" pitchFamily="18" charset="0"/>
              </a:rPr>
              <a:t>Chen Zhang</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err="1">
                <a:effectLst/>
                <a:latin typeface="Arial" panose="020B0604020202020204" pitchFamily="34" charset="0"/>
                <a:ea typeface="Times New Roman" panose="02020603050405020304" pitchFamily="18" charset="0"/>
              </a:rPr>
              <a:t>Mengwei</a:t>
            </a:r>
            <a:r>
              <a:rPr lang="de-CH" sz="1800" dirty="0">
                <a:effectLst/>
                <a:latin typeface="Arial" panose="020B0604020202020204" pitchFamily="34" charset="0"/>
                <a:ea typeface="Times New Roman" panose="02020603050405020304" pitchFamily="18" charset="0"/>
              </a:rPr>
              <a:t> Niu</a:t>
            </a:r>
            <a:r>
              <a:rPr lang="de-CH"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of Kanas Medical Center, Kansas City, United States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wxding@kumc.edu</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 </a:t>
            </a:r>
            <a:r>
              <a:rPr lang="en-GB" sz="1800" dirty="0">
                <a:effectLst/>
                <a:latin typeface="Arial" panose="020B0604020202020204" pitchFamily="34" charset="0"/>
                <a:ea typeface="Calibri" panose="020F0502020204030204" pitchFamily="34" charset="0"/>
              </a:rPr>
              <a:t>Mitochondrial dysfunction has been implicated in aging and various cancer development. Mitochondria are dynamic organelles that constantly undergo fission via DRP1 (gene name </a:t>
            </a:r>
            <a:r>
              <a:rPr lang="en-GB" sz="1800" i="1" dirty="0">
                <a:effectLst/>
                <a:latin typeface="Arial" panose="020B0604020202020204" pitchFamily="34" charset="0"/>
                <a:ea typeface="Calibri" panose="020F0502020204030204" pitchFamily="34" charset="0"/>
              </a:rPr>
              <a:t>Dnm1l</a:t>
            </a:r>
            <a:r>
              <a:rPr lang="en-GB" sz="1800" dirty="0">
                <a:effectLst/>
                <a:latin typeface="Arial" panose="020B0604020202020204" pitchFamily="34" charset="0"/>
                <a:ea typeface="Calibri" panose="020F0502020204030204" pitchFamily="34" charset="0"/>
              </a:rPr>
              <a:t>) and fusion via MFN1/2 and. However, whether and how dysregulation of mitochondria dynamics would be involved in liver pathogenesis and tumorigenesis is unknown.</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Dnm1l</a:t>
            </a:r>
            <a:r>
              <a:rPr lang="en-GB" sz="1800" dirty="0">
                <a:effectLst/>
                <a:latin typeface="Arial" panose="020B0604020202020204" pitchFamily="34" charset="0"/>
                <a:ea typeface="Calibri" panose="020F0502020204030204" pitchFamily="34" charset="0"/>
              </a:rPr>
              <a:t> </a:t>
            </a:r>
            <a:r>
              <a:rPr lang="en-GB" sz="1800" dirty="0" err="1">
                <a:effectLst/>
                <a:latin typeface="Arial" panose="020B0604020202020204" pitchFamily="34" charset="0"/>
                <a:ea typeface="Calibri" panose="020F0502020204030204" pitchFamily="34" charset="0"/>
              </a:rPr>
              <a:t>Flox</a:t>
            </a:r>
            <a:r>
              <a:rPr lang="en-GB" sz="1800" dirty="0">
                <a:effectLst/>
                <a:latin typeface="Arial" panose="020B0604020202020204" pitchFamily="34" charset="0"/>
                <a:ea typeface="Calibri" panose="020F0502020204030204" pitchFamily="34" charset="0"/>
              </a:rPr>
              <a:t>/</a:t>
            </a:r>
            <a:r>
              <a:rPr lang="en-GB" sz="1800" dirty="0" err="1">
                <a:effectLst/>
                <a:latin typeface="Arial" panose="020B0604020202020204" pitchFamily="34" charset="0"/>
                <a:ea typeface="Calibri" panose="020F0502020204030204" pitchFamily="34" charset="0"/>
              </a:rPr>
              <a:t>Flox</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Dnm1l</a:t>
            </a:r>
            <a:r>
              <a:rPr lang="en-GB" sz="1800" baseline="30000" dirty="0">
                <a:effectLst/>
                <a:latin typeface="Arial" panose="020B0604020202020204" pitchFamily="34" charset="0"/>
                <a:ea typeface="Calibri" panose="020F0502020204030204" pitchFamily="34" charset="0"/>
              </a:rPr>
              <a:t>F/F</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Mfn1</a:t>
            </a:r>
            <a:r>
              <a:rPr lang="en-GB" sz="1800" baseline="30000" dirty="0">
                <a:effectLst/>
                <a:latin typeface="Arial" panose="020B0604020202020204" pitchFamily="34" charset="0"/>
                <a:ea typeface="Calibri" panose="020F0502020204030204" pitchFamily="34" charset="0"/>
              </a:rPr>
              <a:t>F/F</a:t>
            </a:r>
            <a:r>
              <a:rPr lang="en-GB" sz="1800" dirty="0">
                <a:effectLst/>
                <a:latin typeface="Arial" panose="020B0604020202020204" pitchFamily="34" charset="0"/>
                <a:ea typeface="Calibri" panose="020F0502020204030204" pitchFamily="34" charset="0"/>
              </a:rPr>
              <a:t> and </a:t>
            </a:r>
            <a:r>
              <a:rPr lang="en-GB" sz="1800" i="1" dirty="0">
                <a:effectLst/>
                <a:latin typeface="Arial" panose="020B0604020202020204" pitchFamily="34" charset="0"/>
                <a:ea typeface="Calibri" panose="020F0502020204030204" pitchFamily="34" charset="0"/>
              </a:rPr>
              <a:t>Mfn2</a:t>
            </a:r>
            <a:r>
              <a:rPr lang="en-GB" sz="1800" baseline="30000" dirty="0">
                <a:effectLst/>
                <a:latin typeface="Arial" panose="020B0604020202020204" pitchFamily="34" charset="0"/>
                <a:ea typeface="Calibri" panose="020F0502020204030204" pitchFamily="34" charset="0"/>
              </a:rPr>
              <a:t>F/F</a:t>
            </a:r>
            <a:r>
              <a:rPr lang="en-GB" sz="1800" dirty="0">
                <a:effectLst/>
                <a:latin typeface="Arial" panose="020B0604020202020204" pitchFamily="34" charset="0"/>
                <a:ea typeface="Calibri" panose="020F0502020204030204" pitchFamily="34" charset="0"/>
              </a:rPr>
              <a:t> mice were crossed with albumin-Cre mice to generate liver-specific </a:t>
            </a:r>
            <a:r>
              <a:rPr lang="en-GB" sz="1800" i="1" dirty="0">
                <a:effectLst/>
                <a:latin typeface="Arial" panose="020B0604020202020204" pitchFamily="34" charset="0"/>
                <a:ea typeface="Calibri" panose="020F0502020204030204" pitchFamily="34" charset="0"/>
              </a:rPr>
              <a:t>Dnm1l </a:t>
            </a:r>
            <a:r>
              <a:rPr lang="en-GB" sz="1800" dirty="0">
                <a:effectLst/>
                <a:latin typeface="Arial" panose="020B0604020202020204" pitchFamily="34" charset="0"/>
                <a:ea typeface="Calibri" panose="020F0502020204030204" pitchFamily="34" charset="0"/>
              </a:rPr>
              <a:t>knockout (L-</a:t>
            </a:r>
            <a:r>
              <a:rPr lang="en-GB" sz="1800" i="1" dirty="0">
                <a:effectLst/>
                <a:latin typeface="Arial" panose="020B0604020202020204" pitchFamily="34" charset="0"/>
                <a:ea typeface="Calibri" panose="020F0502020204030204" pitchFamily="34" charset="0"/>
              </a:rPr>
              <a:t>Dnm1l</a:t>
            </a:r>
            <a:r>
              <a:rPr lang="en-GB" sz="1800" dirty="0">
                <a:effectLst/>
                <a:latin typeface="Arial" panose="020B0604020202020204" pitchFamily="34" charset="0"/>
                <a:ea typeface="Calibri" panose="020F0502020204030204" pitchFamily="34" charset="0"/>
              </a:rPr>
              <a:t> KO), L-</a:t>
            </a:r>
            <a:r>
              <a:rPr lang="en-GB" sz="1800" i="1" dirty="0">
                <a:effectLst/>
                <a:latin typeface="Arial" panose="020B0604020202020204" pitchFamily="34" charset="0"/>
                <a:ea typeface="Calibri" panose="020F0502020204030204" pitchFamily="34" charset="0"/>
              </a:rPr>
              <a:t>Mfn1</a:t>
            </a:r>
            <a:r>
              <a:rPr lang="en-GB" sz="1800" dirty="0">
                <a:effectLst/>
                <a:latin typeface="Arial" panose="020B0604020202020204" pitchFamily="34" charset="0"/>
                <a:ea typeface="Calibri" panose="020F0502020204030204" pitchFamily="34" charset="0"/>
              </a:rPr>
              <a:t> KO, L-</a:t>
            </a:r>
            <a:r>
              <a:rPr lang="en-GB" sz="1800" i="1" dirty="0">
                <a:effectLst/>
                <a:latin typeface="Arial" panose="020B0604020202020204" pitchFamily="34" charset="0"/>
                <a:ea typeface="Calibri" panose="020F0502020204030204" pitchFamily="34" charset="0"/>
              </a:rPr>
              <a:t>Mfn2</a:t>
            </a:r>
            <a:r>
              <a:rPr lang="en-GB" sz="1800" dirty="0">
                <a:effectLst/>
                <a:latin typeface="Arial" panose="020B0604020202020204" pitchFamily="34" charset="0"/>
                <a:ea typeface="Calibri" panose="020F0502020204030204" pitchFamily="34" charset="0"/>
              </a:rPr>
              <a:t> KO, L-</a:t>
            </a:r>
            <a:r>
              <a:rPr lang="en-GB" sz="1800" i="1" dirty="0">
                <a:effectLst/>
                <a:latin typeface="Arial" panose="020B0604020202020204" pitchFamily="34" charset="0"/>
                <a:ea typeface="Calibri" panose="020F0502020204030204" pitchFamily="34" charset="0"/>
              </a:rPr>
              <a:t>Mfn1, Mfn2</a:t>
            </a:r>
            <a:r>
              <a:rPr lang="en-GB" sz="1800" dirty="0">
                <a:effectLst/>
                <a:latin typeface="Arial" panose="020B0604020202020204" pitchFamily="34" charset="0"/>
                <a:ea typeface="Calibri" panose="020F0502020204030204" pitchFamily="34" charset="0"/>
              </a:rPr>
              <a:t> double KO (DKO), and L-</a:t>
            </a:r>
            <a:r>
              <a:rPr lang="en-GB" sz="1800" i="1" dirty="0">
                <a:effectLst/>
                <a:latin typeface="Arial" panose="020B0604020202020204" pitchFamily="34" charset="0"/>
                <a:ea typeface="Calibri" panose="020F0502020204030204" pitchFamily="34" charset="0"/>
              </a:rPr>
              <a:t>Mfn1, Mfn2, Dnm1l</a:t>
            </a:r>
            <a:r>
              <a:rPr lang="en-GB" sz="1800" dirty="0">
                <a:effectLst/>
                <a:latin typeface="Arial" panose="020B0604020202020204" pitchFamily="34" charset="0"/>
                <a:ea typeface="Calibri" panose="020F0502020204030204" pitchFamily="34" charset="0"/>
              </a:rPr>
              <a:t> triple KO (TKO) mice. These mice were housed for various periods up to 18 months, blood and liver tissues were harvested for biochemical and histological analysis. Liver tissues were used for transcriptomic and metabolomic analysis.</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solidFill>
                  <a:srgbClr val="1C1C1C"/>
                </a:solidFill>
                <a:effectLst/>
                <a:latin typeface="Arial" panose="020B0604020202020204" pitchFamily="34" charset="0"/>
                <a:ea typeface="Calibri" panose="020F0502020204030204" pitchFamily="34" charset="0"/>
              </a:rPr>
              <a:t>L-</a:t>
            </a:r>
            <a:r>
              <a:rPr lang="en-GB" sz="1800" i="1" dirty="0">
                <a:solidFill>
                  <a:srgbClr val="1C1C1C"/>
                </a:solidFill>
                <a:effectLst/>
                <a:latin typeface="Arial" panose="020B0604020202020204" pitchFamily="34" charset="0"/>
                <a:ea typeface="Calibri" panose="020F0502020204030204" pitchFamily="34" charset="0"/>
              </a:rPr>
              <a:t>Dnm1l </a:t>
            </a:r>
            <a:r>
              <a:rPr lang="en-GB" sz="1800" dirty="0">
                <a:solidFill>
                  <a:srgbClr val="1C1C1C"/>
                </a:solidFill>
                <a:effectLst/>
                <a:latin typeface="Arial" panose="020B0604020202020204" pitchFamily="34" charset="0"/>
                <a:ea typeface="Calibri" panose="020F0502020204030204" pitchFamily="34" charset="0"/>
              </a:rPr>
              <a:t>KO mice exhibited elevated serum ALT levels, increased accumulation of hepatic megamitochondria, and fibrosis as early as 2 months of age. By 12 months, a significant 63% of male mice developed spontaneous liver </a:t>
            </a:r>
            <a:r>
              <a:rPr lang="en-GB" sz="1800" dirty="0" err="1">
                <a:solidFill>
                  <a:srgbClr val="1C1C1C"/>
                </a:solidFill>
                <a:effectLst/>
                <a:latin typeface="Arial" panose="020B0604020202020204" pitchFamily="34" charset="0"/>
                <a:ea typeface="Calibri" panose="020F0502020204030204" pitchFamily="34" charset="0"/>
              </a:rPr>
              <a:t>tumors</a:t>
            </a:r>
            <a:r>
              <a:rPr lang="en-GB" sz="1800" dirty="0">
                <a:solidFill>
                  <a:srgbClr val="1C1C1C"/>
                </a:solidFill>
                <a:effectLst/>
                <a:latin typeface="Arial" panose="020B0604020202020204" pitchFamily="34" charset="0"/>
                <a:ea typeface="Calibri" panose="020F0502020204030204" pitchFamily="34" charset="0"/>
              </a:rPr>
              <a:t>, primarily hepatocellular adenomas, and this incidence rose to 100% by 18 months. Female L-</a:t>
            </a:r>
            <a:r>
              <a:rPr lang="en-GB" sz="1800" i="1" dirty="0">
                <a:solidFill>
                  <a:srgbClr val="1C1C1C"/>
                </a:solidFill>
                <a:effectLst/>
                <a:latin typeface="Arial" panose="020B0604020202020204" pitchFamily="34" charset="0"/>
                <a:ea typeface="Calibri" panose="020F0502020204030204" pitchFamily="34" charset="0"/>
              </a:rPr>
              <a:t>Dnm1l </a:t>
            </a:r>
            <a:r>
              <a:rPr lang="en-GB" sz="1800" dirty="0">
                <a:solidFill>
                  <a:srgbClr val="1C1C1C"/>
                </a:solidFill>
                <a:effectLst/>
                <a:latin typeface="Arial" panose="020B0604020202020204" pitchFamily="34" charset="0"/>
                <a:ea typeface="Calibri" panose="020F0502020204030204" pitchFamily="34" charset="0"/>
              </a:rPr>
              <a:t>KO mice also developed liver </a:t>
            </a:r>
            <a:r>
              <a:rPr lang="en-GB" sz="1800" dirty="0" err="1">
                <a:solidFill>
                  <a:srgbClr val="1C1C1C"/>
                </a:solidFill>
                <a:effectLst/>
                <a:latin typeface="Arial" panose="020B0604020202020204" pitchFamily="34" charset="0"/>
                <a:ea typeface="Calibri" panose="020F0502020204030204" pitchFamily="34" charset="0"/>
              </a:rPr>
              <a:t>tumors</a:t>
            </a:r>
            <a:r>
              <a:rPr lang="en-GB" sz="1800" dirty="0">
                <a:solidFill>
                  <a:srgbClr val="1C1C1C"/>
                </a:solidFill>
                <a:effectLst/>
                <a:latin typeface="Arial" panose="020B0604020202020204" pitchFamily="34" charset="0"/>
                <a:ea typeface="Calibri" panose="020F0502020204030204" pitchFamily="34" charset="0"/>
              </a:rPr>
              <a:t>, but at a much lower incidence. In contrast, neither L-</a:t>
            </a:r>
            <a:r>
              <a:rPr lang="en-GB" sz="1800" i="1" dirty="0">
                <a:solidFill>
                  <a:srgbClr val="1C1C1C"/>
                </a:solidFill>
                <a:effectLst/>
                <a:latin typeface="Arial" panose="020B0604020202020204" pitchFamily="34" charset="0"/>
                <a:ea typeface="Calibri" panose="020F0502020204030204" pitchFamily="34" charset="0"/>
              </a:rPr>
              <a:t>Mfn1</a:t>
            </a:r>
            <a:r>
              <a:rPr lang="en-GB" sz="1800" dirty="0">
                <a:solidFill>
                  <a:srgbClr val="1C1C1C"/>
                </a:solidFill>
                <a:effectLst/>
                <a:latin typeface="Arial" panose="020B0604020202020204" pitchFamily="34" charset="0"/>
                <a:ea typeface="Calibri" panose="020F0502020204030204" pitchFamily="34" charset="0"/>
              </a:rPr>
              <a:t> KO nor L-</a:t>
            </a:r>
            <a:r>
              <a:rPr lang="en-GB" sz="1800" i="1" dirty="0">
                <a:solidFill>
                  <a:srgbClr val="1C1C1C"/>
                </a:solidFill>
                <a:effectLst/>
                <a:latin typeface="Arial" panose="020B0604020202020204" pitchFamily="34" charset="0"/>
                <a:ea typeface="Calibri" panose="020F0502020204030204" pitchFamily="34" charset="0"/>
              </a:rPr>
              <a:t>Mfn2</a:t>
            </a:r>
            <a:r>
              <a:rPr lang="en-GB" sz="1800" dirty="0">
                <a:solidFill>
                  <a:srgbClr val="1C1C1C"/>
                </a:solidFill>
                <a:effectLst/>
                <a:latin typeface="Arial" panose="020B0604020202020204" pitchFamily="34" charset="0"/>
                <a:ea typeface="Calibri" panose="020F0502020204030204" pitchFamily="34" charset="0"/>
              </a:rPr>
              <a:t> KO mice showed significant liver injury or </a:t>
            </a:r>
            <a:r>
              <a:rPr lang="en-GB" sz="1800" dirty="0" err="1">
                <a:solidFill>
                  <a:srgbClr val="1C1C1C"/>
                </a:solidFill>
                <a:effectLst/>
                <a:latin typeface="Arial" panose="020B0604020202020204" pitchFamily="34" charset="0"/>
                <a:ea typeface="Calibri" panose="020F0502020204030204" pitchFamily="34" charset="0"/>
              </a:rPr>
              <a:t>tumor</a:t>
            </a:r>
            <a:r>
              <a:rPr lang="en-GB" sz="1800" dirty="0">
                <a:solidFill>
                  <a:srgbClr val="1C1C1C"/>
                </a:solidFill>
                <a:effectLst/>
                <a:latin typeface="Arial" panose="020B0604020202020204" pitchFamily="34" charset="0"/>
                <a:ea typeface="Calibri" panose="020F0502020204030204" pitchFamily="34" charset="0"/>
              </a:rPr>
              <a:t> development. However, a small percentage (29%) of DKO mice did develop </a:t>
            </a:r>
            <a:r>
              <a:rPr lang="en-GB" sz="1800" dirty="0" err="1">
                <a:solidFill>
                  <a:srgbClr val="1C1C1C"/>
                </a:solidFill>
                <a:effectLst/>
                <a:latin typeface="Arial" panose="020B0604020202020204" pitchFamily="34" charset="0"/>
                <a:ea typeface="Calibri" panose="020F0502020204030204" pitchFamily="34" charset="0"/>
              </a:rPr>
              <a:t>tumors</a:t>
            </a:r>
            <a:r>
              <a:rPr lang="en-GB" sz="1800" dirty="0">
                <a:solidFill>
                  <a:srgbClr val="1C1C1C"/>
                </a:solidFill>
                <a:effectLst/>
                <a:latin typeface="Arial" panose="020B0604020202020204" pitchFamily="34" charset="0"/>
                <a:ea typeface="Calibri" panose="020F0502020204030204" pitchFamily="34" charset="0"/>
              </a:rPr>
              <a:t> between 15 and 18 months of age. In L-</a:t>
            </a:r>
            <a:r>
              <a:rPr lang="en-GB" sz="1800" i="1" dirty="0">
                <a:solidFill>
                  <a:srgbClr val="1C1C1C"/>
                </a:solidFill>
                <a:effectLst/>
                <a:latin typeface="Arial" panose="020B0604020202020204" pitchFamily="34" charset="0"/>
                <a:ea typeface="Calibri" panose="020F0502020204030204" pitchFamily="34" charset="0"/>
              </a:rPr>
              <a:t>Dnm1l</a:t>
            </a:r>
            <a:r>
              <a:rPr lang="en-GB" sz="1800" dirty="0">
                <a:solidFill>
                  <a:srgbClr val="1C1C1C"/>
                </a:solidFill>
                <a:effectLst/>
                <a:latin typeface="Arial" panose="020B0604020202020204" pitchFamily="34" charset="0"/>
                <a:ea typeface="Calibri" panose="020F0502020204030204" pitchFamily="34" charset="0"/>
              </a:rPr>
              <a:t> KO mice, increased DNA damage, cellular senescence, and compensatory proliferation were observed, while these effects were less pronounced in L-</a:t>
            </a:r>
            <a:r>
              <a:rPr lang="en-GB" sz="1800" i="1" dirty="0">
                <a:solidFill>
                  <a:srgbClr val="1C1C1C"/>
                </a:solidFill>
                <a:effectLst/>
                <a:latin typeface="Arial" panose="020B0604020202020204" pitchFamily="34" charset="0"/>
                <a:ea typeface="Calibri" panose="020F0502020204030204" pitchFamily="34" charset="0"/>
              </a:rPr>
              <a:t>Mfn1</a:t>
            </a:r>
            <a:r>
              <a:rPr lang="en-GB" sz="1800" dirty="0">
                <a:solidFill>
                  <a:srgbClr val="1C1C1C"/>
                </a:solidFill>
                <a:effectLst/>
                <a:latin typeface="Arial" panose="020B0604020202020204" pitchFamily="34" charset="0"/>
                <a:ea typeface="Calibri" panose="020F0502020204030204" pitchFamily="34" charset="0"/>
              </a:rPr>
              <a:t> KO, L-</a:t>
            </a:r>
            <a:r>
              <a:rPr lang="en-GB" sz="1800" i="1" dirty="0">
                <a:solidFill>
                  <a:srgbClr val="1C1C1C"/>
                </a:solidFill>
                <a:effectLst/>
                <a:latin typeface="Arial" panose="020B0604020202020204" pitchFamily="34" charset="0"/>
                <a:ea typeface="Calibri" panose="020F0502020204030204" pitchFamily="34" charset="0"/>
              </a:rPr>
              <a:t>Mfn2</a:t>
            </a:r>
            <a:r>
              <a:rPr lang="en-GB" sz="1800" dirty="0">
                <a:solidFill>
                  <a:srgbClr val="1C1C1C"/>
                </a:solidFill>
                <a:effectLst/>
                <a:latin typeface="Arial" panose="020B0604020202020204" pitchFamily="34" charset="0"/>
                <a:ea typeface="Calibri" panose="020F0502020204030204" pitchFamily="34" charset="0"/>
              </a:rPr>
              <a:t> KO, or DKO mice. This suggests that mitochondrial fission plays a crucial role in maintaining hepatocyte homeostasis and preventing liver tumorigenesis. Interestingly, the further deletion of </a:t>
            </a:r>
            <a:r>
              <a:rPr lang="en-GB" sz="1800" i="1" dirty="0">
                <a:solidFill>
                  <a:srgbClr val="1C1C1C"/>
                </a:solidFill>
                <a:effectLst/>
                <a:latin typeface="Arial" panose="020B0604020202020204" pitchFamily="34" charset="0"/>
                <a:ea typeface="Calibri" panose="020F0502020204030204" pitchFamily="34" charset="0"/>
              </a:rPr>
              <a:t>Mfn1</a:t>
            </a:r>
            <a:r>
              <a:rPr lang="en-GB" sz="1800" dirty="0">
                <a:solidFill>
                  <a:srgbClr val="1C1C1C"/>
                </a:solidFill>
                <a:effectLst/>
                <a:latin typeface="Arial" panose="020B0604020202020204" pitchFamily="34" charset="0"/>
                <a:ea typeface="Calibri" panose="020F0502020204030204" pitchFamily="34" charset="0"/>
              </a:rPr>
              <a:t> and </a:t>
            </a:r>
            <a:r>
              <a:rPr lang="en-GB" sz="1800" i="1" dirty="0">
                <a:solidFill>
                  <a:srgbClr val="1C1C1C"/>
                </a:solidFill>
                <a:effectLst/>
                <a:latin typeface="Arial" panose="020B0604020202020204" pitchFamily="34" charset="0"/>
                <a:ea typeface="Calibri" panose="020F0502020204030204" pitchFamily="34" charset="0"/>
              </a:rPr>
              <a:t>Mfn2 </a:t>
            </a:r>
            <a:r>
              <a:rPr lang="en-GB" sz="1800" dirty="0">
                <a:solidFill>
                  <a:srgbClr val="1C1C1C"/>
                </a:solidFill>
                <a:effectLst/>
                <a:latin typeface="Arial" panose="020B0604020202020204" pitchFamily="34" charset="0"/>
                <a:ea typeface="Calibri" panose="020F0502020204030204" pitchFamily="34" charset="0"/>
              </a:rPr>
              <a:t>in L-</a:t>
            </a:r>
            <a:r>
              <a:rPr lang="en-GB" sz="1800" i="1" dirty="0">
                <a:solidFill>
                  <a:srgbClr val="1C1C1C"/>
                </a:solidFill>
                <a:effectLst/>
                <a:latin typeface="Arial" panose="020B0604020202020204" pitchFamily="34" charset="0"/>
                <a:ea typeface="Calibri" panose="020F0502020204030204" pitchFamily="34" charset="0"/>
              </a:rPr>
              <a:t>Dnm1l</a:t>
            </a:r>
            <a:r>
              <a:rPr lang="en-GB" sz="1800" dirty="0">
                <a:solidFill>
                  <a:srgbClr val="1C1C1C"/>
                </a:solidFill>
                <a:effectLst/>
                <a:latin typeface="Arial" panose="020B0604020202020204" pitchFamily="34" charset="0"/>
                <a:ea typeface="Calibri" panose="020F0502020204030204" pitchFamily="34" charset="0"/>
              </a:rPr>
              <a:t> KO mice significantly reduced the formation of megamitochondria, liver injury, fibrosis, and tumorigenesis. This indicates that mitochondrial stasis is vital for maintaining hepatocyte function. RNA sequencing analysis revealed substantial activation of the </a:t>
            </a:r>
            <a:r>
              <a:rPr lang="en-GB" sz="1800" dirty="0" err="1">
                <a:solidFill>
                  <a:srgbClr val="1C1C1C"/>
                </a:solidFill>
                <a:effectLst/>
                <a:latin typeface="Arial" panose="020B0604020202020204" pitchFamily="34" charset="0"/>
                <a:ea typeface="Calibri" panose="020F0502020204030204" pitchFamily="34" charset="0"/>
              </a:rPr>
              <a:t>cGAS</a:t>
            </a:r>
            <a:r>
              <a:rPr lang="en-GB" sz="1800" dirty="0">
                <a:solidFill>
                  <a:srgbClr val="1C1C1C"/>
                </a:solidFill>
                <a:effectLst/>
                <a:latin typeface="Arial" panose="020B0604020202020204" pitchFamily="34" charset="0"/>
                <a:ea typeface="Calibri" panose="020F0502020204030204" pitchFamily="34" charset="0"/>
              </a:rPr>
              <a:t>-STING-interferon and </a:t>
            </a:r>
            <a:r>
              <a:rPr lang="en-GB" sz="1800" dirty="0" err="1">
                <a:solidFill>
                  <a:srgbClr val="1C1C1C"/>
                </a:solidFill>
                <a:effectLst/>
                <a:latin typeface="Arial" panose="020B0604020202020204" pitchFamily="34" charset="0"/>
                <a:ea typeface="Calibri" panose="020F0502020204030204" pitchFamily="34" charset="0"/>
              </a:rPr>
              <a:t>tumor</a:t>
            </a:r>
            <a:r>
              <a:rPr lang="en-GB" sz="1800" dirty="0">
                <a:solidFill>
                  <a:srgbClr val="1C1C1C"/>
                </a:solidFill>
                <a:effectLst/>
                <a:latin typeface="Arial" panose="020B0604020202020204" pitchFamily="34" charset="0"/>
                <a:ea typeface="Calibri" panose="020F0502020204030204" pitchFamily="34" charset="0"/>
              </a:rPr>
              <a:t> microenvironment pathways in the livers of L-</a:t>
            </a:r>
            <a:r>
              <a:rPr lang="en-GB" sz="1800" i="1" dirty="0">
                <a:solidFill>
                  <a:srgbClr val="1C1C1C"/>
                </a:solidFill>
                <a:effectLst/>
                <a:latin typeface="Arial" panose="020B0604020202020204" pitchFamily="34" charset="0"/>
                <a:ea typeface="Calibri" panose="020F0502020204030204" pitchFamily="34" charset="0"/>
              </a:rPr>
              <a:t>Dnm1l</a:t>
            </a:r>
            <a:r>
              <a:rPr lang="en-GB" sz="1800" dirty="0">
                <a:solidFill>
                  <a:srgbClr val="1C1C1C"/>
                </a:solidFill>
                <a:effectLst/>
                <a:latin typeface="Arial" panose="020B0604020202020204" pitchFamily="34" charset="0"/>
                <a:ea typeface="Calibri" panose="020F0502020204030204" pitchFamily="34" charset="0"/>
              </a:rPr>
              <a:t> KO mice, but these gene expression changes were notably corrected in TKO mice. Additionally, metabolomics and transcriptomics analyses indicated increased pyrimidine synthesis and decreased expression of genes related to mitochondrial structure and metabolism in the livers of L-</a:t>
            </a:r>
            <a:r>
              <a:rPr lang="en-GB" sz="1800" i="1" dirty="0">
                <a:solidFill>
                  <a:srgbClr val="1C1C1C"/>
                </a:solidFill>
                <a:effectLst/>
                <a:latin typeface="Arial" panose="020B0604020202020204" pitchFamily="34" charset="0"/>
                <a:ea typeface="Calibri" panose="020F0502020204030204" pitchFamily="34" charset="0"/>
              </a:rPr>
              <a:t>Dnm1l</a:t>
            </a:r>
            <a:r>
              <a:rPr lang="en-GB" sz="1800" dirty="0">
                <a:solidFill>
                  <a:srgbClr val="1C1C1C"/>
                </a:solidFill>
                <a:effectLst/>
                <a:latin typeface="Arial" panose="020B0604020202020204" pitchFamily="34" charset="0"/>
                <a:ea typeface="Calibri" panose="020F0502020204030204" pitchFamily="34" charset="0"/>
              </a:rPr>
              <a:t> KO mice, effects that were mitigated in TKO mice.</a:t>
            </a:r>
            <a:endParaRPr lang="en-US" sz="1800" dirty="0">
              <a:effectLst/>
              <a:latin typeface="Times New Roman" panose="02020603050405020304" pitchFamily="18" charset="0"/>
              <a:ea typeface="Times New Roman" panose="02020603050405020304" pitchFamily="18" charset="0"/>
            </a:endParaRPr>
          </a:p>
          <a:p>
            <a:pPr marR="91440">
              <a:spcAft>
                <a:spcPts val="300"/>
              </a:spcAft>
              <a:tabLst>
                <a:tab pos="2686050" algn="l"/>
              </a:tabLst>
            </a:pPr>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solidFill>
                  <a:srgbClr val="1C1C1C"/>
                </a:solidFill>
                <a:effectLst/>
                <a:latin typeface="Arial" panose="020B0604020202020204" pitchFamily="34" charset="0"/>
                <a:ea typeface="Calibri" panose="020F0502020204030204" pitchFamily="34" charset="0"/>
              </a:rPr>
              <a:t>Mitochondrial dynamics and stasis are essential for maintaining hepatic mitochondrial homeostasis and hepatocyte functions. The loss of hepatic DRP1 promotes liver injury and tumorigenesis; however, these issues can be corrected by the deletion of MFN1 and MFN2, which restores hepatic mitochondrial stasis.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229315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9E45E-2E37-7D58-B761-BAD9A5643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A00BF-4F3C-CD64-D59D-70E8F564A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D9602-21EE-CEDC-5559-384FF8D04F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n-US" sz="1800" dirty="0">
                <a:effectLst/>
                <a:latin typeface="Arial" panose="020B0604020202020204" pitchFamily="34" charset="0"/>
                <a:ea typeface="SimSun" panose="02010600030101010101" pitchFamily="2" charset="-122"/>
              </a:rPr>
              <a:t>ALT = Alanine Aminotransferase; DKO = Double Knockout; </a:t>
            </a:r>
            <a:r>
              <a:rPr lang="en-US" sz="1800" b="0" dirty="0">
                <a:effectLst/>
                <a:latin typeface="Arial" panose="020B0604020202020204" pitchFamily="34" charset="0"/>
                <a:ea typeface="SimSun" panose="02010600030101010101" pitchFamily="2" charset="-122"/>
              </a:rPr>
              <a:t>KO= knockout; RNA-seq = RNA sequencing; </a:t>
            </a:r>
            <a:r>
              <a:rPr lang="en-US" sz="1800" dirty="0">
                <a:effectLst/>
                <a:latin typeface="Arial" panose="020B0604020202020204" pitchFamily="34" charset="0"/>
                <a:ea typeface="SimSun" panose="02010600030101010101" pitchFamily="2" charset="-122"/>
              </a:rPr>
              <a:t>TKO = Triple Knockout.</a:t>
            </a:r>
            <a:endParaRPr lang="en-US" sz="1800" b="0" dirty="0">
              <a:effectLst/>
              <a:latin typeface="Arial" panose="020B0604020202020204" pitchFamily="34" charset="0"/>
              <a:ea typeface="SimSun" panose="02010600030101010101" pitchFamily="2" charset="-122"/>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TOP-073</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Disruption of mitochondrial dynamics and stasis leads to liver injury, innate immune response and tumorigenesis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de-CH" sz="1800" u="sng" dirty="0">
                <a:effectLst/>
                <a:latin typeface="Arial" panose="020B0604020202020204" pitchFamily="34" charset="0"/>
                <a:ea typeface="Times New Roman" panose="02020603050405020304" pitchFamily="18" charset="0"/>
              </a:rPr>
              <a:t>Wen-Xing Ding</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err="1">
                <a:effectLst/>
                <a:latin typeface="Arial" panose="020B0604020202020204" pitchFamily="34" charset="0"/>
                <a:ea typeface="Times New Roman" panose="02020603050405020304" pitchFamily="18" charset="0"/>
              </a:rPr>
              <a:t>Xiaowen</a:t>
            </a:r>
            <a:r>
              <a:rPr lang="de-CH" sz="1800" dirty="0">
                <a:effectLst/>
                <a:latin typeface="Arial" panose="020B0604020202020204" pitchFamily="34" charset="0"/>
                <a:ea typeface="Times New Roman" panose="02020603050405020304" pitchFamily="18" charset="0"/>
              </a:rPr>
              <a:t> Ma</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err="1">
                <a:effectLst/>
                <a:latin typeface="Arial" panose="020B0604020202020204" pitchFamily="34" charset="0"/>
                <a:ea typeface="Times New Roman" panose="02020603050405020304" pitchFamily="18" charset="0"/>
              </a:rPr>
              <a:t>Xiaoli</a:t>
            </a:r>
            <a:r>
              <a:rPr lang="de-CH" sz="1800" dirty="0">
                <a:effectLst/>
                <a:latin typeface="Arial" panose="020B0604020202020204" pitchFamily="34" charset="0"/>
                <a:ea typeface="Times New Roman" panose="02020603050405020304" pitchFamily="18" charset="0"/>
              </a:rPr>
              <a:t> Wei</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err="1">
                <a:effectLst/>
                <a:latin typeface="Arial" panose="020B0604020202020204" pitchFamily="34" charset="0"/>
                <a:ea typeface="Times New Roman" panose="02020603050405020304" pitchFamily="18" charset="0"/>
              </a:rPr>
              <a:t>Hongmin</a:t>
            </a:r>
            <a:r>
              <a:rPr lang="de-CH" sz="1800" dirty="0">
                <a:effectLst/>
                <a:latin typeface="Arial" panose="020B0604020202020204" pitchFamily="34" charset="0"/>
                <a:ea typeface="Times New Roman" panose="02020603050405020304" pitchFamily="18" charset="0"/>
              </a:rPr>
              <a:t> Ni</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a:effectLst/>
                <a:latin typeface="Arial" panose="020B0604020202020204" pitchFamily="34" charset="0"/>
                <a:ea typeface="Times New Roman" panose="02020603050405020304" pitchFamily="18" charset="0"/>
              </a:rPr>
              <a:t>Chen Zhang</a:t>
            </a:r>
            <a:r>
              <a:rPr lang="de-CH" sz="1800" baseline="30000" dirty="0">
                <a:effectLst/>
                <a:latin typeface="Arial" panose="020B0604020202020204" pitchFamily="34" charset="0"/>
                <a:ea typeface="Times New Roman" panose="02020603050405020304" pitchFamily="18" charset="0"/>
              </a:rPr>
              <a:t>1</a:t>
            </a:r>
            <a:r>
              <a:rPr lang="de-DE" sz="1800" dirty="0">
                <a:effectLst/>
                <a:latin typeface="Arial" panose="020B0604020202020204" pitchFamily="34" charset="0"/>
                <a:ea typeface="Arial" panose="020B0604020202020204" pitchFamily="34" charset="0"/>
              </a:rPr>
              <a:t>, </a:t>
            </a:r>
            <a:r>
              <a:rPr lang="de-CH" sz="1800" dirty="0" err="1">
                <a:effectLst/>
                <a:latin typeface="Arial" panose="020B0604020202020204" pitchFamily="34" charset="0"/>
                <a:ea typeface="Times New Roman" panose="02020603050405020304" pitchFamily="18" charset="0"/>
              </a:rPr>
              <a:t>Mengwei</a:t>
            </a:r>
            <a:r>
              <a:rPr lang="de-CH" sz="1800" dirty="0">
                <a:effectLst/>
                <a:latin typeface="Arial" panose="020B0604020202020204" pitchFamily="34" charset="0"/>
                <a:ea typeface="Times New Roman" panose="02020603050405020304" pitchFamily="18" charset="0"/>
              </a:rPr>
              <a:t> Niu</a:t>
            </a:r>
            <a:r>
              <a:rPr lang="de-CH"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of Kanas Medical Center, Kansas City, United States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wxding@kumc.edu</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 </a:t>
            </a:r>
            <a:r>
              <a:rPr lang="en-GB" sz="1800" dirty="0">
                <a:effectLst/>
                <a:latin typeface="Arial" panose="020B0604020202020204" pitchFamily="34" charset="0"/>
                <a:ea typeface="Calibri" panose="020F0502020204030204" pitchFamily="34" charset="0"/>
              </a:rPr>
              <a:t>Mitochondrial dysfunction has been implicated in aging and various cancer development. Mitochondria are dynamic organelles that constantly undergo fission via DRP1 (gene name </a:t>
            </a:r>
            <a:r>
              <a:rPr lang="en-GB" sz="1800" i="1" dirty="0">
                <a:effectLst/>
                <a:latin typeface="Arial" panose="020B0604020202020204" pitchFamily="34" charset="0"/>
                <a:ea typeface="Calibri" panose="020F0502020204030204" pitchFamily="34" charset="0"/>
              </a:rPr>
              <a:t>Dnm1l</a:t>
            </a:r>
            <a:r>
              <a:rPr lang="en-GB" sz="1800" dirty="0">
                <a:effectLst/>
                <a:latin typeface="Arial" panose="020B0604020202020204" pitchFamily="34" charset="0"/>
                <a:ea typeface="Calibri" panose="020F0502020204030204" pitchFamily="34" charset="0"/>
              </a:rPr>
              <a:t>) and fusion via MFN1/2 and. However, whether and how dysregulation of mitochondria dynamics would be involved in liver pathogenesis and tumorigenesis is unknown.</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Dnm1l</a:t>
            </a:r>
            <a:r>
              <a:rPr lang="en-GB" sz="1800" dirty="0">
                <a:effectLst/>
                <a:latin typeface="Arial" panose="020B0604020202020204" pitchFamily="34" charset="0"/>
                <a:ea typeface="Calibri" panose="020F0502020204030204" pitchFamily="34" charset="0"/>
              </a:rPr>
              <a:t> </a:t>
            </a:r>
            <a:r>
              <a:rPr lang="en-GB" sz="1800" dirty="0" err="1">
                <a:effectLst/>
                <a:latin typeface="Arial" panose="020B0604020202020204" pitchFamily="34" charset="0"/>
                <a:ea typeface="Calibri" panose="020F0502020204030204" pitchFamily="34" charset="0"/>
              </a:rPr>
              <a:t>Flox</a:t>
            </a:r>
            <a:r>
              <a:rPr lang="en-GB" sz="1800" dirty="0">
                <a:effectLst/>
                <a:latin typeface="Arial" panose="020B0604020202020204" pitchFamily="34" charset="0"/>
                <a:ea typeface="Calibri" panose="020F0502020204030204" pitchFamily="34" charset="0"/>
              </a:rPr>
              <a:t>/</a:t>
            </a:r>
            <a:r>
              <a:rPr lang="en-GB" sz="1800" dirty="0" err="1">
                <a:effectLst/>
                <a:latin typeface="Arial" panose="020B0604020202020204" pitchFamily="34" charset="0"/>
                <a:ea typeface="Calibri" panose="020F0502020204030204" pitchFamily="34" charset="0"/>
              </a:rPr>
              <a:t>Flox</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Dnm1l</a:t>
            </a:r>
            <a:r>
              <a:rPr lang="en-GB" sz="1800" baseline="30000" dirty="0">
                <a:effectLst/>
                <a:latin typeface="Arial" panose="020B0604020202020204" pitchFamily="34" charset="0"/>
                <a:ea typeface="Calibri" panose="020F0502020204030204" pitchFamily="34" charset="0"/>
              </a:rPr>
              <a:t>F/F</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Mfn1</a:t>
            </a:r>
            <a:r>
              <a:rPr lang="en-GB" sz="1800" baseline="30000" dirty="0">
                <a:effectLst/>
                <a:latin typeface="Arial" panose="020B0604020202020204" pitchFamily="34" charset="0"/>
                <a:ea typeface="Calibri" panose="020F0502020204030204" pitchFamily="34" charset="0"/>
              </a:rPr>
              <a:t>F/F</a:t>
            </a:r>
            <a:r>
              <a:rPr lang="en-GB" sz="1800" dirty="0">
                <a:effectLst/>
                <a:latin typeface="Arial" panose="020B0604020202020204" pitchFamily="34" charset="0"/>
                <a:ea typeface="Calibri" panose="020F0502020204030204" pitchFamily="34" charset="0"/>
              </a:rPr>
              <a:t> and </a:t>
            </a:r>
            <a:r>
              <a:rPr lang="en-GB" sz="1800" i="1" dirty="0">
                <a:effectLst/>
                <a:latin typeface="Arial" panose="020B0604020202020204" pitchFamily="34" charset="0"/>
                <a:ea typeface="Calibri" panose="020F0502020204030204" pitchFamily="34" charset="0"/>
              </a:rPr>
              <a:t>Mfn2</a:t>
            </a:r>
            <a:r>
              <a:rPr lang="en-GB" sz="1800" baseline="30000" dirty="0">
                <a:effectLst/>
                <a:latin typeface="Arial" panose="020B0604020202020204" pitchFamily="34" charset="0"/>
                <a:ea typeface="Calibri" panose="020F0502020204030204" pitchFamily="34" charset="0"/>
              </a:rPr>
              <a:t>F/F</a:t>
            </a:r>
            <a:r>
              <a:rPr lang="en-GB" sz="1800" dirty="0">
                <a:effectLst/>
                <a:latin typeface="Arial" panose="020B0604020202020204" pitchFamily="34" charset="0"/>
                <a:ea typeface="Calibri" panose="020F0502020204030204" pitchFamily="34" charset="0"/>
              </a:rPr>
              <a:t> mice were crossed with albumin-Cre mice to generate liver-specific </a:t>
            </a:r>
            <a:r>
              <a:rPr lang="en-GB" sz="1800" i="1" dirty="0">
                <a:effectLst/>
                <a:latin typeface="Arial" panose="020B0604020202020204" pitchFamily="34" charset="0"/>
                <a:ea typeface="Calibri" panose="020F0502020204030204" pitchFamily="34" charset="0"/>
              </a:rPr>
              <a:t>Dnm1l </a:t>
            </a:r>
            <a:r>
              <a:rPr lang="en-GB" sz="1800" dirty="0">
                <a:effectLst/>
                <a:latin typeface="Arial" panose="020B0604020202020204" pitchFamily="34" charset="0"/>
                <a:ea typeface="Calibri" panose="020F0502020204030204" pitchFamily="34" charset="0"/>
              </a:rPr>
              <a:t>knockout (L-</a:t>
            </a:r>
            <a:r>
              <a:rPr lang="en-GB" sz="1800" i="1" dirty="0">
                <a:effectLst/>
                <a:latin typeface="Arial" panose="020B0604020202020204" pitchFamily="34" charset="0"/>
                <a:ea typeface="Calibri" panose="020F0502020204030204" pitchFamily="34" charset="0"/>
              </a:rPr>
              <a:t>Dnm1l</a:t>
            </a:r>
            <a:r>
              <a:rPr lang="en-GB" sz="1800" dirty="0">
                <a:effectLst/>
                <a:latin typeface="Arial" panose="020B0604020202020204" pitchFamily="34" charset="0"/>
                <a:ea typeface="Calibri" panose="020F0502020204030204" pitchFamily="34" charset="0"/>
              </a:rPr>
              <a:t> KO), L-</a:t>
            </a:r>
            <a:r>
              <a:rPr lang="en-GB" sz="1800" i="1" dirty="0">
                <a:effectLst/>
                <a:latin typeface="Arial" panose="020B0604020202020204" pitchFamily="34" charset="0"/>
                <a:ea typeface="Calibri" panose="020F0502020204030204" pitchFamily="34" charset="0"/>
              </a:rPr>
              <a:t>Mfn1</a:t>
            </a:r>
            <a:r>
              <a:rPr lang="en-GB" sz="1800" dirty="0">
                <a:effectLst/>
                <a:latin typeface="Arial" panose="020B0604020202020204" pitchFamily="34" charset="0"/>
                <a:ea typeface="Calibri" panose="020F0502020204030204" pitchFamily="34" charset="0"/>
              </a:rPr>
              <a:t> KO, L-</a:t>
            </a:r>
            <a:r>
              <a:rPr lang="en-GB" sz="1800" i="1" dirty="0">
                <a:effectLst/>
                <a:latin typeface="Arial" panose="020B0604020202020204" pitchFamily="34" charset="0"/>
                <a:ea typeface="Calibri" panose="020F0502020204030204" pitchFamily="34" charset="0"/>
              </a:rPr>
              <a:t>Mfn2</a:t>
            </a:r>
            <a:r>
              <a:rPr lang="en-GB" sz="1800" dirty="0">
                <a:effectLst/>
                <a:latin typeface="Arial" panose="020B0604020202020204" pitchFamily="34" charset="0"/>
                <a:ea typeface="Calibri" panose="020F0502020204030204" pitchFamily="34" charset="0"/>
              </a:rPr>
              <a:t> KO, L-</a:t>
            </a:r>
            <a:r>
              <a:rPr lang="en-GB" sz="1800" i="1" dirty="0">
                <a:effectLst/>
                <a:latin typeface="Arial" panose="020B0604020202020204" pitchFamily="34" charset="0"/>
                <a:ea typeface="Calibri" panose="020F0502020204030204" pitchFamily="34" charset="0"/>
              </a:rPr>
              <a:t>Mfn1, Mfn2</a:t>
            </a:r>
            <a:r>
              <a:rPr lang="en-GB" sz="1800" dirty="0">
                <a:effectLst/>
                <a:latin typeface="Arial" panose="020B0604020202020204" pitchFamily="34" charset="0"/>
                <a:ea typeface="Calibri" panose="020F0502020204030204" pitchFamily="34" charset="0"/>
              </a:rPr>
              <a:t> double KO (DKO), and L-</a:t>
            </a:r>
            <a:r>
              <a:rPr lang="en-GB" sz="1800" i="1" dirty="0">
                <a:effectLst/>
                <a:latin typeface="Arial" panose="020B0604020202020204" pitchFamily="34" charset="0"/>
                <a:ea typeface="Calibri" panose="020F0502020204030204" pitchFamily="34" charset="0"/>
              </a:rPr>
              <a:t>Mfn1, Mfn2, Dnm1l</a:t>
            </a:r>
            <a:r>
              <a:rPr lang="en-GB" sz="1800" dirty="0">
                <a:effectLst/>
                <a:latin typeface="Arial" panose="020B0604020202020204" pitchFamily="34" charset="0"/>
                <a:ea typeface="Calibri" panose="020F0502020204030204" pitchFamily="34" charset="0"/>
              </a:rPr>
              <a:t> triple KO (TKO) mice. These mice were housed for various periods up to 18 months, blood and liver tissues were harvested for biochemical and histological analysis. Liver tissues were used for transcriptomic and metabolomic analysis.</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solidFill>
                  <a:srgbClr val="1C1C1C"/>
                </a:solidFill>
                <a:effectLst/>
                <a:latin typeface="Arial" panose="020B0604020202020204" pitchFamily="34" charset="0"/>
                <a:ea typeface="Calibri" panose="020F0502020204030204" pitchFamily="34" charset="0"/>
              </a:rPr>
              <a:t>L-</a:t>
            </a:r>
            <a:r>
              <a:rPr lang="en-GB" sz="1800" i="1" dirty="0">
                <a:solidFill>
                  <a:srgbClr val="1C1C1C"/>
                </a:solidFill>
                <a:effectLst/>
                <a:latin typeface="Arial" panose="020B0604020202020204" pitchFamily="34" charset="0"/>
                <a:ea typeface="Calibri" panose="020F0502020204030204" pitchFamily="34" charset="0"/>
              </a:rPr>
              <a:t>Dnm1l </a:t>
            </a:r>
            <a:r>
              <a:rPr lang="en-GB" sz="1800" dirty="0">
                <a:solidFill>
                  <a:srgbClr val="1C1C1C"/>
                </a:solidFill>
                <a:effectLst/>
                <a:latin typeface="Arial" panose="020B0604020202020204" pitchFamily="34" charset="0"/>
                <a:ea typeface="Calibri" panose="020F0502020204030204" pitchFamily="34" charset="0"/>
              </a:rPr>
              <a:t>KO mice exhibited elevated serum ALT levels, increased accumulation of hepatic megamitochondria, and fibrosis as early as 2 months of age. By 12 months, a significant 63% of male mice developed spontaneous liver </a:t>
            </a:r>
            <a:r>
              <a:rPr lang="en-GB" sz="1800" dirty="0" err="1">
                <a:solidFill>
                  <a:srgbClr val="1C1C1C"/>
                </a:solidFill>
                <a:effectLst/>
                <a:latin typeface="Arial" panose="020B0604020202020204" pitchFamily="34" charset="0"/>
                <a:ea typeface="Calibri" panose="020F0502020204030204" pitchFamily="34" charset="0"/>
              </a:rPr>
              <a:t>tumors</a:t>
            </a:r>
            <a:r>
              <a:rPr lang="en-GB" sz="1800" dirty="0">
                <a:solidFill>
                  <a:srgbClr val="1C1C1C"/>
                </a:solidFill>
                <a:effectLst/>
                <a:latin typeface="Arial" panose="020B0604020202020204" pitchFamily="34" charset="0"/>
                <a:ea typeface="Calibri" panose="020F0502020204030204" pitchFamily="34" charset="0"/>
              </a:rPr>
              <a:t>, primarily hepatocellular adenomas, and this incidence rose to 100% by 18 months. Female L-</a:t>
            </a:r>
            <a:r>
              <a:rPr lang="en-GB" sz="1800" i="1" dirty="0">
                <a:solidFill>
                  <a:srgbClr val="1C1C1C"/>
                </a:solidFill>
                <a:effectLst/>
                <a:latin typeface="Arial" panose="020B0604020202020204" pitchFamily="34" charset="0"/>
                <a:ea typeface="Calibri" panose="020F0502020204030204" pitchFamily="34" charset="0"/>
              </a:rPr>
              <a:t>Dnm1l </a:t>
            </a:r>
            <a:r>
              <a:rPr lang="en-GB" sz="1800" dirty="0">
                <a:solidFill>
                  <a:srgbClr val="1C1C1C"/>
                </a:solidFill>
                <a:effectLst/>
                <a:latin typeface="Arial" panose="020B0604020202020204" pitchFamily="34" charset="0"/>
                <a:ea typeface="Calibri" panose="020F0502020204030204" pitchFamily="34" charset="0"/>
              </a:rPr>
              <a:t>KO mice also developed liver </a:t>
            </a:r>
            <a:r>
              <a:rPr lang="en-GB" sz="1800" dirty="0" err="1">
                <a:solidFill>
                  <a:srgbClr val="1C1C1C"/>
                </a:solidFill>
                <a:effectLst/>
                <a:latin typeface="Arial" panose="020B0604020202020204" pitchFamily="34" charset="0"/>
                <a:ea typeface="Calibri" panose="020F0502020204030204" pitchFamily="34" charset="0"/>
              </a:rPr>
              <a:t>tumors</a:t>
            </a:r>
            <a:r>
              <a:rPr lang="en-GB" sz="1800" dirty="0">
                <a:solidFill>
                  <a:srgbClr val="1C1C1C"/>
                </a:solidFill>
                <a:effectLst/>
                <a:latin typeface="Arial" panose="020B0604020202020204" pitchFamily="34" charset="0"/>
                <a:ea typeface="Calibri" panose="020F0502020204030204" pitchFamily="34" charset="0"/>
              </a:rPr>
              <a:t>, but at a much lower incidence. In contrast, neither L-</a:t>
            </a:r>
            <a:r>
              <a:rPr lang="en-GB" sz="1800" i="1" dirty="0">
                <a:solidFill>
                  <a:srgbClr val="1C1C1C"/>
                </a:solidFill>
                <a:effectLst/>
                <a:latin typeface="Arial" panose="020B0604020202020204" pitchFamily="34" charset="0"/>
                <a:ea typeface="Calibri" panose="020F0502020204030204" pitchFamily="34" charset="0"/>
              </a:rPr>
              <a:t>Mfn1</a:t>
            </a:r>
            <a:r>
              <a:rPr lang="en-GB" sz="1800" dirty="0">
                <a:solidFill>
                  <a:srgbClr val="1C1C1C"/>
                </a:solidFill>
                <a:effectLst/>
                <a:latin typeface="Arial" panose="020B0604020202020204" pitchFamily="34" charset="0"/>
                <a:ea typeface="Calibri" panose="020F0502020204030204" pitchFamily="34" charset="0"/>
              </a:rPr>
              <a:t> KO nor L-</a:t>
            </a:r>
            <a:r>
              <a:rPr lang="en-GB" sz="1800" i="1" dirty="0">
                <a:solidFill>
                  <a:srgbClr val="1C1C1C"/>
                </a:solidFill>
                <a:effectLst/>
                <a:latin typeface="Arial" panose="020B0604020202020204" pitchFamily="34" charset="0"/>
                <a:ea typeface="Calibri" panose="020F0502020204030204" pitchFamily="34" charset="0"/>
              </a:rPr>
              <a:t>Mfn2</a:t>
            </a:r>
            <a:r>
              <a:rPr lang="en-GB" sz="1800" dirty="0">
                <a:solidFill>
                  <a:srgbClr val="1C1C1C"/>
                </a:solidFill>
                <a:effectLst/>
                <a:latin typeface="Arial" panose="020B0604020202020204" pitchFamily="34" charset="0"/>
                <a:ea typeface="Calibri" panose="020F0502020204030204" pitchFamily="34" charset="0"/>
              </a:rPr>
              <a:t> KO mice showed significant liver injury or </a:t>
            </a:r>
            <a:r>
              <a:rPr lang="en-GB" sz="1800" dirty="0" err="1">
                <a:solidFill>
                  <a:srgbClr val="1C1C1C"/>
                </a:solidFill>
                <a:effectLst/>
                <a:latin typeface="Arial" panose="020B0604020202020204" pitchFamily="34" charset="0"/>
                <a:ea typeface="Calibri" panose="020F0502020204030204" pitchFamily="34" charset="0"/>
              </a:rPr>
              <a:t>tumor</a:t>
            </a:r>
            <a:r>
              <a:rPr lang="en-GB" sz="1800" dirty="0">
                <a:solidFill>
                  <a:srgbClr val="1C1C1C"/>
                </a:solidFill>
                <a:effectLst/>
                <a:latin typeface="Arial" panose="020B0604020202020204" pitchFamily="34" charset="0"/>
                <a:ea typeface="Calibri" panose="020F0502020204030204" pitchFamily="34" charset="0"/>
              </a:rPr>
              <a:t> development. However, a small percentage (29%) of DKO mice did develop </a:t>
            </a:r>
            <a:r>
              <a:rPr lang="en-GB" sz="1800" dirty="0" err="1">
                <a:solidFill>
                  <a:srgbClr val="1C1C1C"/>
                </a:solidFill>
                <a:effectLst/>
                <a:latin typeface="Arial" panose="020B0604020202020204" pitchFamily="34" charset="0"/>
                <a:ea typeface="Calibri" panose="020F0502020204030204" pitchFamily="34" charset="0"/>
              </a:rPr>
              <a:t>tumors</a:t>
            </a:r>
            <a:r>
              <a:rPr lang="en-GB" sz="1800" dirty="0">
                <a:solidFill>
                  <a:srgbClr val="1C1C1C"/>
                </a:solidFill>
                <a:effectLst/>
                <a:latin typeface="Arial" panose="020B0604020202020204" pitchFamily="34" charset="0"/>
                <a:ea typeface="Calibri" panose="020F0502020204030204" pitchFamily="34" charset="0"/>
              </a:rPr>
              <a:t> between 15 and 18 months of age. In L-</a:t>
            </a:r>
            <a:r>
              <a:rPr lang="en-GB" sz="1800" i="1" dirty="0">
                <a:solidFill>
                  <a:srgbClr val="1C1C1C"/>
                </a:solidFill>
                <a:effectLst/>
                <a:latin typeface="Arial" panose="020B0604020202020204" pitchFamily="34" charset="0"/>
                <a:ea typeface="Calibri" panose="020F0502020204030204" pitchFamily="34" charset="0"/>
              </a:rPr>
              <a:t>Dnm1l</a:t>
            </a:r>
            <a:r>
              <a:rPr lang="en-GB" sz="1800" dirty="0">
                <a:solidFill>
                  <a:srgbClr val="1C1C1C"/>
                </a:solidFill>
                <a:effectLst/>
                <a:latin typeface="Arial" panose="020B0604020202020204" pitchFamily="34" charset="0"/>
                <a:ea typeface="Calibri" panose="020F0502020204030204" pitchFamily="34" charset="0"/>
              </a:rPr>
              <a:t> KO mice, increased DNA damage, cellular senescence, and compensatory proliferation were observed, while these effects were less pronounced in L-</a:t>
            </a:r>
            <a:r>
              <a:rPr lang="en-GB" sz="1800" i="1" dirty="0">
                <a:solidFill>
                  <a:srgbClr val="1C1C1C"/>
                </a:solidFill>
                <a:effectLst/>
                <a:latin typeface="Arial" panose="020B0604020202020204" pitchFamily="34" charset="0"/>
                <a:ea typeface="Calibri" panose="020F0502020204030204" pitchFamily="34" charset="0"/>
              </a:rPr>
              <a:t>Mfn1</a:t>
            </a:r>
            <a:r>
              <a:rPr lang="en-GB" sz="1800" dirty="0">
                <a:solidFill>
                  <a:srgbClr val="1C1C1C"/>
                </a:solidFill>
                <a:effectLst/>
                <a:latin typeface="Arial" panose="020B0604020202020204" pitchFamily="34" charset="0"/>
                <a:ea typeface="Calibri" panose="020F0502020204030204" pitchFamily="34" charset="0"/>
              </a:rPr>
              <a:t> KO, L-</a:t>
            </a:r>
            <a:r>
              <a:rPr lang="en-GB" sz="1800" i="1" dirty="0">
                <a:solidFill>
                  <a:srgbClr val="1C1C1C"/>
                </a:solidFill>
                <a:effectLst/>
                <a:latin typeface="Arial" panose="020B0604020202020204" pitchFamily="34" charset="0"/>
                <a:ea typeface="Calibri" panose="020F0502020204030204" pitchFamily="34" charset="0"/>
              </a:rPr>
              <a:t>Mfn2</a:t>
            </a:r>
            <a:r>
              <a:rPr lang="en-GB" sz="1800" dirty="0">
                <a:solidFill>
                  <a:srgbClr val="1C1C1C"/>
                </a:solidFill>
                <a:effectLst/>
                <a:latin typeface="Arial" panose="020B0604020202020204" pitchFamily="34" charset="0"/>
                <a:ea typeface="Calibri" panose="020F0502020204030204" pitchFamily="34" charset="0"/>
              </a:rPr>
              <a:t> KO, or DKO mice. This suggests that mitochondrial fission plays a crucial role in maintaining hepatocyte homeostasis and preventing liver tumorigenesis. Interestingly, the further deletion of </a:t>
            </a:r>
            <a:r>
              <a:rPr lang="en-GB" sz="1800" i="1" dirty="0">
                <a:solidFill>
                  <a:srgbClr val="1C1C1C"/>
                </a:solidFill>
                <a:effectLst/>
                <a:latin typeface="Arial" panose="020B0604020202020204" pitchFamily="34" charset="0"/>
                <a:ea typeface="Calibri" panose="020F0502020204030204" pitchFamily="34" charset="0"/>
              </a:rPr>
              <a:t>Mfn1</a:t>
            </a:r>
            <a:r>
              <a:rPr lang="en-GB" sz="1800" dirty="0">
                <a:solidFill>
                  <a:srgbClr val="1C1C1C"/>
                </a:solidFill>
                <a:effectLst/>
                <a:latin typeface="Arial" panose="020B0604020202020204" pitchFamily="34" charset="0"/>
                <a:ea typeface="Calibri" panose="020F0502020204030204" pitchFamily="34" charset="0"/>
              </a:rPr>
              <a:t> and </a:t>
            </a:r>
            <a:r>
              <a:rPr lang="en-GB" sz="1800" i="1" dirty="0">
                <a:solidFill>
                  <a:srgbClr val="1C1C1C"/>
                </a:solidFill>
                <a:effectLst/>
                <a:latin typeface="Arial" panose="020B0604020202020204" pitchFamily="34" charset="0"/>
                <a:ea typeface="Calibri" panose="020F0502020204030204" pitchFamily="34" charset="0"/>
              </a:rPr>
              <a:t>Mfn2 </a:t>
            </a:r>
            <a:r>
              <a:rPr lang="en-GB" sz="1800" dirty="0">
                <a:solidFill>
                  <a:srgbClr val="1C1C1C"/>
                </a:solidFill>
                <a:effectLst/>
                <a:latin typeface="Arial" panose="020B0604020202020204" pitchFamily="34" charset="0"/>
                <a:ea typeface="Calibri" panose="020F0502020204030204" pitchFamily="34" charset="0"/>
              </a:rPr>
              <a:t>in L-</a:t>
            </a:r>
            <a:r>
              <a:rPr lang="en-GB" sz="1800" i="1" dirty="0">
                <a:solidFill>
                  <a:srgbClr val="1C1C1C"/>
                </a:solidFill>
                <a:effectLst/>
                <a:latin typeface="Arial" panose="020B0604020202020204" pitchFamily="34" charset="0"/>
                <a:ea typeface="Calibri" panose="020F0502020204030204" pitchFamily="34" charset="0"/>
              </a:rPr>
              <a:t>Dnm1l</a:t>
            </a:r>
            <a:r>
              <a:rPr lang="en-GB" sz="1800" dirty="0">
                <a:solidFill>
                  <a:srgbClr val="1C1C1C"/>
                </a:solidFill>
                <a:effectLst/>
                <a:latin typeface="Arial" panose="020B0604020202020204" pitchFamily="34" charset="0"/>
                <a:ea typeface="Calibri" panose="020F0502020204030204" pitchFamily="34" charset="0"/>
              </a:rPr>
              <a:t> KO mice significantly reduced the formation of megamitochondria, liver injury, fibrosis, and tumorigenesis. This indicates that mitochondrial stasis is vital for maintaining hepatocyte function. RNA sequencing analysis revealed substantial activation of the </a:t>
            </a:r>
            <a:r>
              <a:rPr lang="en-GB" sz="1800" dirty="0" err="1">
                <a:solidFill>
                  <a:srgbClr val="1C1C1C"/>
                </a:solidFill>
                <a:effectLst/>
                <a:latin typeface="Arial" panose="020B0604020202020204" pitchFamily="34" charset="0"/>
                <a:ea typeface="Calibri" panose="020F0502020204030204" pitchFamily="34" charset="0"/>
              </a:rPr>
              <a:t>cGAS</a:t>
            </a:r>
            <a:r>
              <a:rPr lang="en-GB" sz="1800" dirty="0">
                <a:solidFill>
                  <a:srgbClr val="1C1C1C"/>
                </a:solidFill>
                <a:effectLst/>
                <a:latin typeface="Arial" panose="020B0604020202020204" pitchFamily="34" charset="0"/>
                <a:ea typeface="Calibri" panose="020F0502020204030204" pitchFamily="34" charset="0"/>
              </a:rPr>
              <a:t>-STING-interferon and </a:t>
            </a:r>
            <a:r>
              <a:rPr lang="en-GB" sz="1800" dirty="0" err="1">
                <a:solidFill>
                  <a:srgbClr val="1C1C1C"/>
                </a:solidFill>
                <a:effectLst/>
                <a:latin typeface="Arial" panose="020B0604020202020204" pitchFamily="34" charset="0"/>
                <a:ea typeface="Calibri" panose="020F0502020204030204" pitchFamily="34" charset="0"/>
              </a:rPr>
              <a:t>tumor</a:t>
            </a:r>
            <a:r>
              <a:rPr lang="en-GB" sz="1800" dirty="0">
                <a:solidFill>
                  <a:srgbClr val="1C1C1C"/>
                </a:solidFill>
                <a:effectLst/>
                <a:latin typeface="Arial" panose="020B0604020202020204" pitchFamily="34" charset="0"/>
                <a:ea typeface="Calibri" panose="020F0502020204030204" pitchFamily="34" charset="0"/>
              </a:rPr>
              <a:t> microenvironment pathways in the livers of L-</a:t>
            </a:r>
            <a:r>
              <a:rPr lang="en-GB" sz="1800" i="1" dirty="0">
                <a:solidFill>
                  <a:srgbClr val="1C1C1C"/>
                </a:solidFill>
                <a:effectLst/>
                <a:latin typeface="Arial" panose="020B0604020202020204" pitchFamily="34" charset="0"/>
                <a:ea typeface="Calibri" panose="020F0502020204030204" pitchFamily="34" charset="0"/>
              </a:rPr>
              <a:t>Dnm1l</a:t>
            </a:r>
            <a:r>
              <a:rPr lang="en-GB" sz="1800" dirty="0">
                <a:solidFill>
                  <a:srgbClr val="1C1C1C"/>
                </a:solidFill>
                <a:effectLst/>
                <a:latin typeface="Arial" panose="020B0604020202020204" pitchFamily="34" charset="0"/>
                <a:ea typeface="Calibri" panose="020F0502020204030204" pitchFamily="34" charset="0"/>
              </a:rPr>
              <a:t> KO mice, but these gene expression changes were notably corrected in TKO mice. Additionally, metabolomics and transcriptomics analyses indicated increased pyrimidine synthesis and decreased expression of genes related to mitochondrial structure and metabolism in the livers of L-</a:t>
            </a:r>
            <a:r>
              <a:rPr lang="en-GB" sz="1800" i="1" dirty="0">
                <a:solidFill>
                  <a:srgbClr val="1C1C1C"/>
                </a:solidFill>
                <a:effectLst/>
                <a:latin typeface="Arial" panose="020B0604020202020204" pitchFamily="34" charset="0"/>
                <a:ea typeface="Calibri" panose="020F0502020204030204" pitchFamily="34" charset="0"/>
              </a:rPr>
              <a:t>Dnm1l</a:t>
            </a:r>
            <a:r>
              <a:rPr lang="en-GB" sz="1800" dirty="0">
                <a:solidFill>
                  <a:srgbClr val="1C1C1C"/>
                </a:solidFill>
                <a:effectLst/>
                <a:latin typeface="Arial" panose="020B0604020202020204" pitchFamily="34" charset="0"/>
                <a:ea typeface="Calibri" panose="020F0502020204030204" pitchFamily="34" charset="0"/>
              </a:rPr>
              <a:t> KO mice, effects that were mitigated in TKO mice.</a:t>
            </a:r>
            <a:endParaRPr lang="en-US" sz="1800" dirty="0">
              <a:effectLst/>
              <a:latin typeface="Times New Roman" panose="02020603050405020304" pitchFamily="18" charset="0"/>
              <a:ea typeface="Times New Roman" panose="02020603050405020304" pitchFamily="18" charset="0"/>
            </a:endParaRPr>
          </a:p>
          <a:p>
            <a:pPr marR="91440">
              <a:spcAft>
                <a:spcPts val="300"/>
              </a:spcAft>
              <a:tabLst>
                <a:tab pos="2686050" algn="l"/>
              </a:tabLst>
            </a:pPr>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solidFill>
                  <a:srgbClr val="1C1C1C"/>
                </a:solidFill>
                <a:effectLst/>
                <a:latin typeface="Arial" panose="020B0604020202020204" pitchFamily="34" charset="0"/>
                <a:ea typeface="Calibri" panose="020F0502020204030204" pitchFamily="34" charset="0"/>
              </a:rPr>
              <a:t>Mitochondrial dynamics and stasis are essential for maintaining hepatic mitochondrial homeostasis and hepatocyte functions. The loss of hepatic DRP1 promotes liver injury and tumorigenesis; however, these issues can be corrected by the deletion of MFN1 and MFN2, which restores hepatic mitochondrial stasis.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2AE92AD-FFCA-4281-97B3-F9D9756AEBC5}"/>
              </a:ext>
            </a:extLst>
          </p:cNvPr>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371992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n-GB" sz="1800" dirty="0">
                <a:effectLst/>
                <a:latin typeface="Calibri" panose="020F0502020204030204" pitchFamily="34" charset="0"/>
              </a:rPr>
              <a:t>CHB = Chronic Hepatitis B; ECM = Extracellular Matrix; FFPE = Formalin-Fixed, Paraffin-Embedded; </a:t>
            </a:r>
            <a:r>
              <a:rPr lang="en-GB" sz="1800" dirty="0">
                <a:effectLst/>
                <a:latin typeface="Arial" panose="020B0604020202020204" pitchFamily="34" charset="0"/>
                <a:ea typeface="Calibri" panose="020F0502020204030204" pitchFamily="34" charset="0"/>
              </a:rPr>
              <a:t>HCC = Hepatocellular Carcinoma; </a:t>
            </a:r>
            <a:r>
              <a:rPr lang="en-GB" sz="1800" dirty="0">
                <a:effectLst/>
                <a:latin typeface="Calibri" panose="020F0502020204030204" pitchFamily="34" charset="0"/>
              </a:rPr>
              <a:t>HCV = Hepatitis C Virus; </a:t>
            </a:r>
            <a:r>
              <a:rPr lang="en-US" sz="1800" b="0" dirty="0">
                <a:effectLst/>
                <a:latin typeface="Arial" panose="020B0604020202020204" pitchFamily="34" charset="0"/>
                <a:ea typeface="Times New Roman" panose="02020603050405020304" pitchFamily="18" charset="0"/>
              </a:rPr>
              <a:t>HSCs</a:t>
            </a:r>
            <a:r>
              <a:rPr lang="en-US" sz="1800" b="1" dirty="0">
                <a:effectLst/>
                <a:latin typeface="Arial" panose="020B0604020202020204" pitchFamily="34" charset="0"/>
                <a:ea typeface="Times New Roman" panose="02020603050405020304" pitchFamily="18" charset="0"/>
              </a:rPr>
              <a:t> = </a:t>
            </a:r>
            <a:r>
              <a:rPr lang="en-GB" sz="1800" dirty="0">
                <a:effectLst/>
                <a:latin typeface="Arial" panose="020B0604020202020204" pitchFamily="34" charset="0"/>
                <a:ea typeface="Calibri" panose="020F0502020204030204" pitchFamily="34" charset="0"/>
              </a:rPr>
              <a:t>hepatic stellate cells; </a:t>
            </a:r>
            <a:r>
              <a:rPr lang="en-GB" sz="1800" dirty="0">
                <a:effectLst/>
                <a:latin typeface="Calibri" panose="020F0502020204030204" pitchFamily="34" charset="0"/>
              </a:rPr>
              <a:t>IHL = Intrahepatic Lymphocytes; MASLD = metabolic dysfunction-associated </a:t>
            </a:r>
            <a:r>
              <a:rPr lang="en-GB" sz="1800" dirty="0" err="1">
                <a:effectLst/>
                <a:latin typeface="Calibri" panose="020F0502020204030204" pitchFamily="34" charset="0"/>
              </a:rPr>
              <a:t>steatotic</a:t>
            </a:r>
            <a:r>
              <a:rPr lang="en-GB" sz="1800" dirty="0">
                <a:effectLst/>
                <a:latin typeface="Calibri" panose="020F0502020204030204" pitchFamily="34" charset="0"/>
              </a:rPr>
              <a:t> liver disease; </a:t>
            </a:r>
            <a:r>
              <a:rPr lang="en-GB" sz="1800" dirty="0" err="1">
                <a:effectLst/>
                <a:latin typeface="Calibri" panose="020F0502020204030204" pitchFamily="34" charset="0"/>
              </a:rPr>
              <a:t>MetALD</a:t>
            </a:r>
            <a:r>
              <a:rPr lang="en-GB" sz="1800" dirty="0">
                <a:effectLst/>
                <a:latin typeface="Calibri" panose="020F0502020204030204" pitchFamily="34" charset="0"/>
              </a:rPr>
              <a:t> = Metabolic dysfunction–Associated Liver Disease with Alcohol consumption; PMA = Phorbol Myristate Acetate; TCR = T-Cell Receptor; </a:t>
            </a:r>
            <a:r>
              <a:rPr lang="en-GB" sz="1800" dirty="0">
                <a:effectLst/>
                <a:latin typeface="Arial" panose="020B0604020202020204" pitchFamily="34" charset="0"/>
                <a:ea typeface="Calibri" panose="020F0502020204030204" pitchFamily="34" charset="0"/>
              </a:rPr>
              <a:t>T</a:t>
            </a:r>
            <a:r>
              <a:rPr lang="en-GB" sz="1800" baseline="-25000" dirty="0">
                <a:effectLst/>
                <a:latin typeface="Arial" panose="020B0604020202020204" pitchFamily="34" charset="0"/>
                <a:ea typeface="Calibri" panose="020F0502020204030204" pitchFamily="34" charset="0"/>
              </a:rPr>
              <a:t>RM </a:t>
            </a:r>
            <a:r>
              <a:rPr lang="en-GB" sz="1800" dirty="0">
                <a:effectLst/>
                <a:latin typeface="Arial" panose="020B0604020202020204" pitchFamily="34" charset="0"/>
                <a:ea typeface="Calibri" panose="020F0502020204030204" pitchFamily="34" charset="0"/>
              </a:rPr>
              <a:t>= Tissue-Resident Memory T cells</a:t>
            </a:r>
            <a:r>
              <a:rPr lang="en-GB" sz="1800" dirty="0">
                <a:effectLst/>
                <a:latin typeface="Calibri" panose="020F0502020204030204" pitchFamily="34" charset="0"/>
              </a:rPr>
              <a:t>. </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FRI-045-YI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Hepatic stellate cells orchestrate the retention and functional impairment of tissue-resident CD8+ T-cells in the fibrotic human liver</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George Finney</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Stephanie Kucykowicz</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Daniel Brown Romero</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Bethany H James</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Ginevra Pistocchi</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Anandita Mathur</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Niamah</a:t>
            </a:r>
            <a:r>
              <a:rPr lang="en-US" sz="1800" dirty="0">
                <a:effectLst/>
                <a:latin typeface="Arial" panose="020B0604020202020204" pitchFamily="34" charset="0"/>
                <a:ea typeface="Times New Roman" panose="02020603050405020304" pitchFamily="18" charset="0"/>
              </a:rPr>
              <a:t> Nishan</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Giulia Lupo</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Maria Castanho Martins</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Walid Al-Akkad</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Mala Maini</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Prakash Ramachandran</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Krista Rombouts</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Laura J Pallett</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Institute of Immunity and Transplantation, Division of Infection and Immunity, University College London, London,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Institute for Liver and Digestive Health, Division of Medicine, University College London, London,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Centre for Inflammation Research, Queen's Medical Research Institute, University of Edinburgh, Edinburgh, United Kingdom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laura.pallett@ucl.ac.uk</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Background and Aims: </a:t>
            </a:r>
            <a:r>
              <a:rPr lang="en-GB" sz="1800" dirty="0">
                <a:effectLst/>
                <a:latin typeface="Arial" panose="020B0604020202020204" pitchFamily="34" charset="0"/>
                <a:ea typeface="Calibri" panose="020F0502020204030204" pitchFamily="34" charset="0"/>
              </a:rPr>
              <a:t>Stromal cells regulate tissue homeostasis, orchestrating local immunity by imprinting cell fate, producing immunomodulatory mediators, promoting leukocyte tethering and altering immune cell function. Here we explored the capacity of primary hepatic stellate cells (HSCs) - resident non-parenchymal pericytes - to dictate the derivation and function of tissue-resident CD8</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T-cells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in the human liver.</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Transdifferentiated HSCs (proliferative myofibroblasts secreting TGF-beta and retinoic acid) induce expression of prototypic tissue retention signals (CD69/CD103/CD49a) on peripheral CD8</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T-cells in 2D co-cultures and HSC-repopulated 3D </a:t>
            </a:r>
            <a:r>
              <a:rPr lang="en-GB" sz="1800" dirty="0" err="1">
                <a:effectLst/>
                <a:latin typeface="Arial" panose="020B0604020202020204" pitchFamily="34" charset="0"/>
                <a:ea typeface="Calibri" panose="020F0502020204030204" pitchFamily="34" charset="0"/>
              </a:rPr>
              <a:t>decellularised</a:t>
            </a:r>
            <a:r>
              <a:rPr lang="en-GB" sz="1800" dirty="0">
                <a:effectLst/>
                <a:latin typeface="Arial" panose="020B0604020202020204" pitchFamily="34" charset="0"/>
                <a:ea typeface="Calibri" panose="020F0502020204030204" pitchFamily="34" charset="0"/>
              </a:rPr>
              <a:t> liver scaffolds. Interestingly, HSC repopulating 3D scaffolds obtained from the healthy liver, compared to the fibrotic liver, exhibit a less activated, more quiescent phenotype. Associated with this, the frequency of ‘induced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(CD69</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CD103</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T-cells is significantly reduced. In support of our </a:t>
            </a:r>
            <a:r>
              <a:rPr lang="en-GB" sz="1800" i="1" dirty="0">
                <a:effectLst/>
                <a:latin typeface="Arial" panose="020B0604020202020204" pitchFamily="34" charset="0"/>
                <a:ea typeface="Calibri" panose="020F0502020204030204" pitchFamily="34" charset="0"/>
              </a:rPr>
              <a:t>in vitro</a:t>
            </a:r>
            <a:r>
              <a:rPr lang="en-GB" sz="1800" dirty="0">
                <a:effectLst/>
                <a:latin typeface="Arial" panose="020B0604020202020204" pitchFamily="34" charset="0"/>
                <a:ea typeface="Calibri" panose="020F0502020204030204" pitchFamily="34" charset="0"/>
              </a:rPr>
              <a:t> findings, the proportion of hepatic CD8</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(CD69</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CD103</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increase in individuals with fibrosis as a consequence of a range of chronic liver diseases, where HSC are highly activated </a:t>
            </a:r>
            <a:r>
              <a:rPr lang="en-GB" sz="1800" i="1" dirty="0">
                <a:effectLst/>
                <a:latin typeface="Arial" panose="020B0604020202020204" pitchFamily="34" charset="0"/>
                <a:ea typeface="Calibri" panose="020F0502020204030204" pitchFamily="34" charset="0"/>
              </a:rPr>
              <a:t>in vivo</a:t>
            </a:r>
            <a:r>
              <a:rPr lang="en-GB" sz="1800" dirty="0">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A previous study in mice has suggested that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may play an anti-fibrotic role by eliminating activated HSCs. Therefore, we assessed the functionality of healthy and fibrotic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by stimulating (anti-CD3/CD28) intrahepatic leukocytes for 4 hours.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from both the healthy and fibrotic liver produced equivalently high levels of IL-2, characteristic of hepatic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In contrast, the amount of anti-fibrotic IFN-gamma and the ability to mobilise cytotoxic granules (CD107a) was significantly impaired in fibrotic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In line with their reduced functionality, fibrotic CD8</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express higher levels of co-inhibitory receptors (PD-1/TIGIT) and less co-stimulatory molecules (CD28) </a:t>
            </a:r>
            <a:r>
              <a:rPr lang="en-GB" sz="1800" i="1" dirty="0">
                <a:effectLst/>
                <a:latin typeface="Arial" panose="020B0604020202020204" pitchFamily="34" charset="0"/>
                <a:ea typeface="Calibri" panose="020F0502020204030204" pitchFamily="34" charset="0"/>
              </a:rPr>
              <a:t>ex vivo, </a:t>
            </a:r>
            <a:r>
              <a:rPr lang="en-GB" sz="1800" dirty="0">
                <a:effectLst/>
                <a:latin typeface="Arial" panose="020B0604020202020204" pitchFamily="34" charset="0"/>
                <a:ea typeface="Calibri" panose="020F0502020204030204" pitchFamily="34" charset="0"/>
              </a:rPr>
              <a:t>despite comparable levels of activation (HLA-DR/CD38/CD44). </a:t>
            </a:r>
            <a:endParaRPr lang="en-US"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Finally, we demonstrate that HSCs upregulate the corresponding co-inhibitory ligands (PD-L1/CD155) in fibrosis and directly suppress hepatic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IFN-gamma production when co-cultured. Remarkably, pre-treatment of transdifferentiated HSCs with anti-PD-L1/L2 antibodies restored the ability of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to secrete IFN-gamma.</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demonstrated that HSCs imprint a tissue-residency program on hepatic T-cells and directly limit effector function. Critically our data suggest treatment with checkpoint inhibitors such as</a:t>
            </a:r>
            <a:r>
              <a:rPr lang="en-GB" sz="1800" dirty="0">
                <a:solidFill>
                  <a:srgbClr val="000000"/>
                </a:solidFill>
                <a:effectLst/>
                <a:latin typeface="Arial" panose="020B0604020202020204" pitchFamily="34" charset="0"/>
                <a:ea typeface="Calibri" panose="020F0502020204030204" pitchFamily="34" charset="0"/>
              </a:rPr>
              <a:t> PD1/PD-L1 may reduce the extent of fibrosis and subsequent disease sequalae by reinvigorating the anti-fibrotic potential of well positioned, long-lived T</a:t>
            </a:r>
            <a:r>
              <a:rPr lang="en-GB" sz="1800" baseline="-25000" dirty="0">
                <a:solidFill>
                  <a:srgbClr val="000000"/>
                </a:solidFill>
                <a:effectLst/>
                <a:latin typeface="Arial" panose="020B0604020202020204" pitchFamily="34" charset="0"/>
                <a:ea typeface="Calibri" panose="020F0502020204030204" pitchFamily="34" charset="0"/>
              </a:rPr>
              <a:t>RM</a:t>
            </a:r>
            <a:r>
              <a:rPr lang="en-GB" sz="1800" dirty="0">
                <a:solidFill>
                  <a:srgbClr val="000000"/>
                </a:solidFill>
                <a:effectLst/>
                <a:latin typeface="Arial" panose="020B0604020202020204" pitchFamily="34" charset="0"/>
                <a:ea typeface="Calibri" panose="020F0502020204030204" pitchFamily="34" charset="0"/>
              </a:rPr>
              <a:t> effector cells.</a:t>
            </a:r>
            <a:endParaRPr lang="en-US"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28</a:t>
            </a:fld>
            <a:endParaRPr lang="en-US"/>
          </a:p>
        </p:txBody>
      </p:sp>
    </p:spTree>
    <p:extLst>
      <p:ext uri="{BB962C8B-B14F-4D97-AF65-F5344CB8AC3E}">
        <p14:creationId xmlns:p14="http://schemas.microsoft.com/office/powerpoint/2010/main" val="172060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800" b="0" dirty="0">
                <a:effectLst/>
                <a:latin typeface="Arial" panose="020B0604020202020204" pitchFamily="34" charset="0"/>
                <a:ea typeface="Times New Roman" panose="02020603050405020304" pitchFamily="18" charset="0"/>
              </a:rPr>
              <a:t>BDL</a:t>
            </a:r>
            <a:r>
              <a:rPr lang="en-US" sz="1800" b="1" dirty="0">
                <a:effectLst/>
                <a:latin typeface="Arial" panose="020B0604020202020204" pitchFamily="34" charset="0"/>
                <a:ea typeface="Times New Roman" panose="02020603050405020304" pitchFamily="18" charset="0"/>
              </a:rPr>
              <a:t> = </a:t>
            </a:r>
            <a:r>
              <a:rPr lang="en-US" sz="1800" b="0" dirty="0">
                <a:effectLst/>
                <a:latin typeface="Arial" panose="020B0604020202020204" pitchFamily="34" charset="0"/>
                <a:ea typeface="Calibri" panose="020F0502020204030204" pitchFamily="34" charset="0"/>
              </a:rPr>
              <a:t>B</a:t>
            </a:r>
            <a:r>
              <a:rPr lang="en-US" sz="1800" dirty="0">
                <a:effectLst/>
                <a:latin typeface="Arial" panose="020B0604020202020204" pitchFamily="34" charset="0"/>
                <a:ea typeface="Calibri" panose="020F0502020204030204" pitchFamily="34" charset="0"/>
              </a:rPr>
              <a:t>ile duct ligation; CCl</a:t>
            </a:r>
            <a:r>
              <a:rPr lang="en-US" sz="1800" baseline="-25000" dirty="0">
                <a:effectLst/>
                <a:latin typeface="Arial" panose="020B0604020202020204" pitchFamily="34" charset="0"/>
                <a:ea typeface="Calibri" panose="020F0502020204030204" pitchFamily="34" charset="0"/>
              </a:rPr>
              <a:t>4 </a:t>
            </a:r>
            <a:r>
              <a:rPr lang="en-US" sz="1800" baseline="0" dirty="0">
                <a:effectLst/>
                <a:latin typeface="Arial" panose="020B0604020202020204" pitchFamily="34" charset="0"/>
                <a:ea typeface="Calibri" panose="020F0502020204030204" pitchFamily="34" charset="0"/>
              </a:rPr>
              <a:t>= C</a:t>
            </a:r>
            <a:r>
              <a:rPr lang="en-US" sz="1800" dirty="0">
                <a:effectLst/>
                <a:latin typeface="Arial" panose="020B0604020202020204" pitchFamily="34" charset="0"/>
                <a:ea typeface="Calibri" panose="020F0502020204030204" pitchFamily="34" charset="0"/>
              </a:rPr>
              <a:t>arbon tetrachloride; RUBCN = Rubicon; Sc-</a:t>
            </a:r>
            <a:r>
              <a:rPr lang="en-US" sz="1800" dirty="0" err="1">
                <a:effectLst/>
                <a:latin typeface="Arial" panose="020B0604020202020204" pitchFamily="34" charset="0"/>
                <a:ea typeface="Calibri" panose="020F0502020204030204" pitchFamily="34" charset="0"/>
              </a:rPr>
              <a:t>RNAseq</a:t>
            </a:r>
            <a:r>
              <a:rPr lang="en-US" sz="1800" dirty="0">
                <a:effectLst/>
                <a:latin typeface="Arial" panose="020B0604020202020204" pitchFamily="34" charset="0"/>
                <a:ea typeface="Calibri" panose="020F0502020204030204" pitchFamily="34" charset="0"/>
              </a:rPr>
              <a:t> = Single-cell RNA sequencing.</a:t>
            </a:r>
            <a:endParaRPr lang="en-US" sz="1800" b="1" baseline="0"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OS-045</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Defective autophagy in CD4 T cells drives liver fibrosis via type 3 inflammation</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Rola Al Sayegh</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JingHong</a:t>
            </a:r>
            <a:r>
              <a:rPr lang="en-US" sz="1800" dirty="0">
                <a:effectLst/>
                <a:latin typeface="Arial" panose="020B0604020202020204" pitchFamily="34" charset="0"/>
                <a:ea typeface="Times New Roman" panose="02020603050405020304" pitchFamily="18" charset="0"/>
              </a:rPr>
              <a:t> Wan</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Charles Caer</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Margot Azoulai</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Maxime Gasperment</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Sukriti Baweja</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Marc-Anthony Chouillard</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Janany Kandiah</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Mathilde Cadoux</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Morgane Mabire</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Camille Pignolet</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Tristan Thibault-Sogorb</a:t>
            </a:r>
            <a:r>
              <a:rPr lang="en-US" sz="1800" baseline="30000" dirty="0">
                <a:effectLst/>
                <a:latin typeface="Arial" panose="020B0604020202020204" pitchFamily="34" charset="0"/>
                <a:ea typeface="Times New Roman" panose="02020603050405020304" pitchFamily="18" charset="0"/>
              </a:rPr>
              <a:t>2 4</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Hammoutene</a:t>
            </a:r>
            <a:r>
              <a:rPr lang="en-US" sz="1800" dirty="0">
                <a:effectLst/>
                <a:latin typeface="Arial" panose="020B0604020202020204" pitchFamily="34" charset="0"/>
                <a:ea typeface="Times New Roman" panose="02020603050405020304" pitchFamily="18" charset="0"/>
              </a:rPr>
              <a:t> Adel</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Valerie Paradis</a:t>
            </a:r>
            <a:r>
              <a:rPr lang="en-US" sz="1800" baseline="30000" dirty="0">
                <a:effectLst/>
                <a:latin typeface="Arial" panose="020B0604020202020204" pitchFamily="34" charset="0"/>
                <a:ea typeface="Times New Roman" panose="02020603050405020304" pitchFamily="18" charset="0"/>
              </a:rPr>
              <a:t>3 5</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Loredana Saveanu</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Rémy Nicolle</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Hélène Gilgenkrantz</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Emmanuel Weiss</a:t>
            </a:r>
            <a:r>
              <a:rPr lang="en-US" sz="1800" baseline="30000" dirty="0">
                <a:effectLst/>
                <a:latin typeface="Arial" panose="020B0604020202020204" pitchFamily="34" charset="0"/>
                <a:ea typeface="Times New Roman" panose="02020603050405020304" pitchFamily="18" charset="0"/>
              </a:rPr>
              <a:t>2 4</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Sophie Lotersztajn</a:t>
            </a:r>
            <a:r>
              <a:rPr lang="en-US" sz="1800" baseline="30000" dirty="0">
                <a:effectLst/>
                <a:latin typeface="Arial" panose="020B0604020202020204" pitchFamily="34"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p>
            <a:r>
              <a:rPr lang="fr-CH" sz="1800" i="1" baseline="30000" dirty="0">
                <a:effectLst/>
                <a:latin typeface="Arial" panose="020B0604020202020204" pitchFamily="34" charset="0"/>
                <a:ea typeface="Times New Roman" panose="02020603050405020304" pitchFamily="18" charset="0"/>
              </a:rPr>
              <a:t>1</a:t>
            </a:r>
            <a:r>
              <a:rPr lang="fr-CH" sz="1800" i="1" dirty="0">
                <a:effectLst/>
                <a:latin typeface="Arial" panose="020B0604020202020204" pitchFamily="34" charset="0"/>
                <a:ea typeface="Times New Roman" panose="02020603050405020304" pitchFamily="18" charset="0"/>
              </a:rPr>
              <a:t>1. Université Paris Cité, Centre de Recherche sur l'Inflammation (CRI), INSERM, U1149, Paris, France</a:t>
            </a:r>
            <a:r>
              <a:rPr lang="fr-CH" sz="1800" dirty="0">
                <a:effectLst/>
                <a:latin typeface="Arial" panose="020B0604020202020204" pitchFamily="34" charset="0"/>
                <a:ea typeface="Arial" panose="020B0604020202020204" pitchFamily="34" charset="0"/>
              </a:rPr>
              <a:t>, </a:t>
            </a:r>
            <a:r>
              <a:rPr lang="fr-CH" sz="1800" i="1" baseline="30000" dirty="0">
                <a:effectLst/>
                <a:latin typeface="Arial" panose="020B0604020202020204" pitchFamily="34" charset="0"/>
                <a:ea typeface="Times New Roman" panose="02020603050405020304" pitchFamily="18" charset="0"/>
              </a:rPr>
              <a:t>2</a:t>
            </a:r>
            <a:r>
              <a:rPr lang="fr-CH" sz="1800" i="1" dirty="0">
                <a:effectLst/>
                <a:latin typeface="Arial" panose="020B0604020202020204" pitchFamily="34" charset="0"/>
                <a:ea typeface="Times New Roman" panose="02020603050405020304" pitchFamily="18" charset="0"/>
              </a:rPr>
              <a:t>Université Paris Cité, Centre de Recherche sur l'Inflammation (CRI), INSERM, U1149 Paris, France, Paris, France</a:t>
            </a:r>
            <a:r>
              <a:rPr lang="fr-CH" sz="1800" dirty="0">
                <a:effectLst/>
                <a:latin typeface="Arial" panose="020B0604020202020204" pitchFamily="34" charset="0"/>
                <a:ea typeface="Arial" panose="020B0604020202020204" pitchFamily="34" charset="0"/>
              </a:rPr>
              <a:t>, </a:t>
            </a:r>
            <a:r>
              <a:rPr lang="fr-CH" sz="1800" i="1" baseline="30000" dirty="0">
                <a:effectLst/>
                <a:latin typeface="Arial" panose="020B0604020202020204" pitchFamily="34" charset="0"/>
                <a:ea typeface="Times New Roman" panose="02020603050405020304" pitchFamily="18" charset="0"/>
              </a:rPr>
              <a:t>3</a:t>
            </a:r>
            <a:r>
              <a:rPr lang="fr-CH" sz="1800" i="1" dirty="0">
                <a:effectLst/>
                <a:latin typeface="Arial" panose="020B0604020202020204" pitchFamily="34" charset="0"/>
                <a:ea typeface="Times New Roman" panose="02020603050405020304" pitchFamily="18" charset="0"/>
              </a:rPr>
              <a:t>Université Paris Cité, Centre de Recherche sur l'Inflammation (CRI), INSERM, U1149 Paris, France, PARIS, France</a:t>
            </a:r>
            <a:r>
              <a:rPr lang="fr-CH" sz="1800" dirty="0">
                <a:effectLst/>
                <a:latin typeface="Arial" panose="020B0604020202020204" pitchFamily="34" charset="0"/>
                <a:ea typeface="Arial" panose="020B0604020202020204" pitchFamily="34" charset="0"/>
              </a:rPr>
              <a:t>, </a:t>
            </a:r>
            <a:r>
              <a:rPr lang="fr-CH" sz="1800" i="1" baseline="30000" dirty="0">
                <a:effectLst/>
                <a:latin typeface="Arial" panose="020B0604020202020204" pitchFamily="34" charset="0"/>
                <a:ea typeface="Times New Roman" panose="02020603050405020304" pitchFamily="18" charset="0"/>
              </a:rPr>
              <a:t>4</a:t>
            </a:r>
            <a:r>
              <a:rPr lang="fr-CH" sz="1800" i="1" dirty="0">
                <a:effectLst/>
                <a:latin typeface="Arial" panose="020B0604020202020204" pitchFamily="34" charset="0"/>
                <a:ea typeface="Times New Roman" panose="02020603050405020304" pitchFamily="18" charset="0"/>
              </a:rPr>
              <a:t>Département d'Anesthésie et Réanimation, Hôpital Beaujon, Assistance Publique- Hôpitaux de Paris, F-92110, Clichy, Clichy, France</a:t>
            </a:r>
            <a:r>
              <a:rPr lang="fr-CH" sz="1800" dirty="0">
                <a:effectLst/>
                <a:latin typeface="Arial" panose="020B0604020202020204" pitchFamily="34" charset="0"/>
                <a:ea typeface="Arial" panose="020B0604020202020204" pitchFamily="34" charset="0"/>
              </a:rPr>
              <a:t>, </a:t>
            </a:r>
            <a:r>
              <a:rPr lang="fr-CH" sz="1800" i="1" baseline="30000" dirty="0">
                <a:effectLst/>
                <a:latin typeface="Arial" panose="020B0604020202020204" pitchFamily="34" charset="0"/>
                <a:ea typeface="Times New Roman" panose="02020603050405020304" pitchFamily="18" charset="0"/>
              </a:rPr>
              <a:t>5</a:t>
            </a:r>
            <a:r>
              <a:rPr lang="fr-CH" sz="1800" i="1" dirty="0">
                <a:effectLst/>
                <a:latin typeface="Arial" panose="020B0604020202020204" pitchFamily="34" charset="0"/>
                <a:ea typeface="Times New Roman" panose="02020603050405020304" pitchFamily="18" charset="0"/>
              </a:rPr>
              <a:t>Département de Pathologie, Hôpital Beaujon, Assistance Publique-Hôpitaux de Paris, F-92110, Clichy, Clichy, France</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rola.alsayegh@outlook.com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Background and Aims: </a:t>
            </a:r>
            <a:r>
              <a:rPr lang="en-US" sz="1800" dirty="0">
                <a:effectLst/>
                <a:latin typeface="Arial" panose="020B0604020202020204" pitchFamily="34" charset="0"/>
                <a:ea typeface="Calibri" panose="020F0502020204030204" pitchFamily="34" charset="0"/>
              </a:rPr>
              <a:t>Sustained inflammation is a driving force of chronic liver disease progression to fibrosis and end-stage cirrhosis. A major source of inflammatory and </a:t>
            </a:r>
            <a:r>
              <a:rPr lang="en-US" sz="1800" dirty="0" err="1">
                <a:effectLst/>
                <a:latin typeface="Arial" panose="020B0604020202020204" pitchFamily="34" charset="0"/>
                <a:ea typeface="Calibri" panose="020F0502020204030204" pitchFamily="34" charset="0"/>
              </a:rPr>
              <a:t>fibrogenic</a:t>
            </a:r>
            <a:r>
              <a:rPr lang="en-US" sz="1800" dirty="0">
                <a:effectLst/>
                <a:latin typeface="Arial" panose="020B0604020202020204" pitchFamily="34" charset="0"/>
                <a:ea typeface="Calibri" panose="020F0502020204030204" pitchFamily="34" charset="0"/>
              </a:rPr>
              <a:t> mediators originates from conventional CD4 T cells, in particular the Th17 cell subset. Dysregulation of autophagy in immune cells is associated with an uncontrolled inflammatory response during various inflammatory diseases. Here, we combined studies in human samples and mice models, to evaluate the role of T cell autophagy in liver fibrosis progression.</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Autophagy was evaluated in the liver and blood T cells isolated from patients with extended fibrosis or controls by single-cell RNA sequencing (Sc-</a:t>
            </a:r>
            <a:r>
              <a:rPr lang="en-US" sz="1800" dirty="0" err="1">
                <a:effectLst/>
                <a:latin typeface="Arial" panose="020B0604020202020204" pitchFamily="34" charset="0"/>
                <a:ea typeface="Calibri" panose="020F0502020204030204" pitchFamily="34" charset="0"/>
              </a:rPr>
              <a:t>RNAseq</a:t>
            </a:r>
            <a:r>
              <a:rPr lang="en-US" sz="1800" dirty="0">
                <a:effectLst/>
                <a:latin typeface="Arial" panose="020B0604020202020204" pitchFamily="34" charset="0"/>
                <a:ea typeface="Calibri" panose="020F0502020204030204" pitchFamily="34" charset="0"/>
              </a:rPr>
              <a:t>), flow cytometry, immunofluorescence and western blot. Liver fibrosis was induced in mice specifically lacking the autophagy proteins (ATG5)</a:t>
            </a:r>
            <a:r>
              <a:rPr lang="en-US" sz="1800" baseline="30000" dirty="0" err="1">
                <a:effectLst/>
                <a:latin typeface="Arial" panose="020B0604020202020204" pitchFamily="34" charset="0"/>
                <a:ea typeface="Calibri" panose="020F0502020204030204" pitchFamily="34" charset="0"/>
              </a:rPr>
              <a:t>Tlymph</a:t>
            </a:r>
            <a:r>
              <a:rPr lang="en-US" sz="1800" baseline="30000" dirty="0">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 or </a:t>
            </a:r>
            <a:r>
              <a:rPr lang="en-US" sz="1800" dirty="0" err="1">
                <a:effectLst/>
                <a:latin typeface="Arial" panose="020B0604020202020204" pitchFamily="34" charset="0"/>
                <a:ea typeface="Calibri" panose="020F0502020204030204" pitchFamily="34" charset="0"/>
              </a:rPr>
              <a:t>rubicon</a:t>
            </a:r>
            <a:r>
              <a:rPr lang="en-US" sz="1800" dirty="0">
                <a:effectLst/>
                <a:latin typeface="Arial" panose="020B0604020202020204" pitchFamily="34" charset="0"/>
                <a:ea typeface="Calibri" panose="020F0502020204030204" pitchFamily="34" charset="0"/>
              </a:rPr>
              <a:t> (RUBCN)</a:t>
            </a:r>
            <a:r>
              <a:rPr lang="en-US" sz="1800" baseline="30000" dirty="0" err="1">
                <a:effectLst/>
                <a:latin typeface="Arial" panose="020B0604020202020204" pitchFamily="34" charset="0"/>
                <a:ea typeface="Calibri" panose="020F0502020204030204" pitchFamily="34" charset="0"/>
              </a:rPr>
              <a:t>Tlymph</a:t>
            </a:r>
            <a:r>
              <a:rPr lang="en-US" sz="1800" baseline="30000" dirty="0">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 in T cells, by repeated carbon tetrachloride (CCl</a:t>
            </a:r>
            <a:r>
              <a:rPr lang="en-US" sz="1800" baseline="-25000" dirty="0">
                <a:effectLst/>
                <a:latin typeface="Arial" panose="020B0604020202020204" pitchFamily="34" charset="0"/>
                <a:ea typeface="Calibri" panose="020F0502020204030204" pitchFamily="34" charset="0"/>
              </a:rPr>
              <a:t>4</a:t>
            </a:r>
            <a:r>
              <a:rPr lang="en-US" sz="1800" dirty="0">
                <a:effectLst/>
                <a:latin typeface="Arial" panose="020B0604020202020204" pitchFamily="34" charset="0"/>
                <a:ea typeface="Calibri" panose="020F0502020204030204" pitchFamily="34" charset="0"/>
              </a:rPr>
              <a:t>) injections or by bile duct ligation (BDL). Comparison of genes differentially regulated in CD4 T cells from ATG5</a:t>
            </a:r>
            <a:r>
              <a:rPr lang="en-US" sz="1800" baseline="30000" dirty="0">
                <a:effectLst/>
                <a:latin typeface="Arial" panose="020B0604020202020204" pitchFamily="34" charset="0"/>
                <a:ea typeface="Calibri" panose="020F0502020204030204" pitchFamily="34" charset="0"/>
              </a:rPr>
              <a:t>Tlymph-/- </a:t>
            </a:r>
            <a:r>
              <a:rPr lang="en-US" sz="1800" dirty="0">
                <a:effectLst/>
                <a:latin typeface="Arial" panose="020B0604020202020204" pitchFamily="34" charset="0"/>
                <a:ea typeface="Calibri" panose="020F0502020204030204" pitchFamily="34" charset="0"/>
              </a:rPr>
              <a:t>CCl</a:t>
            </a:r>
            <a:r>
              <a:rPr lang="en-US" sz="1800" baseline="-25000" dirty="0">
                <a:effectLst/>
                <a:latin typeface="Arial" panose="020B0604020202020204" pitchFamily="34" charset="0"/>
                <a:ea typeface="Calibri" panose="020F0502020204030204" pitchFamily="34" charset="0"/>
              </a:rPr>
              <a:t>4</a:t>
            </a:r>
            <a:r>
              <a:rPr lang="en-US" sz="1800" dirty="0">
                <a:effectLst/>
                <a:latin typeface="Arial" panose="020B0604020202020204" pitchFamily="34" charset="0"/>
                <a:ea typeface="Calibri" panose="020F0502020204030204" pitchFamily="34" charset="0"/>
              </a:rPr>
              <a:t>-mice compared to control group was performed by RNA sequencing.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Sc-</a:t>
            </a:r>
            <a:r>
              <a:rPr lang="en-US" sz="1800" dirty="0" err="1">
                <a:effectLst/>
                <a:latin typeface="Arial" panose="020B0604020202020204" pitchFamily="34" charset="0"/>
                <a:ea typeface="Calibri" panose="020F0502020204030204" pitchFamily="34" charset="0"/>
              </a:rPr>
              <a:t>RNAseq</a:t>
            </a:r>
            <a:r>
              <a:rPr lang="en-US" sz="1800" dirty="0">
                <a:effectLst/>
                <a:latin typeface="Arial" panose="020B0604020202020204" pitchFamily="34" charset="0"/>
                <a:ea typeface="Calibri" panose="020F0502020204030204" pitchFamily="34" charset="0"/>
              </a:rPr>
              <a:t> and functional studies indicated that intrahepatic and circulating CD4 T cells from patients with extended fibrosis show defects in the autophagy machinery. Fibrotic (CCl</a:t>
            </a:r>
            <a:r>
              <a:rPr lang="en-US" sz="1800" baseline="-25000" dirty="0">
                <a:effectLst/>
                <a:latin typeface="Arial" panose="020B0604020202020204" pitchFamily="34" charset="0"/>
                <a:ea typeface="Calibri" panose="020F0502020204030204" pitchFamily="34" charset="0"/>
              </a:rPr>
              <a:t>4</a:t>
            </a:r>
            <a:r>
              <a:rPr lang="en-US" sz="1800" dirty="0">
                <a:effectLst/>
                <a:latin typeface="Arial" panose="020B0604020202020204" pitchFamily="34" charset="0"/>
                <a:ea typeface="Calibri" panose="020F0502020204030204" pitchFamily="34" charset="0"/>
              </a:rPr>
              <a:t> or BDL) mice deficient for autophagy in T cells (ATG5</a:t>
            </a:r>
            <a:r>
              <a:rPr lang="en-US" sz="1800" baseline="30000" dirty="0">
                <a:effectLst/>
                <a:latin typeface="Arial" panose="020B0604020202020204" pitchFamily="34" charset="0"/>
                <a:ea typeface="Calibri" panose="020F0502020204030204" pitchFamily="34" charset="0"/>
              </a:rPr>
              <a:t>Tlymph-/-</a:t>
            </a:r>
            <a:r>
              <a:rPr lang="en-US" sz="1800" dirty="0">
                <a:effectLst/>
                <a:latin typeface="Arial" panose="020B0604020202020204" pitchFamily="34" charset="0"/>
                <a:ea typeface="Calibri" panose="020F0502020204030204" pitchFamily="34" charset="0"/>
              </a:rPr>
              <a:t>) displayed reduced CD4 T cell frequency associated with a shift toward an activated glycolytic Th17 phenotype, and with enhanced type 3 cytokine release. These mice exhibited enhanced hepatic inflammation and were more susceptible to liver fibrosis. Co-culture experiments showed that ATG5-deficient CD4 T cells shift hepatic myofibroblasts, hepatocytes and macrophages toward a pro-inflammatory phenotype. As a proof of concept, pharmacological autophagy activation decreased the release of type 3 cytokines in CD4 T cells from patients with extended fibrosis, and mice with specific T cell deletion of the autophagy inhibitory protein Rubicon developed limited fibrosis.</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Our findings unravel autophagy in CD4 T cells as a key therapeutic target to control inflammation-driven fibrosis during chronic liver injury.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178390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1FDF9-F8AF-A3CD-67F2-8E1A53FFE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D9E9B-F323-500D-3E4D-992ADFC9B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A744F-C9FB-987E-43D9-942F64EF6F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n-GB" sz="1800" dirty="0">
                <a:effectLst/>
                <a:latin typeface="Calibri" panose="020F0502020204030204" pitchFamily="34" charset="0"/>
              </a:rPr>
              <a:t>CHB = Chronic Hepatitis B; ECM = Extracellular Matrix; FFPE = Formalin-Fixed, Paraffin-Embedded; </a:t>
            </a:r>
            <a:r>
              <a:rPr lang="en-GB" sz="1800" dirty="0">
                <a:effectLst/>
                <a:latin typeface="Arial" panose="020B0604020202020204" pitchFamily="34" charset="0"/>
                <a:ea typeface="Calibri" panose="020F0502020204030204" pitchFamily="34" charset="0"/>
              </a:rPr>
              <a:t>HCC = Hepatocellular Carcinoma; </a:t>
            </a:r>
            <a:r>
              <a:rPr lang="en-GB" sz="1800" dirty="0">
                <a:effectLst/>
                <a:latin typeface="Calibri" panose="020F0502020204030204" pitchFamily="34" charset="0"/>
              </a:rPr>
              <a:t>HCV = Hepatitis C Virus; </a:t>
            </a:r>
            <a:r>
              <a:rPr lang="en-US" sz="1800" b="0" dirty="0">
                <a:effectLst/>
                <a:latin typeface="Arial" panose="020B0604020202020204" pitchFamily="34" charset="0"/>
                <a:ea typeface="Times New Roman" panose="02020603050405020304" pitchFamily="18" charset="0"/>
              </a:rPr>
              <a:t>HSCs</a:t>
            </a:r>
            <a:r>
              <a:rPr lang="en-US" sz="1800" b="1" dirty="0">
                <a:effectLst/>
                <a:latin typeface="Arial" panose="020B0604020202020204" pitchFamily="34" charset="0"/>
                <a:ea typeface="Times New Roman" panose="02020603050405020304" pitchFamily="18" charset="0"/>
              </a:rPr>
              <a:t> = </a:t>
            </a:r>
            <a:r>
              <a:rPr lang="en-GB" sz="1800" dirty="0">
                <a:effectLst/>
                <a:latin typeface="Arial" panose="020B0604020202020204" pitchFamily="34" charset="0"/>
                <a:ea typeface="Calibri" panose="020F0502020204030204" pitchFamily="34" charset="0"/>
              </a:rPr>
              <a:t>hepatic stellate cells; </a:t>
            </a:r>
            <a:r>
              <a:rPr lang="en-GB" sz="1800" dirty="0">
                <a:effectLst/>
                <a:latin typeface="Calibri" panose="020F0502020204030204" pitchFamily="34" charset="0"/>
              </a:rPr>
              <a:t>IHL = Intrahepatic Lymphocytes; MASLD = metabolic dysfunction-associated </a:t>
            </a:r>
            <a:r>
              <a:rPr lang="en-GB" sz="1800" dirty="0" err="1">
                <a:effectLst/>
                <a:latin typeface="Calibri" panose="020F0502020204030204" pitchFamily="34" charset="0"/>
              </a:rPr>
              <a:t>steatotic</a:t>
            </a:r>
            <a:r>
              <a:rPr lang="en-GB" sz="1800" dirty="0">
                <a:effectLst/>
                <a:latin typeface="Calibri" panose="020F0502020204030204" pitchFamily="34" charset="0"/>
              </a:rPr>
              <a:t> liver disease; </a:t>
            </a:r>
            <a:r>
              <a:rPr lang="en-GB" sz="1800" dirty="0" err="1">
                <a:effectLst/>
                <a:latin typeface="Calibri" panose="020F0502020204030204" pitchFamily="34" charset="0"/>
              </a:rPr>
              <a:t>MetALD</a:t>
            </a:r>
            <a:r>
              <a:rPr lang="en-GB" sz="1800" dirty="0">
                <a:effectLst/>
                <a:latin typeface="Calibri" panose="020F0502020204030204" pitchFamily="34" charset="0"/>
              </a:rPr>
              <a:t> = Metabolic dysfunction–Associated Liver Disease with Alcohol consumption; PMA = Phorbol Myristate Acetate; TCR = T-Cell Receptor; </a:t>
            </a:r>
            <a:r>
              <a:rPr lang="en-GB" sz="1800" dirty="0">
                <a:effectLst/>
                <a:latin typeface="Arial" panose="020B0604020202020204" pitchFamily="34" charset="0"/>
                <a:ea typeface="Calibri" panose="020F0502020204030204" pitchFamily="34" charset="0"/>
              </a:rPr>
              <a:t>T</a:t>
            </a:r>
            <a:r>
              <a:rPr lang="en-GB" sz="1800" baseline="-25000" dirty="0">
                <a:effectLst/>
                <a:latin typeface="Arial" panose="020B0604020202020204" pitchFamily="34" charset="0"/>
                <a:ea typeface="Calibri" panose="020F0502020204030204" pitchFamily="34" charset="0"/>
              </a:rPr>
              <a:t>RM </a:t>
            </a:r>
            <a:r>
              <a:rPr lang="en-GB" sz="1800" dirty="0">
                <a:effectLst/>
                <a:latin typeface="Arial" panose="020B0604020202020204" pitchFamily="34" charset="0"/>
                <a:ea typeface="Calibri" panose="020F0502020204030204" pitchFamily="34" charset="0"/>
              </a:rPr>
              <a:t>= Tissue-Resident Memory T cells</a:t>
            </a:r>
            <a:r>
              <a:rPr lang="en-GB" sz="1800" dirty="0">
                <a:effectLst/>
                <a:latin typeface="Calibri" panose="020F0502020204030204" pitchFamily="34" charset="0"/>
              </a:rPr>
              <a:t>. </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FRI-045-YI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Hepatic stellate cells orchestrate the retention and functional impairment of tissue-resident CD8+ T-cells in the fibrotic human liver</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George Finney</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Stephanie Kucykowicz</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Daniel Brown Romero</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Bethany H James</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Ginevra Pistocchi</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Anandita Mathur</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Niamah</a:t>
            </a:r>
            <a:r>
              <a:rPr lang="en-US" sz="1800" dirty="0">
                <a:effectLst/>
                <a:latin typeface="Arial" panose="020B0604020202020204" pitchFamily="34" charset="0"/>
                <a:ea typeface="Times New Roman" panose="02020603050405020304" pitchFamily="18" charset="0"/>
              </a:rPr>
              <a:t> Nishan</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Giulia Lupo</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Maria Castanho Martins</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Walid Al-Akkad</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Mala Maini</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Prakash Ramachandran</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Krista Rombouts</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Laura J Pallett</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Institute of Immunity and Transplantation, Division of Infection and Immunity, University College London, London,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Institute for Liver and Digestive Health, Division of Medicine, University College London, London,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Centre for Inflammation Research, Queen's Medical Research Institute, University of Edinburgh, Edinburgh, United Kingdom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laura.pallett@ucl.ac.uk</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Background and Aims: </a:t>
            </a:r>
            <a:r>
              <a:rPr lang="en-GB" sz="1800" dirty="0">
                <a:effectLst/>
                <a:latin typeface="Arial" panose="020B0604020202020204" pitchFamily="34" charset="0"/>
                <a:ea typeface="Calibri" panose="020F0502020204030204" pitchFamily="34" charset="0"/>
              </a:rPr>
              <a:t>Stromal cells regulate tissue homeostasis, orchestrating local immunity by imprinting cell fate, producing immunomodulatory mediators, promoting leukocyte tethering and altering immune cell function. Here we explored the capacity of primary hepatic stellate cells (HSCs) - resident non-parenchymal pericytes - to dictate the derivation and function of tissue-resident CD8</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T-cells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in the human liver.</a:t>
            </a:r>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Transdifferentiated HSCs (proliferative myofibroblasts secreting TGF-beta and retinoic acid) induce expression of prototypic tissue retention signals (CD69/CD103/CD49a) on peripheral CD8</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T-cells in 2D co-cultures and HSC-repopulated 3D </a:t>
            </a:r>
            <a:r>
              <a:rPr lang="en-GB" sz="1800" dirty="0" err="1">
                <a:effectLst/>
                <a:latin typeface="Arial" panose="020B0604020202020204" pitchFamily="34" charset="0"/>
                <a:ea typeface="Calibri" panose="020F0502020204030204" pitchFamily="34" charset="0"/>
              </a:rPr>
              <a:t>decellularised</a:t>
            </a:r>
            <a:r>
              <a:rPr lang="en-GB" sz="1800" dirty="0">
                <a:effectLst/>
                <a:latin typeface="Arial" panose="020B0604020202020204" pitchFamily="34" charset="0"/>
                <a:ea typeface="Calibri" panose="020F0502020204030204" pitchFamily="34" charset="0"/>
              </a:rPr>
              <a:t> liver scaffolds. Interestingly, HSC repopulating 3D scaffolds obtained from the healthy liver, compared to the fibrotic liver, exhibit a less activated, more quiescent phenotype. Associated with this, the frequency of ‘induced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(CD69</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CD103</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T-cells is significantly reduced. In support of our </a:t>
            </a:r>
            <a:r>
              <a:rPr lang="en-GB" sz="1800" i="1" dirty="0">
                <a:effectLst/>
                <a:latin typeface="Arial" panose="020B0604020202020204" pitchFamily="34" charset="0"/>
                <a:ea typeface="Calibri" panose="020F0502020204030204" pitchFamily="34" charset="0"/>
              </a:rPr>
              <a:t>in vitro</a:t>
            </a:r>
            <a:r>
              <a:rPr lang="en-GB" sz="1800" dirty="0">
                <a:effectLst/>
                <a:latin typeface="Arial" panose="020B0604020202020204" pitchFamily="34" charset="0"/>
                <a:ea typeface="Calibri" panose="020F0502020204030204" pitchFamily="34" charset="0"/>
              </a:rPr>
              <a:t> findings, the proportion of hepatic CD8</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(CD69</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CD103</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increase in individuals with fibrosis as a consequence of a range of chronic liver diseases, where HSC are highly activated </a:t>
            </a:r>
            <a:r>
              <a:rPr lang="en-GB" sz="1800" i="1" dirty="0">
                <a:effectLst/>
                <a:latin typeface="Arial" panose="020B0604020202020204" pitchFamily="34" charset="0"/>
                <a:ea typeface="Calibri" panose="020F0502020204030204" pitchFamily="34" charset="0"/>
              </a:rPr>
              <a:t>in vivo</a:t>
            </a:r>
            <a:r>
              <a:rPr lang="en-GB" sz="1800" dirty="0">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A previous study in mice has suggested that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may play an anti-fibrotic role by eliminating activated HSCs. Therefore, we assessed the functionality of healthy and fibrotic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by stimulating (anti-CD3/CD28) intrahepatic leukocytes for 4 hours.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from both the healthy and fibrotic liver produced equivalently high levels of IL-2, characteristic of hepatic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In contrast, the amount of anti-fibrotic IFN-gamma and the ability to mobilise cytotoxic granules (CD107a) was significantly impaired in fibrotic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In line with their reduced functionality, fibrotic CD8</a:t>
            </a:r>
            <a:r>
              <a:rPr lang="en-GB" sz="1800" baseline="300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express higher levels of co-inhibitory receptors (PD-1/TIGIT) and less co-stimulatory molecules (CD28) </a:t>
            </a:r>
            <a:r>
              <a:rPr lang="en-GB" sz="1800" i="1" dirty="0">
                <a:effectLst/>
                <a:latin typeface="Arial" panose="020B0604020202020204" pitchFamily="34" charset="0"/>
                <a:ea typeface="Calibri" panose="020F0502020204030204" pitchFamily="34" charset="0"/>
              </a:rPr>
              <a:t>ex vivo, </a:t>
            </a:r>
            <a:r>
              <a:rPr lang="en-GB" sz="1800" dirty="0">
                <a:effectLst/>
                <a:latin typeface="Arial" panose="020B0604020202020204" pitchFamily="34" charset="0"/>
                <a:ea typeface="Calibri" panose="020F0502020204030204" pitchFamily="34" charset="0"/>
              </a:rPr>
              <a:t>despite comparable levels of activation (HLA-DR/CD38/CD44). </a:t>
            </a:r>
            <a:endParaRPr lang="en-US"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Finally, we demonstrate that HSCs upregulate the corresponding co-inhibitory ligands (PD-L1/CD155) in fibrosis and directly suppress hepatic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IFN-gamma production when co-cultured. Remarkably, pre-treatment of transdifferentiated HSCs with anti-PD-L1/L2 antibodies restored the ability of T</a:t>
            </a:r>
            <a:r>
              <a:rPr lang="en-GB" sz="1800" baseline="-25000" dirty="0">
                <a:effectLst/>
                <a:latin typeface="Arial" panose="020B0604020202020204" pitchFamily="34" charset="0"/>
                <a:ea typeface="Calibri" panose="020F0502020204030204" pitchFamily="34" charset="0"/>
              </a:rPr>
              <a:t>RM</a:t>
            </a:r>
            <a:r>
              <a:rPr lang="en-GB" sz="1800" dirty="0">
                <a:effectLst/>
                <a:latin typeface="Arial" panose="020B0604020202020204" pitchFamily="34" charset="0"/>
                <a:ea typeface="Calibri" panose="020F0502020204030204" pitchFamily="34" charset="0"/>
              </a:rPr>
              <a:t> to secrete IFN-gamma.</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demonstrated that HSCs imprint a tissue-residency program on hepatic T-cells and directly limit effector function. Critically our data suggest treatment with checkpoint inhibitors such as</a:t>
            </a:r>
            <a:r>
              <a:rPr lang="en-GB" sz="1800" dirty="0">
                <a:solidFill>
                  <a:srgbClr val="000000"/>
                </a:solidFill>
                <a:effectLst/>
                <a:latin typeface="Arial" panose="020B0604020202020204" pitchFamily="34" charset="0"/>
                <a:ea typeface="Calibri" panose="020F0502020204030204" pitchFamily="34" charset="0"/>
              </a:rPr>
              <a:t> PD1/PD-L1 may reduce the extent of fibrosis and subsequent disease sequalae by reinvigorating the anti-fibrotic potential of well positioned, long-lived T</a:t>
            </a:r>
            <a:r>
              <a:rPr lang="en-GB" sz="1800" baseline="-25000" dirty="0">
                <a:solidFill>
                  <a:srgbClr val="000000"/>
                </a:solidFill>
                <a:effectLst/>
                <a:latin typeface="Arial" panose="020B0604020202020204" pitchFamily="34" charset="0"/>
                <a:ea typeface="Calibri" panose="020F0502020204030204" pitchFamily="34" charset="0"/>
              </a:rPr>
              <a:t>RM</a:t>
            </a:r>
            <a:r>
              <a:rPr lang="en-GB" sz="1800" dirty="0">
                <a:solidFill>
                  <a:srgbClr val="000000"/>
                </a:solidFill>
                <a:effectLst/>
                <a:latin typeface="Arial" panose="020B0604020202020204" pitchFamily="34" charset="0"/>
                <a:ea typeface="Calibri" panose="020F0502020204030204" pitchFamily="34" charset="0"/>
              </a:rPr>
              <a:t> effector cells.</a:t>
            </a:r>
            <a:endParaRPr lang="en-US"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AC7EC81-F719-1BF0-2FE6-9FFB3244E6D5}"/>
              </a:ext>
            </a:extLst>
          </p:cNvPr>
          <p:cNvSpPr>
            <a:spLocks noGrp="1"/>
          </p:cNvSpPr>
          <p:nvPr>
            <p:ph type="sldNum" sz="quarter" idx="5"/>
          </p:nvPr>
        </p:nvSpPr>
        <p:spPr/>
        <p:txBody>
          <a:bodyPr/>
          <a:lstStyle/>
          <a:p>
            <a:fld id="{F872C0F0-71E7-46B6-AA6F-1D7E0E2B8B3E}" type="slidenum">
              <a:rPr lang="en-US" smtClean="0"/>
              <a:t>29</a:t>
            </a:fld>
            <a:endParaRPr lang="en-US"/>
          </a:p>
        </p:txBody>
      </p:sp>
    </p:spTree>
    <p:extLst>
      <p:ext uri="{BB962C8B-B14F-4D97-AF65-F5344CB8AC3E}">
        <p14:creationId xmlns:p14="http://schemas.microsoft.com/office/powerpoint/2010/main" val="30427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93834-DCC1-2C8E-7BDA-E56F1CAA8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7B06F-4C0C-08D0-D3E9-0A310875F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06D7B-A3F6-E060-61E3-CE0A212FB7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n-GB" sz="1800" b="0" dirty="0">
                <a:effectLst/>
                <a:latin typeface="Arial" panose="020B0604020202020204" pitchFamily="34" charset="0"/>
                <a:ea typeface="Times New Roman" panose="02020603050405020304" pitchFamily="18" charset="0"/>
              </a:rPr>
              <a:t>IV = Intravenous; LNPs = Lipid Nanoparticles; PE = Prime Editing; WD = Wilson disease.</a:t>
            </a:r>
            <a:endParaRPr lang="en-US" sz="1800" b="1" dirty="0">
              <a:effectLst/>
              <a:latin typeface="Arial" panose="020B0604020202020204" pitchFamily="34" charset="0"/>
              <a:ea typeface="Times New Roman" panose="02020603050405020304" pitchFamily="18" charset="0"/>
            </a:endParaRP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LB25246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Advancing prime editing for Wilson disease: precise and durable in vivo Correction of ATP7B mutations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John Hadcock1, David Waterman2, Shivangi Modi1, Alicia Volmar2, Michelle O'Connor2, Celia Chang2, Justin Darcy2, Chaitali Dutta2, Marine Hatit2, </a:t>
            </a:r>
            <a:r>
              <a:rPr lang="en-US" sz="1800" b="0" i="0" u="none" strike="noStrike" baseline="0" dirty="0" err="1">
                <a:solidFill>
                  <a:srgbClr val="000000"/>
                </a:solidFill>
                <a:latin typeface="Arial" panose="020B0604020202020204" pitchFamily="34" charset="0"/>
              </a:rPr>
              <a:t>Rowshon</a:t>
            </a:r>
            <a:r>
              <a:rPr lang="en-US" sz="1800" b="0" i="0" u="none" strike="noStrike" baseline="0" dirty="0">
                <a:solidFill>
                  <a:srgbClr val="000000"/>
                </a:solidFill>
                <a:latin typeface="Arial" panose="020B0604020202020204" pitchFamily="34" charset="0"/>
              </a:rPr>
              <a:t> Alam2, Mallik Putta2, Serge Kyrychenko2, Jacob Stewart-Ornstein2, Seth Alexander2, Jonathan Winnay2, Andrea De Erkenez2, Jonathan Levy2, Andrew Anzalone2, </a:t>
            </a:r>
            <a:r>
              <a:rPr lang="en-US" sz="1800" b="0" i="0" u="none" strike="noStrike" baseline="0" dirty="0" err="1">
                <a:solidFill>
                  <a:srgbClr val="000000"/>
                </a:solidFill>
                <a:latin typeface="Arial" panose="020B0604020202020204" pitchFamily="34" charset="0"/>
              </a:rPr>
              <a:t>mohammed</a:t>
            </a:r>
            <a:r>
              <a:rPr lang="en-US" sz="1800" b="0" i="0" u="none" strike="noStrike" baseline="0" dirty="0">
                <a:solidFill>
                  <a:srgbClr val="000000"/>
                </a:solidFill>
                <a:latin typeface="Arial" panose="020B0604020202020204" pitchFamily="34" charset="0"/>
              </a:rPr>
              <a:t> asmal1, Jeremy Duffield2, Vivian Choi1 </a:t>
            </a:r>
          </a:p>
          <a:p>
            <a:r>
              <a:rPr lang="en-US" sz="1800" b="0" i="1" u="none" strike="noStrike" baseline="0" dirty="0">
                <a:solidFill>
                  <a:srgbClr val="000000"/>
                </a:solidFill>
                <a:latin typeface="Arial" panose="020B0604020202020204" pitchFamily="34" charset="0"/>
              </a:rPr>
              <a:t>1Prime Medicine, Cambridge,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2Prime Medicine, Inc, Cambridge, United States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Email: dwaterman@primemedicine.com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a:solidFill>
                  <a:srgbClr val="000000"/>
                </a:solidFill>
                <a:latin typeface="Arial" panose="020B0604020202020204" pitchFamily="34" charset="0"/>
              </a:rPr>
              <a:t>Wilson disease (WD) is a rare disorder caused by ATP7B loss of function mutations, leading to hepatic and systemic copper accumulation, progressive liver disease with neuropsychiatric manifestations. Current therapies require lifelong management with compliance and tolerability challenges. Prime Editing (PE) is a next generation gene editing technology that precisely corrects mutations in DNA without DNA double strand breaks. PE offers precise correction of ATP7B mutations, restoring native gene function. The ATP7B p.H1069Q and p.R778L mutations are highly prevalent, found in &gt;40% of WD cases. Here, we report the development of Prime Editor drug candidates with in vivo validation in humanized WD mouse models and non-human primates which show efficient, precise gene and disease correction when delivered using liver-targeted lipid nanoparticles (LNPs).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Arial" panose="020B0604020202020204" pitchFamily="34" charset="0"/>
              </a:rPr>
              <a:t>We optimized PE components in vitro using a high-throughput screening platform. Lead Prime Editors targeting ATP7B p.H1069Q and p.R778L were selected for in vivo validation. Humanized ATP7B WD mouse models, recapitulating key human disease phenotypes, received a single intravenous (IV) dose of LNP-formulated RNA Prime Editor components. Editing efficiency, phenotypic rescue, and durability were assessed. To improve liver targeting, a GalNAc-conjugated PEG-lipid was incorporated into LNPs. </a:t>
            </a: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Arial" panose="020B0604020202020204" pitchFamily="34" charset="0"/>
              </a:rPr>
              <a:t>A single IV administration of LNP-encapsulated Prime Editor in humanized ATP7B p.H1069Q mice resulted in &gt;70% precise hepatocyte correction of H1069Q, leading to &gt;75% reduction in hepatic copper accumulation and improved copper homeostasis. Gene correction and phenotypic rescue persisted for at least 12 weeks, the latest time point assessed. No off-target edits were detected genome-wide in human hepatocytes or WD patient-derived cells. </a:t>
            </a:r>
          </a:p>
          <a:p>
            <a:r>
              <a:rPr lang="en-US" sz="1800" b="0" i="0" u="none" strike="noStrike" baseline="0" dirty="0">
                <a:solidFill>
                  <a:srgbClr val="000000"/>
                </a:solidFill>
                <a:latin typeface="Arial" panose="020B0604020202020204" pitchFamily="34" charset="0"/>
              </a:rPr>
              <a:t>Compared to unconjugated LNPs, GalNAc-conjugated LNPs administered to rats enhanced liver specificity, reducing mRNA distribution to other organs such as gonads by 8-fold, and increasing hepatic mRNA delivery by 60%. Surrogate Prime Editors targeting ATP7B p.H1069 or the glucose-6-phospate transporter, SLC37A4 p.L348 in cynomolgus monkeys achieved 40-80% precise hepatocyte editing, supporting the translational potential of the Prime Editor candidates. </a:t>
            </a: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Prime Editors, delivered via liver-targeted LNPs, enable efficient, precise and durable correction of pathogenic ATP7B mutations causing WD. The high levels of gene correction achieved in humanized WD mouse models resulted in lasting phenotypic rescue, supporting the potential of an LNP delivered Prime Editor as disease-modifying therapy. GalNAc-conjugated LNPs further enhance liver specificity. Based on these findings, IND-enabling studies for PM577, our Prime Editing drug candidate for WD, are underway, highlighting its potential as a one-time, curative treatment for WD patients. </a:t>
            </a:r>
            <a:endParaRPr lang="en-US" dirty="0"/>
          </a:p>
        </p:txBody>
      </p:sp>
      <p:sp>
        <p:nvSpPr>
          <p:cNvPr id="4" name="Slide Number Placeholder 3">
            <a:extLst>
              <a:ext uri="{FF2B5EF4-FFF2-40B4-BE49-F238E27FC236}">
                <a16:creationId xmlns:a16="http://schemas.microsoft.com/office/drawing/2014/main" id="{75667D90-8F30-F438-D98C-E4BB92DBAEDA}"/>
              </a:ext>
            </a:extLst>
          </p:cNvPr>
          <p:cNvSpPr>
            <a:spLocks noGrp="1"/>
          </p:cNvSpPr>
          <p:nvPr>
            <p:ph type="sldNum" sz="quarter" idx="5"/>
          </p:nvPr>
        </p:nvSpPr>
        <p:spPr/>
        <p:txBody>
          <a:bodyPr/>
          <a:lstStyle/>
          <a:p>
            <a:fld id="{F872C0F0-71E7-46B6-AA6F-1D7E0E2B8B3E}" type="slidenum">
              <a:rPr lang="en-US" smtClean="0"/>
              <a:t>31</a:t>
            </a:fld>
            <a:endParaRPr lang="en-US"/>
          </a:p>
        </p:txBody>
      </p:sp>
    </p:spTree>
    <p:extLst>
      <p:ext uri="{BB962C8B-B14F-4D97-AF65-F5344CB8AC3E}">
        <p14:creationId xmlns:p14="http://schemas.microsoft.com/office/powerpoint/2010/main" val="75842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C2FCB-C4F5-B187-BB21-F4097D837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8742A-61A7-E87E-CE4E-F41C483A7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279DE-1C8E-72C6-656D-51C8AAF5C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n-GB" sz="1800" b="0" dirty="0">
                <a:effectLst/>
                <a:latin typeface="Arial" panose="020B0604020202020204" pitchFamily="34" charset="0"/>
                <a:ea typeface="Times New Roman" panose="02020603050405020304" pitchFamily="18" charset="0"/>
              </a:rPr>
              <a:t>IV = Intravenous; LNPs = Lipid Nanoparticles; PE = Prime Editing; WD = Wilson disease.</a:t>
            </a:r>
            <a:endParaRPr lang="en-US" sz="1800" b="1" dirty="0">
              <a:effectLst/>
              <a:latin typeface="Arial" panose="020B0604020202020204" pitchFamily="34" charset="0"/>
              <a:ea typeface="Times New Roman" panose="02020603050405020304" pitchFamily="18" charset="0"/>
            </a:endParaRPr>
          </a:p>
          <a:p>
            <a:endParaRPr lang="en-US" sz="1800" b="1" i="0" u="none" strike="noStrike" baseline="0" dirty="0">
              <a:solidFill>
                <a:srgbClr val="000000"/>
              </a:solidFill>
              <a:latin typeface="Arial" panose="020B0604020202020204" pitchFamily="34" charset="0"/>
            </a:endParaRPr>
          </a:p>
          <a:p>
            <a:r>
              <a:rPr lang="en-US" sz="1800" b="1" i="0" u="none" strike="noStrike" baseline="0">
                <a:solidFill>
                  <a:srgbClr val="000000"/>
                </a:solidFill>
                <a:latin typeface="Arial" panose="020B0604020202020204" pitchFamily="34" charset="0"/>
              </a:rPr>
              <a:t>LB25246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Advancing prime editing for Wilson disease: precise and durable in vivo Correction of ATP7B mutations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John Hadcock1, David Waterman2, Shivangi Modi1, Alicia Volmar2, Michelle O'Connor2, Celia Chang2, Justin Darcy2, Chaitali Dutta2, Marine Hatit2, </a:t>
            </a:r>
            <a:r>
              <a:rPr lang="en-US" sz="1800" b="0" i="0" u="none" strike="noStrike" baseline="0" dirty="0" err="1">
                <a:solidFill>
                  <a:srgbClr val="000000"/>
                </a:solidFill>
                <a:latin typeface="Arial" panose="020B0604020202020204" pitchFamily="34" charset="0"/>
              </a:rPr>
              <a:t>Rowshon</a:t>
            </a:r>
            <a:r>
              <a:rPr lang="en-US" sz="1800" b="0" i="0" u="none" strike="noStrike" baseline="0" dirty="0">
                <a:solidFill>
                  <a:srgbClr val="000000"/>
                </a:solidFill>
                <a:latin typeface="Arial" panose="020B0604020202020204" pitchFamily="34" charset="0"/>
              </a:rPr>
              <a:t> Alam2, Mallik Putta2, Serge Kyrychenko2, Jacob Stewart-Ornstein2, Seth Alexander2, Jonathan Winnay2, Andrea De Erkenez2, Jonathan Levy2, Andrew Anzalone2, </a:t>
            </a:r>
            <a:r>
              <a:rPr lang="en-US" sz="1800" b="0" i="0" u="none" strike="noStrike" baseline="0" dirty="0" err="1">
                <a:solidFill>
                  <a:srgbClr val="000000"/>
                </a:solidFill>
                <a:latin typeface="Arial" panose="020B0604020202020204" pitchFamily="34" charset="0"/>
              </a:rPr>
              <a:t>mohammed</a:t>
            </a:r>
            <a:r>
              <a:rPr lang="en-US" sz="1800" b="0" i="0" u="none" strike="noStrike" baseline="0" dirty="0">
                <a:solidFill>
                  <a:srgbClr val="000000"/>
                </a:solidFill>
                <a:latin typeface="Arial" panose="020B0604020202020204" pitchFamily="34" charset="0"/>
              </a:rPr>
              <a:t> asmal1, Jeremy Duffield2, Vivian Choi1 </a:t>
            </a:r>
          </a:p>
          <a:p>
            <a:r>
              <a:rPr lang="en-US" sz="1800" b="0" i="1" u="none" strike="noStrike" baseline="0" dirty="0">
                <a:solidFill>
                  <a:srgbClr val="000000"/>
                </a:solidFill>
                <a:latin typeface="Arial" panose="020B0604020202020204" pitchFamily="34" charset="0"/>
              </a:rPr>
              <a:t>1Prime Medicine, Cambridge,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2Prime Medicine, Inc, Cambridge, United States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Email: dwaterman@primemedicine.com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a:solidFill>
                  <a:srgbClr val="000000"/>
                </a:solidFill>
                <a:latin typeface="Arial" panose="020B0604020202020204" pitchFamily="34" charset="0"/>
              </a:rPr>
              <a:t>Wilson disease (WD) is a rare disorder caused by ATP7B loss of function mutations, leading to hepatic and systemic copper accumulation, progressive liver disease with neuropsychiatric manifestations. Current therapies require lifelong management with compliance and tolerability challenges. Prime Editing (PE) is a next generation gene editing technology that precisely corrects mutations in DNA without DNA double strand breaks. PE offers precise correction of ATP7B mutations, restoring native gene function. The ATP7B p.H1069Q and p.R778L mutations are highly prevalent, found in &gt;40% of WD cases. Here, we report the development of Prime Editor drug candidates with in vivo validation in humanized WD mouse models and non-human primates which show efficient, precise gene and disease correction when delivered using liver-targeted lipid nanoparticles (LNPs).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Arial" panose="020B0604020202020204" pitchFamily="34" charset="0"/>
              </a:rPr>
              <a:t>We optimized PE components in vitro using a high-throughput screening platform. Lead Prime Editors targeting ATP7B p.H1069Q and p.R778L were selected for in vivo validation. Humanized ATP7B WD mouse models, recapitulating key human disease phenotypes, received a single intravenous (IV) dose of LNP-formulated RNA Prime Editor components. Editing efficiency, phenotypic rescue, and durability were assessed. To improve liver targeting, a GalNAc-conjugated PEG-lipid was incorporated into LNPs. </a:t>
            </a: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Arial" panose="020B0604020202020204" pitchFamily="34" charset="0"/>
              </a:rPr>
              <a:t>A single IV administration of LNP-encapsulated Prime Editor in humanized ATP7B p.H1069Q mice resulted in &gt;70% precise hepatocyte correction of H1069Q, leading to &gt;75% reduction in hepatic copper accumulation and improved copper homeostasis. Gene correction and phenotypic rescue persisted for at least 12 weeks, the latest time point assessed. No off-target edits were detected genome-wide in human hepatocytes or WD patient-derived cells. </a:t>
            </a:r>
          </a:p>
          <a:p>
            <a:r>
              <a:rPr lang="en-US" sz="1800" b="0" i="0" u="none" strike="noStrike" baseline="0" dirty="0">
                <a:solidFill>
                  <a:srgbClr val="000000"/>
                </a:solidFill>
                <a:latin typeface="Arial" panose="020B0604020202020204" pitchFamily="34" charset="0"/>
              </a:rPr>
              <a:t>Compared to unconjugated LNPs, GalNAc-conjugated LNPs administered to rats enhanced liver specificity, reducing mRNA distribution to other organs such as gonads by 8-fold, and increasing hepatic mRNA delivery by 60%. Surrogate Prime Editors targeting ATP7B p.H1069 or the glucose-6-phospate transporter, SLC37A4 p.L348 in cynomolgus monkeys achieved 40-80% precise hepatocyte editing, supporting the translational potential of the Prime Editor candidates. </a:t>
            </a: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Prime Editors, delivered via liver-targeted LNPs, enable efficient, precise and durable correction of pathogenic ATP7B mutations causing WD. The high levels of gene correction achieved in humanized WD mouse models resulted in lasting phenotypic rescue, supporting the potential of an LNP delivered Prime Editor as disease-modifying therapy. GalNAc-conjugated LNPs further enhance liver specificity. Based on these findings, IND-enabling studies for PM577, our Prime Editing drug candidate for WD, are underway, highlighting its potential as a one-time, curative treatment for WD patients. </a:t>
            </a:r>
            <a:endParaRPr lang="en-US" dirty="0"/>
          </a:p>
        </p:txBody>
      </p:sp>
      <p:sp>
        <p:nvSpPr>
          <p:cNvPr id="4" name="Slide Number Placeholder 3">
            <a:extLst>
              <a:ext uri="{FF2B5EF4-FFF2-40B4-BE49-F238E27FC236}">
                <a16:creationId xmlns:a16="http://schemas.microsoft.com/office/drawing/2014/main" id="{E7F478E1-C181-7A05-B335-C42695E5B86A}"/>
              </a:ext>
            </a:extLst>
          </p:cNvPr>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368477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1392B-77A0-B9A4-F51D-8BB497D93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DAD8B-BAED-0AA2-9B2F-1AED19CA6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87D69-D851-4083-7394-806161BDA877}"/>
              </a:ext>
            </a:extLst>
          </p:cNvPr>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800" kern="0" dirty="0">
                <a:effectLst/>
                <a:latin typeface="Arial" panose="020B0604020202020204" pitchFamily="34" charset="0"/>
                <a:ea typeface="Yu Mincho" panose="02020400000000000000" pitchFamily="18" charset="-128"/>
              </a:rPr>
              <a:t>HFHC = High-fat and high-cholesterol; </a:t>
            </a:r>
            <a:r>
              <a:rPr lang="en-US" sz="1800" dirty="0">
                <a:effectLst/>
                <a:latin typeface="Arial" panose="020B0604020202020204" pitchFamily="34" charset="0"/>
                <a:ea typeface="Yu Mincho" panose="02020400000000000000" pitchFamily="18" charset="-128"/>
              </a:rPr>
              <a:t>HSCs = Hepatic Stellate Cells; </a:t>
            </a:r>
            <a:r>
              <a:rPr lang="en-US" sz="1800" kern="0" dirty="0">
                <a:effectLst/>
                <a:latin typeface="Arial" panose="020B0604020202020204" pitchFamily="34" charset="0"/>
                <a:ea typeface="Yu Mincho" panose="02020400000000000000" pitchFamily="18" charset="-128"/>
              </a:rPr>
              <a:t>MASH = Metabolic dysfunction-associated steatohepatitis; ND = N</a:t>
            </a:r>
            <a:r>
              <a:rPr lang="en-US" sz="1800" dirty="0">
                <a:effectLst/>
                <a:latin typeface="Arial" panose="020B0604020202020204" pitchFamily="34" charset="0"/>
                <a:ea typeface="Yu Mincho" panose="02020400000000000000" pitchFamily="18" charset="-128"/>
              </a:rPr>
              <a:t>ormal diet-fed; RES = Reticuloendothelial System; </a:t>
            </a:r>
            <a:r>
              <a:rPr lang="en-US" sz="1800" kern="0" dirty="0" err="1">
                <a:effectLst/>
                <a:latin typeface="Arial" panose="020B0604020202020204" pitchFamily="34" charset="0"/>
                <a:ea typeface="Yu Mincho" panose="02020400000000000000" pitchFamily="18" charset="-128"/>
              </a:rPr>
              <a:t>Trm</a:t>
            </a:r>
            <a:r>
              <a:rPr lang="en-US" sz="1800" kern="0" dirty="0">
                <a:effectLst/>
                <a:latin typeface="Arial" panose="020B0604020202020204" pitchFamily="34" charset="0"/>
                <a:ea typeface="Yu Mincho" panose="02020400000000000000" pitchFamily="18" charset="-128"/>
              </a:rPr>
              <a:t> = </a:t>
            </a:r>
            <a:r>
              <a:rPr lang="en-US" sz="1800" kern="0" dirty="0" err="1">
                <a:effectLst/>
                <a:latin typeface="Arial" panose="020B0604020202020204" pitchFamily="34" charset="0"/>
                <a:ea typeface="Yu Mincho" panose="02020400000000000000" pitchFamily="18" charset="-128"/>
              </a:rPr>
              <a:t>tTssue</a:t>
            </a:r>
            <a:r>
              <a:rPr lang="en-US" sz="1800" kern="0" dirty="0">
                <a:effectLst/>
                <a:latin typeface="Arial" panose="020B0604020202020204" pitchFamily="34" charset="0"/>
                <a:ea typeface="Yu Mincho" panose="02020400000000000000" pitchFamily="18" charset="-128"/>
              </a:rPr>
              <a:t>-resident memory T cell.</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OS-054</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CD8+ tissue-resident memory T cells promotes liver fibrosis resolution and are regulated by intestinal microbiota</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Yuzo Koda</a:t>
            </a:r>
            <a:r>
              <a:rPr lang="en-US" sz="1800" baseline="30000" dirty="0">
                <a:effectLst/>
                <a:latin typeface="Arial" panose="020B0604020202020204" pitchFamily="34" charset="0"/>
                <a:ea typeface="Times New Roman" panose="02020603050405020304" pitchFamily="18" charset="0"/>
              </a:rPr>
              <a:t>1 2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Nobuhiro Nakamoto</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Takanori Kanai</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Division of Gastroenterology and Hepatology, Department of Internal Medicine, Keio University School of Medicine, Tokyo, Japan</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Oncology and Immunology Unit, Research Division, Mitsubishi Tanabe Pharma Corporation, Kanagawa, Japan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kouda.yuuzou@ma.mt-pharma.co.jp</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Yu Mincho" panose="02020400000000000000" pitchFamily="18" charset="-128"/>
              </a:rPr>
              <a:t>Background and Aims:  </a:t>
            </a:r>
            <a:r>
              <a:rPr lang="en-US" sz="1800" dirty="0">
                <a:effectLst/>
                <a:latin typeface="Arial" panose="020B0604020202020204" pitchFamily="34" charset="0"/>
                <a:ea typeface="Yu Mincho" panose="02020400000000000000" pitchFamily="18" charset="-128"/>
              </a:rPr>
              <a:t>Metabolic dysfunction-associated steatohepatitis (MASH) is a major cause of chronic liver disease that can progress to liver fibrosis. Recent clinical advances suggest that liver fibrosis can be reversed, but the cellular and molecular mechanisms behind MASH resolution are not well understood. This study uses a murine diet-induced MASH model to investigate the role of CD8+ tissue-resident memory T cells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and the mechanisms regulating these cells in resolving liver fibrosis.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Yu Mincho" panose="02020400000000000000" pitchFamily="18" charset="-128"/>
              </a:rPr>
              <a:t>Method:</a:t>
            </a:r>
            <a:r>
              <a:rPr lang="en-US" sz="1800" dirty="0">
                <a:effectLst/>
                <a:latin typeface="Arial" panose="020B0604020202020204" pitchFamily="34" charset="0"/>
                <a:ea typeface="Yu Mincho" panose="02020400000000000000" pitchFamily="18" charset="-128"/>
              </a:rPr>
              <a:t>  To study the resolution process in liver fibrosis, we used a murine model where mice were fed a high-fat and high-cholesterol (HFHC) diet for 24 weeks, then switched to a normal diet (RES mice). We examined changes in intrahepatic immune cells during MASH development and resolution using flow cytometry. Additionally, we performed metagenomic analysis and antibiotics treatment to remove intestinal microbiota to examine the effects on immune responses in the liver.</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Yu Mincho" panose="02020400000000000000" pitchFamily="18" charset="-128"/>
              </a:rPr>
              <a:t>Results:</a:t>
            </a:r>
            <a:r>
              <a:rPr lang="en-US" sz="1800" dirty="0">
                <a:effectLst/>
                <a:latin typeface="Arial" panose="020B0604020202020204" pitchFamily="34" charset="0"/>
                <a:ea typeface="Yu Mincho" panose="02020400000000000000" pitchFamily="18" charset="-128"/>
              </a:rPr>
              <a:t>  We found that the number of intrahepatic CD8+ T cells remained significantly high in RES mice compared to normal diet-fed (ND) mice, while other cell subsets returned to normal levels with fibrosis regression 8 weeks after the diet switch. Single-cell transcriptome analysis showed that most intrahepatic CD8+ T cells had Cd44+Sell-S1pr1- tissue-resident memory T cell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phenotypes during MASH resolution. Bulk RNA-seq analysis of isolated CD8+ T cell subsets revealed that both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subsets from HFHC and RES mice expressed core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signature genes. Depleting CD8+ T cells with a killing antibody during the resolution phase prevented recovery from liver inflammation and fibrosis. During resolution,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attracted hepatic stellate cells (HSCs) in a CCR5-dependent manner and induced </a:t>
            </a:r>
            <a:r>
              <a:rPr lang="en-US" sz="1800" dirty="0" err="1">
                <a:effectLst/>
                <a:latin typeface="Arial" panose="020B0604020202020204" pitchFamily="34" charset="0"/>
                <a:ea typeface="Yu Mincho" panose="02020400000000000000" pitchFamily="18" charset="-128"/>
              </a:rPr>
              <a:t>FasL</a:t>
            </a:r>
            <a:r>
              <a:rPr lang="en-US" sz="1800" dirty="0">
                <a:effectLst/>
                <a:latin typeface="Arial" panose="020B0604020202020204" pitchFamily="34" charset="0"/>
                <a:ea typeface="Yu Mincho" panose="02020400000000000000" pitchFamily="18" charset="-128"/>
              </a:rPr>
              <a:t>-</a:t>
            </a:r>
            <a:r>
              <a:rPr lang="en-US" sz="1800" dirty="0" err="1">
                <a:effectLst/>
                <a:latin typeface="Arial" panose="020B0604020202020204" pitchFamily="34" charset="0"/>
                <a:ea typeface="Yu Mincho" panose="02020400000000000000" pitchFamily="18" charset="-128"/>
              </a:rPr>
              <a:t>Fas</a:t>
            </a:r>
            <a:r>
              <a:rPr lang="en-US" sz="1800" dirty="0">
                <a:effectLst/>
                <a:latin typeface="Arial" panose="020B0604020202020204" pitchFamily="34" charset="0"/>
                <a:ea typeface="Yu Mincho" panose="02020400000000000000" pitchFamily="18" charset="-128"/>
              </a:rPr>
              <a:t>-mediated apoptosis in activated HSCs. Antibiotic administration during the fibrosis recovery phase further increased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and promoted fibrosis recovery, indicating that intestinal microflora regulates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and is involved in fibrosis recovery. Metagenomic analysis suggested that certain bifidobacteria are upregulated during fibrosis recovery and may influence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differentiation and proliferation.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Yu Mincho" panose="02020400000000000000" pitchFamily="18" charset="-128"/>
              </a:rPr>
              <a:t>Conclusion:</a:t>
            </a:r>
            <a:r>
              <a:rPr lang="en-US" sz="1800" dirty="0">
                <a:effectLst/>
                <a:latin typeface="Arial" panose="020B0604020202020204" pitchFamily="34" charset="0"/>
                <a:ea typeface="Yu Mincho" panose="02020400000000000000" pitchFamily="18" charset="-128"/>
              </a:rPr>
              <a:t>  This study provides new insights into the liver-protective function of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during the MASH resolution phase. Regulating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through microbiota manipulation may offer a potential therapeutic option for MASH in the future.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4F5BCD1-5354-5559-4682-DC848F0A2D61}"/>
              </a:ext>
            </a:extLst>
          </p:cNvPr>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352024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766FA-01D6-C108-DC54-7B1B2B4AE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ACB8B-CDEE-2796-C993-28EA3513A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D1518-D358-3CEF-9DDD-2F795F6C4033}"/>
              </a:ext>
            </a:extLst>
          </p:cNvPr>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800" kern="0" dirty="0">
                <a:effectLst/>
                <a:latin typeface="Arial" panose="020B0604020202020204" pitchFamily="34" charset="0"/>
                <a:ea typeface="Yu Mincho" panose="02020400000000000000" pitchFamily="18" charset="-128"/>
              </a:rPr>
              <a:t>HFHC = High-fat and high-cholesterol; </a:t>
            </a:r>
            <a:r>
              <a:rPr lang="en-US" sz="1800" dirty="0">
                <a:effectLst/>
                <a:latin typeface="Arial" panose="020B0604020202020204" pitchFamily="34" charset="0"/>
                <a:ea typeface="Yu Mincho" panose="02020400000000000000" pitchFamily="18" charset="-128"/>
              </a:rPr>
              <a:t>HSCs = Hepatic Stellate Cells; </a:t>
            </a:r>
            <a:r>
              <a:rPr lang="en-US" sz="1800" kern="0" dirty="0">
                <a:effectLst/>
                <a:latin typeface="Arial" panose="020B0604020202020204" pitchFamily="34" charset="0"/>
                <a:ea typeface="Yu Mincho" panose="02020400000000000000" pitchFamily="18" charset="-128"/>
              </a:rPr>
              <a:t>MASH = Metabolic dysfunction-associated steatohepatitis; ND = N</a:t>
            </a:r>
            <a:r>
              <a:rPr lang="en-US" sz="1800" dirty="0">
                <a:effectLst/>
                <a:latin typeface="Arial" panose="020B0604020202020204" pitchFamily="34" charset="0"/>
                <a:ea typeface="Yu Mincho" panose="02020400000000000000" pitchFamily="18" charset="-128"/>
              </a:rPr>
              <a:t>ormal diet-fed; RES = Reticuloendothelial System; </a:t>
            </a:r>
            <a:r>
              <a:rPr lang="en-US" sz="1800" kern="0" dirty="0" err="1">
                <a:effectLst/>
                <a:latin typeface="Arial" panose="020B0604020202020204" pitchFamily="34" charset="0"/>
                <a:ea typeface="Yu Mincho" panose="02020400000000000000" pitchFamily="18" charset="-128"/>
              </a:rPr>
              <a:t>Trm</a:t>
            </a:r>
            <a:r>
              <a:rPr lang="en-US" sz="1800" kern="0" dirty="0">
                <a:effectLst/>
                <a:latin typeface="Arial" panose="020B0604020202020204" pitchFamily="34" charset="0"/>
                <a:ea typeface="Yu Mincho" panose="02020400000000000000" pitchFamily="18" charset="-128"/>
              </a:rPr>
              <a:t> = </a:t>
            </a:r>
            <a:r>
              <a:rPr lang="en-US" sz="1800" kern="0" dirty="0" err="1">
                <a:effectLst/>
                <a:latin typeface="Arial" panose="020B0604020202020204" pitchFamily="34" charset="0"/>
                <a:ea typeface="Yu Mincho" panose="02020400000000000000" pitchFamily="18" charset="-128"/>
              </a:rPr>
              <a:t>tTssue</a:t>
            </a:r>
            <a:r>
              <a:rPr lang="en-US" sz="1800" kern="0" dirty="0">
                <a:effectLst/>
                <a:latin typeface="Arial" panose="020B0604020202020204" pitchFamily="34" charset="0"/>
                <a:ea typeface="Yu Mincho" panose="02020400000000000000" pitchFamily="18" charset="-128"/>
              </a:rPr>
              <a:t>-resident memory T cell.</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OS-054</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CD8+ tissue-resident memory T cells promotes liver fibrosis resolution and are regulated by intestinal microbiota</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Yuzo Koda</a:t>
            </a:r>
            <a:r>
              <a:rPr lang="en-US" sz="1800" baseline="30000" dirty="0">
                <a:effectLst/>
                <a:latin typeface="Arial" panose="020B0604020202020204" pitchFamily="34" charset="0"/>
                <a:ea typeface="Times New Roman" panose="02020603050405020304" pitchFamily="18" charset="0"/>
              </a:rPr>
              <a:t>1 2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Nobuhiro Nakamoto</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Takanori Kanai</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Division of Gastroenterology and Hepatology, Department of Internal Medicine, Keio University School of Medicine, Tokyo, Japan</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Oncology and Immunology Unit, Research Division, Mitsubishi Tanabe Pharma Corporation, Kanagawa, Japan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kouda.yuuzou@ma.mt-pharma.co.jp</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Yu Mincho" panose="02020400000000000000" pitchFamily="18" charset="-128"/>
              </a:rPr>
              <a:t>Background and Aims:  </a:t>
            </a:r>
            <a:r>
              <a:rPr lang="en-US" sz="1800" dirty="0">
                <a:effectLst/>
                <a:latin typeface="Arial" panose="020B0604020202020204" pitchFamily="34" charset="0"/>
                <a:ea typeface="Yu Mincho" panose="02020400000000000000" pitchFamily="18" charset="-128"/>
              </a:rPr>
              <a:t>Metabolic dysfunction-associated steatohepatitis (MASH) is a major cause of chronic liver disease that can progress to liver fibrosis. Recent clinical advances suggest that liver fibrosis can be reversed, but the cellular and molecular mechanisms behind MASH resolution are not well understood. This study uses a murine diet-induced MASH model to investigate the role of CD8+ tissue-resident memory T cells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and the mechanisms regulating these cells in resolving liver fibrosis.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Yu Mincho" panose="02020400000000000000" pitchFamily="18" charset="-128"/>
              </a:rPr>
              <a:t>Method:</a:t>
            </a:r>
            <a:r>
              <a:rPr lang="en-US" sz="1800" dirty="0">
                <a:effectLst/>
                <a:latin typeface="Arial" panose="020B0604020202020204" pitchFamily="34" charset="0"/>
                <a:ea typeface="Yu Mincho" panose="02020400000000000000" pitchFamily="18" charset="-128"/>
              </a:rPr>
              <a:t>  To study the resolution process in liver fibrosis, we used a murine model where mice were fed a high-fat and high-cholesterol (HFHC) diet for 24 weeks, then switched to a normal diet (RES mice). We examined changes in intrahepatic immune cells during MASH development and resolution using flow cytometry. Additionally, we performed metagenomic analysis and antibiotics treatment to remove intestinal microbiota to examine the effects on immune responses in the liver.</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Yu Mincho" panose="02020400000000000000" pitchFamily="18" charset="-128"/>
              </a:rPr>
              <a:t>Results:</a:t>
            </a:r>
            <a:r>
              <a:rPr lang="en-US" sz="1800" dirty="0">
                <a:effectLst/>
                <a:latin typeface="Arial" panose="020B0604020202020204" pitchFamily="34" charset="0"/>
                <a:ea typeface="Yu Mincho" panose="02020400000000000000" pitchFamily="18" charset="-128"/>
              </a:rPr>
              <a:t>  We found that the number of intrahepatic CD8+ T cells remained significantly high in RES mice compared to normal diet-fed (ND) mice, while other cell subsets returned to normal levels with fibrosis regression 8 weeks after the diet switch. Single-cell transcriptome analysis showed that most intrahepatic CD8+ T cells had Cd44+Sell-S1pr1- tissue-resident memory T cell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phenotypes during MASH resolution. Bulk RNA-seq analysis of isolated CD8+ T cell subsets revealed that both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subsets from HFHC and RES mice expressed core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signature genes. Depleting CD8+ T cells with a killing antibody during the resolution phase prevented recovery from liver inflammation and fibrosis. During resolution,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attracted hepatic stellate cells (HSCs) in a CCR5-dependent manner and induced </a:t>
            </a:r>
            <a:r>
              <a:rPr lang="en-US" sz="1800" dirty="0" err="1">
                <a:effectLst/>
                <a:latin typeface="Arial" panose="020B0604020202020204" pitchFamily="34" charset="0"/>
                <a:ea typeface="Yu Mincho" panose="02020400000000000000" pitchFamily="18" charset="-128"/>
              </a:rPr>
              <a:t>FasL</a:t>
            </a:r>
            <a:r>
              <a:rPr lang="en-US" sz="1800" dirty="0">
                <a:effectLst/>
                <a:latin typeface="Arial" panose="020B0604020202020204" pitchFamily="34" charset="0"/>
                <a:ea typeface="Yu Mincho" panose="02020400000000000000" pitchFamily="18" charset="-128"/>
              </a:rPr>
              <a:t>-</a:t>
            </a:r>
            <a:r>
              <a:rPr lang="en-US" sz="1800" dirty="0" err="1">
                <a:effectLst/>
                <a:latin typeface="Arial" panose="020B0604020202020204" pitchFamily="34" charset="0"/>
                <a:ea typeface="Yu Mincho" panose="02020400000000000000" pitchFamily="18" charset="-128"/>
              </a:rPr>
              <a:t>Fas</a:t>
            </a:r>
            <a:r>
              <a:rPr lang="en-US" sz="1800" dirty="0">
                <a:effectLst/>
                <a:latin typeface="Arial" panose="020B0604020202020204" pitchFamily="34" charset="0"/>
                <a:ea typeface="Yu Mincho" panose="02020400000000000000" pitchFamily="18" charset="-128"/>
              </a:rPr>
              <a:t>-mediated apoptosis in activated HSCs. Antibiotic administration during the fibrosis recovery phase further increased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and promoted fibrosis recovery, indicating that intestinal microflora regulates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and is involved in fibrosis recovery. Metagenomic analysis suggested that certain bifidobacteria are upregulated during fibrosis recovery and may influence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differentiation and proliferation.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Yu Mincho" panose="02020400000000000000" pitchFamily="18" charset="-128"/>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Yu Mincho" panose="02020400000000000000" pitchFamily="18" charset="-128"/>
              </a:rPr>
              <a:t>Conclusion:</a:t>
            </a:r>
            <a:r>
              <a:rPr lang="en-US" sz="1800" dirty="0">
                <a:effectLst/>
                <a:latin typeface="Arial" panose="020B0604020202020204" pitchFamily="34" charset="0"/>
                <a:ea typeface="Yu Mincho" panose="02020400000000000000" pitchFamily="18" charset="-128"/>
              </a:rPr>
              <a:t>  This study provides new insights into the liver-protective function of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during the MASH resolution phase. Regulating CD8+ </a:t>
            </a:r>
            <a:r>
              <a:rPr lang="en-US" sz="1800" dirty="0" err="1">
                <a:effectLst/>
                <a:latin typeface="Arial" panose="020B0604020202020204" pitchFamily="34" charset="0"/>
                <a:ea typeface="Yu Mincho" panose="02020400000000000000" pitchFamily="18" charset="-128"/>
              </a:rPr>
              <a:t>Trm</a:t>
            </a:r>
            <a:r>
              <a:rPr lang="en-US" sz="1800" dirty="0">
                <a:effectLst/>
                <a:latin typeface="Arial" panose="020B0604020202020204" pitchFamily="34" charset="0"/>
                <a:ea typeface="Yu Mincho" panose="02020400000000000000" pitchFamily="18" charset="-128"/>
              </a:rPr>
              <a:t> through microbiota manipulation may offer a potential therapeutic option for MASH in the future.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ADD735A-80D9-0869-93DB-427400579B58}"/>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395744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l-GR" sz="1800" kern="0" dirty="0">
                <a:latin typeface="Arial" panose="020B0604020202020204" pitchFamily="34" charset="0"/>
                <a:ea typeface="Calibri" panose="020F0502020204030204" pitchFamily="34" charset="0"/>
              </a:rPr>
              <a:t>α</a:t>
            </a:r>
            <a:r>
              <a:rPr lang="en-US" sz="1800" kern="0" dirty="0">
                <a:latin typeface="Arial" panose="020B0604020202020204" pitchFamily="34" charset="0"/>
                <a:ea typeface="Calibri" panose="020F0502020204030204" pitchFamily="34" charset="0"/>
              </a:rPr>
              <a:t>-SMA = alpha smooth muscle actin; </a:t>
            </a:r>
            <a:r>
              <a:rPr lang="en-US" sz="1800" dirty="0">
                <a:effectLst/>
                <a:latin typeface="Arial" panose="020B0604020202020204" pitchFamily="34" charset="0"/>
                <a:ea typeface="Calibri" panose="020F0502020204030204" pitchFamily="34" charset="0"/>
              </a:rPr>
              <a:t>CCl</a:t>
            </a:r>
            <a:r>
              <a:rPr lang="en-US" sz="1800" baseline="-25000" dirty="0">
                <a:effectLst/>
                <a:latin typeface="Arial" panose="020B0604020202020204" pitchFamily="34" charset="0"/>
                <a:ea typeface="Calibri" panose="020F0502020204030204" pitchFamily="34" charset="0"/>
              </a:rPr>
              <a:t>4 </a:t>
            </a:r>
            <a:r>
              <a:rPr lang="en-US" sz="1800" baseline="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carbon tetrachloride; EV = extracellular vesicles; </a:t>
            </a:r>
            <a:r>
              <a:rPr lang="en-US" sz="1800" kern="0" dirty="0">
                <a:effectLst/>
                <a:latin typeface="Arial" panose="020B0604020202020204" pitchFamily="34" charset="0"/>
                <a:ea typeface="DengXian" panose="02010600030101010101" pitchFamily="2" charset="-122"/>
              </a:rPr>
              <a:t>H&amp;E = </a:t>
            </a:r>
            <a:r>
              <a:rPr lang="en-US" sz="1800" kern="0" dirty="0">
                <a:latin typeface="Arial" panose="020B0604020202020204" pitchFamily="34" charset="0"/>
                <a:ea typeface="Calibri" panose="020F0502020204030204" pitchFamily="34" charset="0"/>
              </a:rPr>
              <a:t>Hematoxylin and Eosin; IHC = Immunohistochemical; </a:t>
            </a:r>
            <a:r>
              <a:rPr lang="en-US" sz="1800" kern="0" dirty="0">
                <a:effectLst/>
                <a:latin typeface="Arial" panose="020B0604020202020204" pitchFamily="34" charset="0"/>
                <a:ea typeface="DengXian" panose="02010600030101010101" pitchFamily="2" charset="-122"/>
              </a:rPr>
              <a:t>MSCs = Mesenchymal stem cells; </a:t>
            </a:r>
            <a:r>
              <a:rPr lang="en-US" sz="1800" dirty="0">
                <a:effectLst/>
                <a:latin typeface="Arial" panose="020B0604020202020204" pitchFamily="34" charset="0"/>
                <a:ea typeface="Calibri" panose="020F0502020204030204" pitchFamily="34" charset="0"/>
              </a:rPr>
              <a:t>PCR = Polymerase Chain Reaction; SF = soluble factor; </a:t>
            </a:r>
            <a:r>
              <a:rPr lang="en-US" sz="1800" kern="0" dirty="0">
                <a:effectLst/>
                <a:latin typeface="Arial" panose="020B0604020202020204" pitchFamily="34" charset="0"/>
                <a:ea typeface="DengXian" panose="02010600030101010101" pitchFamily="2" charset="-122"/>
              </a:rPr>
              <a:t>UC = umbilical cord</a:t>
            </a:r>
            <a:r>
              <a:rPr lang="en-US" sz="1800" dirty="0">
                <a:effectLst/>
                <a:latin typeface="Arial" panose="020B0604020202020204" pitchFamily="34" charset="0"/>
                <a:ea typeface="Calibri" panose="020F0502020204030204" pitchFamily="34" charset="0"/>
              </a:rPr>
              <a:t>.</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THU-062-YI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Human umbilical cord mesenchymal stem cells attenuate liver fibrosis in mice and inhibit hepatic stellate cell activation via secreting soluble factors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Qi Zhou</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Junyu Wang</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Ke Cheng</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Pingnan</a:t>
            </a:r>
            <a:r>
              <a:rPr lang="en-US" sz="1800" dirty="0">
                <a:effectLst/>
                <a:latin typeface="Arial" panose="020B0604020202020204" pitchFamily="34" charset="0"/>
                <a:ea typeface="Times New Roman" panose="02020603050405020304" pitchFamily="18" charset="0"/>
              </a:rPr>
              <a:t> Sun</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Han Moshage</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Martin Harmsen</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Klaas Nico Faber</a:t>
            </a:r>
            <a:r>
              <a:rPr lang="en-US" sz="1800" baseline="30000" dirty="0">
                <a:effectLst/>
                <a:latin typeface="Arial" panose="020B0604020202020204" pitchFamily="34"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Medical Center Groningen, Shantou University Medical College, Groningen, Netherlands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University Medical Center Groningen, Groningen, Netherlands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Shantou University Medical College, Shantou, China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q.zhou@umcg.nl</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 </a:t>
            </a:r>
            <a:r>
              <a:rPr lang="en-US" sz="1800" dirty="0">
                <a:effectLst/>
                <a:latin typeface="Arial" panose="020B0604020202020204" pitchFamily="34" charset="0"/>
                <a:ea typeface="DengXian" panose="02010600030101010101" pitchFamily="2" charset="-122"/>
              </a:rPr>
              <a:t>Mesenchymal stem cells (MSCs) have emerged as promising candidates to treat clinical liver fibrosis. However, the key factors and mechanisms underlying their antifibrotic effects remain largely unclear. Our aims were to assess the therapeutic efficacy of human umbilical cord (UC) MSCs in a murine liver fibrosis model and to dissect the influence of their </a:t>
            </a:r>
            <a:r>
              <a:rPr lang="en-US" sz="1800" dirty="0" err="1">
                <a:effectLst/>
                <a:latin typeface="Arial" panose="020B0604020202020204" pitchFamily="34" charset="0"/>
                <a:ea typeface="DengXian" panose="02010600030101010101" pitchFamily="2" charset="-122"/>
              </a:rPr>
              <a:t>secretome</a:t>
            </a:r>
            <a:r>
              <a:rPr lang="en-US" sz="1800" dirty="0">
                <a:effectLst/>
                <a:latin typeface="Arial" panose="020B0604020202020204" pitchFamily="34" charset="0"/>
                <a:ea typeface="DengXian" panose="02010600030101010101" pitchFamily="2" charset="-122"/>
              </a:rPr>
              <a:t> in vitro.</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DengXian" panose="02010600030101010101" pitchFamily="2" charset="-122"/>
              </a:rPr>
              <a:t>Liver fibrosis model was induced in mice through 6-10 week </a:t>
            </a:r>
            <a:r>
              <a:rPr lang="en-US" sz="1800" dirty="0" err="1">
                <a:effectLst/>
                <a:latin typeface="Arial" panose="020B0604020202020204" pitchFamily="34" charset="0"/>
                <a:ea typeface="DengXian" panose="02010600030101010101" pitchFamily="2" charset="-122"/>
              </a:rPr>
              <a:t>CCl</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₄</a:t>
            </a:r>
            <a:r>
              <a:rPr lang="en-US" sz="1800" dirty="0">
                <a:effectLst/>
                <a:latin typeface="Arial" panose="020B0604020202020204" pitchFamily="34" charset="0"/>
                <a:ea typeface="DengXian" panose="02010600030101010101" pitchFamily="2" charset="-122"/>
              </a:rPr>
              <a:t> administration, combined with weekly intraperitoneal injections of MSCs starting either at week 0 (prevention) or week 6 (therapeutic). Fluorescently-labeled MSCs were used to trace cell distribution post-injection. Liver fibrosis was evaluated using Hematoxylin and Eosin (H&amp;E) staining,</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Arial" panose="020B0604020202020204" pitchFamily="34" charset="0"/>
                <a:ea typeface="DengXian" panose="02010600030101010101" pitchFamily="2" charset="-122"/>
              </a:rPr>
              <a:t>Masson's trichrome staining and immunohistochemical (IHC) staining for alpha smooth muscle actin (a-SMA). Human LX-2 (immortalized hepatic stellate) cells were treated with complete UC-MSC-conditioned medium (CM</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its soluble factor MSC-CM (SF</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a:t>
            </a:r>
            <a:r>
              <a:rPr lang="en-US" sz="1800" baseline="30000" dirty="0">
                <a:effectLst/>
                <a:latin typeface="Arial" panose="020B0604020202020204" pitchFamily="34" charset="0"/>
                <a:ea typeface="DengXian" panose="02010600030101010101" pitchFamily="2" charset="-122"/>
              </a:rPr>
              <a:t> </a:t>
            </a:r>
            <a:r>
              <a:rPr lang="en-US" sz="1800" dirty="0">
                <a:effectLst/>
                <a:latin typeface="Arial" panose="020B0604020202020204" pitchFamily="34" charset="0"/>
                <a:ea typeface="DengXian" panose="02010600030101010101" pitchFamily="2" charset="-122"/>
              </a:rPr>
              <a:t>or the UC-MSC extracellular vesicles (EV</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fraction of the </a:t>
            </a:r>
            <a:r>
              <a:rPr lang="en-US" sz="1800" dirty="0" err="1">
                <a:effectLst/>
                <a:latin typeface="Arial" panose="020B0604020202020204" pitchFamily="34" charset="0"/>
                <a:ea typeface="DengXian" panose="02010600030101010101" pitchFamily="2" charset="-122"/>
              </a:rPr>
              <a:t>secretome</a:t>
            </a:r>
            <a:r>
              <a:rPr lang="en-US" sz="1800" dirty="0">
                <a:effectLst/>
                <a:latin typeface="Arial" panose="020B0604020202020204" pitchFamily="34" charset="0"/>
                <a:ea typeface="DengXian" panose="02010600030101010101" pitchFamily="2" charset="-122"/>
              </a:rPr>
              <a:t>. Expression of fibrosis-related genes was assessed using semi-quantitative PCR, immunofluorescence staining and Western blot analysis.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DengXian" panose="02010600030101010101" pitchFamily="2" charset="-122"/>
              </a:rPr>
              <a:t>UC-MSCs preferentially accumulated in the livers of fibrotic mice. Administered UC-MSC reduced histological changes, collagen deposition and a-SMA expression in fibrotic mice which essentially blocked and reversed liver fibrosis. </a:t>
            </a:r>
            <a:r>
              <a:rPr lang="en-US" sz="1800" i="1" dirty="0">
                <a:effectLst/>
                <a:latin typeface="Arial" panose="020B0604020202020204" pitchFamily="34" charset="0"/>
                <a:ea typeface="DengXian" panose="02010600030101010101" pitchFamily="2" charset="-122"/>
              </a:rPr>
              <a:t>In vitro</a:t>
            </a:r>
            <a:r>
              <a:rPr lang="en-US" sz="1800" dirty="0">
                <a:effectLst/>
                <a:latin typeface="Arial" panose="020B0604020202020204" pitchFamily="34" charset="0"/>
                <a:ea typeface="DengXian" panose="02010600030101010101" pitchFamily="2" charset="-122"/>
              </a:rPr>
              <a:t>, CM</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suppressed LX-2 proliferation and TGF-beta-induced </a:t>
            </a:r>
            <a:r>
              <a:rPr lang="en-US" sz="1800" i="1" dirty="0">
                <a:effectLst/>
                <a:latin typeface="Arial" panose="020B0604020202020204" pitchFamily="34" charset="0"/>
                <a:ea typeface="DengXian" panose="02010600030101010101" pitchFamily="2" charset="-122"/>
              </a:rPr>
              <a:t>ACTA2</a:t>
            </a:r>
            <a:r>
              <a:rPr lang="en-US" sz="1800" dirty="0">
                <a:effectLst/>
                <a:latin typeface="Arial" panose="020B0604020202020204" pitchFamily="34" charset="0"/>
                <a:ea typeface="DengXian" panose="02010600030101010101" pitchFamily="2" charset="-122"/>
              </a:rPr>
              <a:t>/a-SMA expression, but not </a:t>
            </a:r>
            <a:r>
              <a:rPr lang="en-US" sz="1800" i="1" dirty="0">
                <a:effectLst/>
                <a:latin typeface="Arial" panose="020B0604020202020204" pitchFamily="34" charset="0"/>
                <a:ea typeface="DengXian" panose="02010600030101010101" pitchFamily="2" charset="-122"/>
              </a:rPr>
              <a:t>COL1A1</a:t>
            </a:r>
            <a:r>
              <a:rPr lang="en-US" sz="1800" dirty="0">
                <a:effectLst/>
                <a:latin typeface="Arial" panose="020B0604020202020204" pitchFamily="34" charset="0"/>
                <a:ea typeface="DengXian" panose="02010600030101010101" pitchFamily="2" charset="-122"/>
              </a:rPr>
              <a:t>/collagen I expression. These effects persisted in EV-depleted SF</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EV</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did not suppress </a:t>
            </a:r>
            <a:r>
              <a:rPr lang="en-US" sz="1800" i="1" dirty="0">
                <a:effectLst/>
                <a:latin typeface="Arial" panose="020B0604020202020204" pitchFamily="34" charset="0"/>
                <a:ea typeface="DengXian" panose="02010600030101010101" pitchFamily="2" charset="-122"/>
              </a:rPr>
              <a:t>ACTA2</a:t>
            </a:r>
            <a:r>
              <a:rPr lang="en-US" sz="1800" dirty="0">
                <a:effectLst/>
                <a:latin typeface="Arial" panose="020B0604020202020204" pitchFamily="34" charset="0"/>
                <a:ea typeface="DengXian" panose="02010600030101010101" pitchFamily="2" charset="-122"/>
              </a:rPr>
              <a:t>/a-SMA nor </a:t>
            </a:r>
            <a:r>
              <a:rPr lang="en-US" sz="1800" i="1" dirty="0">
                <a:effectLst/>
                <a:latin typeface="Arial" panose="020B0604020202020204" pitchFamily="34" charset="0"/>
                <a:ea typeface="DengXian" panose="02010600030101010101" pitchFamily="2" charset="-122"/>
              </a:rPr>
              <a:t>COL1A1</a:t>
            </a:r>
            <a:r>
              <a:rPr lang="en-US" sz="1800" dirty="0">
                <a:effectLst/>
                <a:latin typeface="Arial" panose="020B0604020202020204" pitchFamily="34" charset="0"/>
                <a:ea typeface="DengXian" panose="02010600030101010101" pitchFamily="2" charset="-122"/>
              </a:rPr>
              <a:t>/collagen I levels in LX-2 cells.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Administered therapeutic UC-MSCs preferentially accumulate in the liver and effectively prevent and reverse liver fibrosis </a:t>
            </a:r>
            <a:r>
              <a:rPr lang="en-US" sz="1800" i="1" dirty="0">
                <a:effectLst/>
                <a:latin typeface="Arial" panose="020B0604020202020204" pitchFamily="34" charset="0"/>
                <a:ea typeface="Calibri" panose="020F0502020204030204" pitchFamily="34" charset="0"/>
              </a:rPr>
              <a:t>in vivo</a:t>
            </a:r>
            <a:r>
              <a:rPr lang="en-US" sz="1800" dirty="0">
                <a:effectLst/>
                <a:latin typeface="Arial" panose="020B0604020202020204" pitchFamily="34" charset="0"/>
                <a:ea typeface="Calibri" panose="020F0502020204030204" pitchFamily="34" charset="0"/>
              </a:rPr>
              <a:t>, in rodents while inhibiting hepatic stellate cell activation </a:t>
            </a:r>
            <a:r>
              <a:rPr lang="en-US" sz="1800" i="1" dirty="0">
                <a:effectLst/>
                <a:latin typeface="Arial" panose="020B0604020202020204" pitchFamily="34" charset="0"/>
                <a:ea typeface="Calibri" panose="020F0502020204030204" pitchFamily="34" charset="0"/>
              </a:rPr>
              <a:t>in vitro</a:t>
            </a:r>
            <a:r>
              <a:rPr lang="en-US" sz="1800" dirty="0">
                <a:effectLst/>
                <a:latin typeface="Arial" panose="020B0604020202020204" pitchFamily="34" charset="0"/>
                <a:ea typeface="Calibri" panose="020F0502020204030204" pitchFamily="34" charset="0"/>
              </a:rPr>
              <a:t>. The antifibrotic effects</a:t>
            </a:r>
            <a:r>
              <a:rPr lang="en-US" sz="1800" i="1" dirty="0">
                <a:effectLst/>
                <a:latin typeface="Arial" panose="020B0604020202020204" pitchFamily="34" charset="0"/>
                <a:ea typeface="Calibri" panose="020F0502020204030204" pitchFamily="34" charset="0"/>
              </a:rPr>
              <a:t> in vivo </a:t>
            </a:r>
            <a:r>
              <a:rPr lang="en-US" sz="1800" dirty="0">
                <a:effectLst/>
                <a:latin typeface="Arial" panose="020B0604020202020204" pitchFamily="34" charset="0"/>
                <a:ea typeface="Calibri" panose="020F0502020204030204" pitchFamily="34" charset="0"/>
              </a:rPr>
              <a:t>are likely primarily mediated by excreted soluble factors rather than extracellular vesicles.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140585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Abbreviations: </a:t>
            </a:r>
            <a:r>
              <a:rPr lang="el-GR" sz="1800" kern="0" dirty="0">
                <a:latin typeface="Arial" panose="020B0604020202020204" pitchFamily="34" charset="0"/>
                <a:ea typeface="Calibri" panose="020F0502020204030204" pitchFamily="34" charset="0"/>
              </a:rPr>
              <a:t>α</a:t>
            </a:r>
            <a:r>
              <a:rPr lang="en-US" sz="1800" kern="0" dirty="0">
                <a:latin typeface="Arial" panose="020B0604020202020204" pitchFamily="34" charset="0"/>
                <a:ea typeface="Calibri" panose="020F0502020204030204" pitchFamily="34" charset="0"/>
              </a:rPr>
              <a:t>-SMA = alpha smooth muscle actin; </a:t>
            </a:r>
            <a:r>
              <a:rPr lang="en-US" sz="1800" dirty="0">
                <a:effectLst/>
                <a:latin typeface="Arial" panose="020B0604020202020204" pitchFamily="34" charset="0"/>
                <a:ea typeface="Calibri" panose="020F0502020204030204" pitchFamily="34" charset="0"/>
              </a:rPr>
              <a:t>CCl</a:t>
            </a:r>
            <a:r>
              <a:rPr lang="en-US" sz="1800" baseline="-25000" dirty="0">
                <a:effectLst/>
                <a:latin typeface="Arial" panose="020B0604020202020204" pitchFamily="34" charset="0"/>
                <a:ea typeface="Calibri" panose="020F0502020204030204" pitchFamily="34" charset="0"/>
              </a:rPr>
              <a:t>4 </a:t>
            </a:r>
            <a:r>
              <a:rPr lang="en-US" sz="1800" baseline="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carbon tetrachloride; EV = extracellular vesicles; </a:t>
            </a:r>
            <a:r>
              <a:rPr lang="en-US" sz="1800" kern="0" dirty="0">
                <a:effectLst/>
                <a:latin typeface="Arial" panose="020B0604020202020204" pitchFamily="34" charset="0"/>
                <a:ea typeface="DengXian" panose="02010600030101010101" pitchFamily="2" charset="-122"/>
              </a:rPr>
              <a:t>H&amp;E = </a:t>
            </a:r>
            <a:r>
              <a:rPr lang="en-US" sz="1800" kern="0" dirty="0">
                <a:latin typeface="Arial" panose="020B0604020202020204" pitchFamily="34" charset="0"/>
                <a:ea typeface="Calibri" panose="020F0502020204030204" pitchFamily="34" charset="0"/>
              </a:rPr>
              <a:t>Hematoxylin and Eosin; IHC = Immunohistochemical; </a:t>
            </a:r>
            <a:r>
              <a:rPr lang="en-US" sz="1800" kern="0" dirty="0">
                <a:effectLst/>
                <a:latin typeface="Arial" panose="020B0604020202020204" pitchFamily="34" charset="0"/>
                <a:ea typeface="DengXian" panose="02010600030101010101" pitchFamily="2" charset="-122"/>
              </a:rPr>
              <a:t>MSCs = Mesenchymal stem cells; </a:t>
            </a:r>
            <a:r>
              <a:rPr lang="en-US" sz="1800" dirty="0">
                <a:effectLst/>
                <a:latin typeface="Arial" panose="020B0604020202020204" pitchFamily="34" charset="0"/>
                <a:ea typeface="Calibri" panose="020F0502020204030204" pitchFamily="34" charset="0"/>
              </a:rPr>
              <a:t>PCR = Polymerase Chain Reaction; SF = soluble factor; </a:t>
            </a:r>
            <a:r>
              <a:rPr lang="en-US" sz="1800" kern="0" dirty="0">
                <a:effectLst/>
                <a:latin typeface="Arial" panose="020B0604020202020204" pitchFamily="34" charset="0"/>
                <a:ea typeface="DengXian" panose="02010600030101010101" pitchFamily="2" charset="-122"/>
              </a:rPr>
              <a:t>UC = umbilical cord</a:t>
            </a:r>
            <a:r>
              <a:rPr lang="en-US" sz="1800" dirty="0">
                <a:effectLst/>
                <a:latin typeface="Arial" panose="020B0604020202020204" pitchFamily="34" charset="0"/>
                <a:ea typeface="Calibri" panose="020F0502020204030204" pitchFamily="34" charset="0"/>
              </a:rPr>
              <a:t>.</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THU-062-YI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Human umbilical cord mesenchymal stem cells attenuate liver fibrosis in mice and inhibit hepatic stellate cell activation via secreting soluble factors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Qi Zhou</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Junyu Wang</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Ke Cheng</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Times New Roman" panose="02020603050405020304" pitchFamily="18" charset="0"/>
              </a:rPr>
              <a:t>Pingnan</a:t>
            </a:r>
            <a:r>
              <a:rPr lang="en-US" sz="1800" dirty="0">
                <a:effectLst/>
                <a:latin typeface="Arial" panose="020B0604020202020204" pitchFamily="34" charset="0"/>
                <a:ea typeface="Times New Roman" panose="02020603050405020304" pitchFamily="18" charset="0"/>
              </a:rPr>
              <a:t> Sun</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Han Moshage</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Martin Harmsen</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Klaas Nico Faber</a:t>
            </a:r>
            <a:r>
              <a:rPr lang="en-US" sz="1800" baseline="30000" dirty="0">
                <a:effectLst/>
                <a:latin typeface="Arial" panose="020B0604020202020204" pitchFamily="34"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Medical Center Groningen, Shantou University Medical College, Groningen, Netherlands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University Medical Center Groningen, Groningen, Netherlands</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Shantou University Medical College, Shantou, China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q.zhou@umcg.nl</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 </a:t>
            </a:r>
            <a:r>
              <a:rPr lang="en-US" sz="1800" dirty="0">
                <a:effectLst/>
                <a:latin typeface="Arial" panose="020B0604020202020204" pitchFamily="34" charset="0"/>
                <a:ea typeface="DengXian" panose="02010600030101010101" pitchFamily="2" charset="-122"/>
              </a:rPr>
              <a:t>Mesenchymal stem cells (MSCs) have emerged as promising candidates to treat clinical liver fibrosis. However, the key factors and mechanisms underlying their antifibrotic effects remain largely unclear. Our aims were to assess the therapeutic efficacy of human umbilical cord (UC) MSCs in a murine liver fibrosis model and to dissect the influence of their </a:t>
            </a:r>
            <a:r>
              <a:rPr lang="en-US" sz="1800" dirty="0" err="1">
                <a:effectLst/>
                <a:latin typeface="Arial" panose="020B0604020202020204" pitchFamily="34" charset="0"/>
                <a:ea typeface="DengXian" panose="02010600030101010101" pitchFamily="2" charset="-122"/>
              </a:rPr>
              <a:t>secretome</a:t>
            </a:r>
            <a:r>
              <a:rPr lang="en-US" sz="1800" dirty="0">
                <a:effectLst/>
                <a:latin typeface="Arial" panose="020B0604020202020204" pitchFamily="34" charset="0"/>
                <a:ea typeface="DengXian" panose="02010600030101010101" pitchFamily="2" charset="-122"/>
              </a:rPr>
              <a:t> in vitro.</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DengXian" panose="02010600030101010101" pitchFamily="2" charset="-122"/>
              </a:rPr>
              <a:t>Liver fibrosis model was induced in mice through 6-10 week </a:t>
            </a:r>
            <a:r>
              <a:rPr lang="en-US" sz="1800" dirty="0" err="1">
                <a:effectLst/>
                <a:latin typeface="Arial" panose="020B0604020202020204" pitchFamily="34" charset="0"/>
                <a:ea typeface="DengXian" panose="02010600030101010101" pitchFamily="2" charset="-122"/>
              </a:rPr>
              <a:t>CCl</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₄</a:t>
            </a:r>
            <a:r>
              <a:rPr lang="en-US" sz="1800" dirty="0">
                <a:effectLst/>
                <a:latin typeface="Arial" panose="020B0604020202020204" pitchFamily="34" charset="0"/>
                <a:ea typeface="DengXian" panose="02010600030101010101" pitchFamily="2" charset="-122"/>
              </a:rPr>
              <a:t> administration, combined with weekly intraperitoneal injections of MSCs starting either at week 0 (prevention) or week 6 (therapeutic). Fluorescently-labeled MSCs were used to trace cell distribution post-injection. Liver fibrosis was evaluated using Hematoxylin and Eosin (H&amp;E) staining,</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Arial" panose="020B0604020202020204" pitchFamily="34" charset="0"/>
                <a:ea typeface="DengXian" panose="02010600030101010101" pitchFamily="2" charset="-122"/>
              </a:rPr>
              <a:t>Masson's trichrome staining and immunohistochemical (IHC) staining for alpha smooth muscle actin (a-SMA). Human LX-2 (immortalized hepatic stellate) cells were treated with complete UC-MSC-conditioned medium (CM</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its soluble factor MSC-CM (SF</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a:t>
            </a:r>
            <a:r>
              <a:rPr lang="en-US" sz="1800" baseline="30000" dirty="0">
                <a:effectLst/>
                <a:latin typeface="Arial" panose="020B0604020202020204" pitchFamily="34" charset="0"/>
                <a:ea typeface="DengXian" panose="02010600030101010101" pitchFamily="2" charset="-122"/>
              </a:rPr>
              <a:t> </a:t>
            </a:r>
            <a:r>
              <a:rPr lang="en-US" sz="1800" dirty="0">
                <a:effectLst/>
                <a:latin typeface="Arial" panose="020B0604020202020204" pitchFamily="34" charset="0"/>
                <a:ea typeface="DengXian" panose="02010600030101010101" pitchFamily="2" charset="-122"/>
              </a:rPr>
              <a:t>or the UC-MSC extracellular vesicles (EV</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fraction of the </a:t>
            </a:r>
            <a:r>
              <a:rPr lang="en-US" sz="1800" dirty="0" err="1">
                <a:effectLst/>
                <a:latin typeface="Arial" panose="020B0604020202020204" pitchFamily="34" charset="0"/>
                <a:ea typeface="DengXian" panose="02010600030101010101" pitchFamily="2" charset="-122"/>
              </a:rPr>
              <a:t>secretome</a:t>
            </a:r>
            <a:r>
              <a:rPr lang="en-US" sz="1800" dirty="0">
                <a:effectLst/>
                <a:latin typeface="Arial" panose="020B0604020202020204" pitchFamily="34" charset="0"/>
                <a:ea typeface="DengXian" panose="02010600030101010101" pitchFamily="2" charset="-122"/>
              </a:rPr>
              <a:t>. Expression of fibrosis-related genes was assessed using semi-quantitative PCR, immunofluorescence staining and Western blot analysis.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DengXian" panose="02010600030101010101" pitchFamily="2" charset="-122"/>
              </a:rPr>
              <a:t>UC-MSCs preferentially accumulated in the livers of fibrotic mice. Administered UC-MSC reduced histological changes, collagen deposition and a-SMA expression in fibrotic mice which essentially blocked and reversed liver fibrosis. </a:t>
            </a:r>
            <a:r>
              <a:rPr lang="en-US" sz="1800" i="1" dirty="0">
                <a:effectLst/>
                <a:latin typeface="Arial" panose="020B0604020202020204" pitchFamily="34" charset="0"/>
                <a:ea typeface="DengXian" panose="02010600030101010101" pitchFamily="2" charset="-122"/>
              </a:rPr>
              <a:t>In vitro</a:t>
            </a:r>
            <a:r>
              <a:rPr lang="en-US" sz="1800" dirty="0">
                <a:effectLst/>
                <a:latin typeface="Arial" panose="020B0604020202020204" pitchFamily="34" charset="0"/>
                <a:ea typeface="DengXian" panose="02010600030101010101" pitchFamily="2" charset="-122"/>
              </a:rPr>
              <a:t>, CM</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suppressed LX-2 proliferation and TGF-beta-induced </a:t>
            </a:r>
            <a:r>
              <a:rPr lang="en-US" sz="1800" i="1" dirty="0">
                <a:effectLst/>
                <a:latin typeface="Arial" panose="020B0604020202020204" pitchFamily="34" charset="0"/>
                <a:ea typeface="DengXian" panose="02010600030101010101" pitchFamily="2" charset="-122"/>
              </a:rPr>
              <a:t>ACTA2</a:t>
            </a:r>
            <a:r>
              <a:rPr lang="en-US" sz="1800" dirty="0">
                <a:effectLst/>
                <a:latin typeface="Arial" panose="020B0604020202020204" pitchFamily="34" charset="0"/>
                <a:ea typeface="DengXian" panose="02010600030101010101" pitchFamily="2" charset="-122"/>
              </a:rPr>
              <a:t>/a-SMA expression, but not </a:t>
            </a:r>
            <a:r>
              <a:rPr lang="en-US" sz="1800" i="1" dirty="0">
                <a:effectLst/>
                <a:latin typeface="Arial" panose="020B0604020202020204" pitchFamily="34" charset="0"/>
                <a:ea typeface="DengXian" panose="02010600030101010101" pitchFamily="2" charset="-122"/>
              </a:rPr>
              <a:t>COL1A1</a:t>
            </a:r>
            <a:r>
              <a:rPr lang="en-US" sz="1800" dirty="0">
                <a:effectLst/>
                <a:latin typeface="Arial" panose="020B0604020202020204" pitchFamily="34" charset="0"/>
                <a:ea typeface="DengXian" panose="02010600030101010101" pitchFamily="2" charset="-122"/>
              </a:rPr>
              <a:t>/collagen I expression. These effects persisted in EV-depleted SF</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EV</a:t>
            </a:r>
            <a:r>
              <a:rPr lang="en-US" sz="1800" baseline="30000" dirty="0">
                <a:effectLst/>
                <a:latin typeface="Arial" panose="020B0604020202020204" pitchFamily="34" charset="0"/>
                <a:ea typeface="DengXian" panose="02010600030101010101" pitchFamily="2" charset="-122"/>
              </a:rPr>
              <a:t>UC-MSC</a:t>
            </a:r>
            <a:r>
              <a:rPr lang="en-US" sz="1800" dirty="0">
                <a:effectLst/>
                <a:latin typeface="Arial" panose="020B0604020202020204" pitchFamily="34" charset="0"/>
                <a:ea typeface="DengXian" panose="02010600030101010101" pitchFamily="2" charset="-122"/>
              </a:rPr>
              <a:t> did not suppress </a:t>
            </a:r>
            <a:r>
              <a:rPr lang="en-US" sz="1800" i="1" dirty="0">
                <a:effectLst/>
                <a:latin typeface="Arial" panose="020B0604020202020204" pitchFamily="34" charset="0"/>
                <a:ea typeface="DengXian" panose="02010600030101010101" pitchFamily="2" charset="-122"/>
              </a:rPr>
              <a:t>ACTA2</a:t>
            </a:r>
            <a:r>
              <a:rPr lang="en-US" sz="1800" dirty="0">
                <a:effectLst/>
                <a:latin typeface="Arial" panose="020B0604020202020204" pitchFamily="34" charset="0"/>
                <a:ea typeface="DengXian" panose="02010600030101010101" pitchFamily="2" charset="-122"/>
              </a:rPr>
              <a:t>/a-SMA nor </a:t>
            </a:r>
            <a:r>
              <a:rPr lang="en-US" sz="1800" i="1" dirty="0">
                <a:effectLst/>
                <a:latin typeface="Arial" panose="020B0604020202020204" pitchFamily="34" charset="0"/>
                <a:ea typeface="DengXian" panose="02010600030101010101" pitchFamily="2" charset="-122"/>
              </a:rPr>
              <a:t>COL1A1</a:t>
            </a:r>
            <a:r>
              <a:rPr lang="en-US" sz="1800" dirty="0">
                <a:effectLst/>
                <a:latin typeface="Arial" panose="020B0604020202020204" pitchFamily="34" charset="0"/>
                <a:ea typeface="DengXian" panose="02010600030101010101" pitchFamily="2" charset="-122"/>
              </a:rPr>
              <a:t>/collagen I levels in LX-2 cells.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Administered therapeutic UC-MSCs preferentially accumulate in the liver and effectively prevent and reverse liver fibrosis </a:t>
            </a:r>
            <a:r>
              <a:rPr lang="en-US" sz="1800" i="1" dirty="0">
                <a:effectLst/>
                <a:latin typeface="Arial" panose="020B0604020202020204" pitchFamily="34" charset="0"/>
                <a:ea typeface="Calibri" panose="020F0502020204030204" pitchFamily="34" charset="0"/>
              </a:rPr>
              <a:t>in vivo</a:t>
            </a:r>
            <a:r>
              <a:rPr lang="en-US" sz="1800" dirty="0">
                <a:effectLst/>
                <a:latin typeface="Arial" panose="020B0604020202020204" pitchFamily="34" charset="0"/>
                <a:ea typeface="Calibri" panose="020F0502020204030204" pitchFamily="34" charset="0"/>
              </a:rPr>
              <a:t>, in rodents while inhibiting hepatic stellate cell activation </a:t>
            </a:r>
            <a:r>
              <a:rPr lang="en-US" sz="1800" i="1" dirty="0">
                <a:effectLst/>
                <a:latin typeface="Arial" panose="020B0604020202020204" pitchFamily="34" charset="0"/>
                <a:ea typeface="Calibri" panose="020F0502020204030204" pitchFamily="34" charset="0"/>
              </a:rPr>
              <a:t>in vitro</a:t>
            </a:r>
            <a:r>
              <a:rPr lang="en-US" sz="1800" dirty="0">
                <a:effectLst/>
                <a:latin typeface="Arial" panose="020B0604020202020204" pitchFamily="34" charset="0"/>
                <a:ea typeface="Calibri" panose="020F0502020204030204" pitchFamily="34" charset="0"/>
              </a:rPr>
              <a:t>. The antifibrotic effects</a:t>
            </a:r>
            <a:r>
              <a:rPr lang="en-US" sz="1800" i="1" dirty="0">
                <a:effectLst/>
                <a:latin typeface="Arial" panose="020B0604020202020204" pitchFamily="34" charset="0"/>
                <a:ea typeface="Calibri" panose="020F0502020204030204" pitchFamily="34" charset="0"/>
              </a:rPr>
              <a:t> in vivo </a:t>
            </a:r>
            <a:r>
              <a:rPr lang="en-US" sz="1800" dirty="0">
                <a:effectLst/>
                <a:latin typeface="Arial" panose="020B0604020202020204" pitchFamily="34" charset="0"/>
                <a:ea typeface="Calibri" panose="020F0502020204030204" pitchFamily="34" charset="0"/>
              </a:rPr>
              <a:t>are likely primarily mediated by excreted soluble factors rather than extracellular vesicles.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158330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89AB-15C6-D451-2848-83B72D74A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1EE96-17F3-758D-D1F3-589F2EC65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4F23D-C710-304E-C0A9-D6D95E46AC6C}"/>
              </a:ext>
            </a:extLst>
          </p:cNvPr>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800" dirty="0" err="1">
                <a:effectLst/>
                <a:latin typeface="Arial" panose="020B0604020202020204" pitchFamily="34" charset="0"/>
                <a:ea typeface="Calibri" panose="020F0502020204030204" pitchFamily="34" charset="0"/>
              </a:rPr>
              <a:t>aHSCs</a:t>
            </a:r>
            <a:r>
              <a:rPr lang="en-US" sz="1800" dirty="0">
                <a:effectLst/>
                <a:latin typeface="Arial" panose="020B0604020202020204" pitchFamily="34" charset="0"/>
                <a:ea typeface="Calibri" panose="020F0502020204030204" pitchFamily="34" charset="0"/>
              </a:rPr>
              <a:t> = Activated Hepatic Stellate Cells; </a:t>
            </a:r>
            <a:r>
              <a:rPr lang="en-GB" sz="1800" dirty="0">
                <a:effectLst/>
                <a:latin typeface="Arial" panose="020B0604020202020204" pitchFamily="34" charset="0"/>
                <a:ea typeface="Calibri" panose="020F0502020204030204" pitchFamily="34" charset="0"/>
              </a:rPr>
              <a:t>alpha-SMA = Alpha Smooth Muscle Actin; </a:t>
            </a:r>
            <a:r>
              <a:rPr lang="en-US" sz="1800" dirty="0">
                <a:effectLst/>
                <a:latin typeface="Arial" panose="020B0604020202020204" pitchFamily="34" charset="0"/>
                <a:ea typeface="Calibri" panose="020F0502020204030204" pitchFamily="34" charset="0"/>
              </a:rPr>
              <a:t>D-PDMP = D-threo-1-Phenyl-2-decanoylamino-3-morpholino-1-propanol; </a:t>
            </a:r>
            <a:r>
              <a:rPr lang="en-GB" sz="1800" dirty="0">
                <a:effectLst/>
                <a:latin typeface="Arial" panose="020B0604020202020204" pitchFamily="34" charset="0"/>
                <a:ea typeface="Calibri" panose="020F0502020204030204" pitchFamily="34" charset="0"/>
              </a:rPr>
              <a:t>IMC = imaging mass cytometry; </a:t>
            </a:r>
            <a:r>
              <a:rPr lang="en-US" sz="1200" kern="0" dirty="0">
                <a:effectLst/>
                <a:latin typeface="Arial" panose="020B0604020202020204" pitchFamily="34" charset="0"/>
                <a:ea typeface="Calibri" panose="020F0502020204030204" pitchFamily="34" charset="0"/>
              </a:rPr>
              <a:t>MASLD = </a:t>
            </a:r>
            <a:r>
              <a:rPr lang="en-US" sz="1800" b="0" i="0" dirty="0">
                <a:solidFill>
                  <a:srgbClr val="040C28"/>
                </a:solidFill>
                <a:effectLst/>
                <a:latin typeface="Google Sans"/>
              </a:rPr>
              <a:t>Metabolic dysfunction-associated </a:t>
            </a:r>
            <a:r>
              <a:rPr lang="en-US" sz="1800" b="0" i="0" dirty="0" err="1">
                <a:solidFill>
                  <a:srgbClr val="040C28"/>
                </a:solidFill>
                <a:effectLst/>
                <a:latin typeface="Google Sans"/>
              </a:rPr>
              <a:t>steatotic</a:t>
            </a:r>
            <a:r>
              <a:rPr lang="en-US" sz="1800" b="0" i="0" dirty="0">
                <a:solidFill>
                  <a:srgbClr val="040C28"/>
                </a:solidFill>
                <a:effectLst/>
                <a:latin typeface="Google Sans"/>
              </a:rPr>
              <a:t> liver disease; </a:t>
            </a:r>
            <a:r>
              <a:rPr lang="en-GB" sz="1800" dirty="0">
                <a:effectLst/>
                <a:latin typeface="Arial" panose="020B0604020202020204" pitchFamily="34" charset="0"/>
                <a:ea typeface="Calibri" panose="020F0502020204030204" pitchFamily="34" charset="0"/>
              </a:rPr>
              <a:t>MCC = Matthews Correlation Coefficient; </a:t>
            </a:r>
            <a:r>
              <a:rPr lang="en-GB" sz="1800" kern="0" dirty="0">
                <a:effectLst/>
                <a:latin typeface="Arial" panose="020B0604020202020204" pitchFamily="34" charset="0"/>
                <a:ea typeface="Calibri" panose="020F0502020204030204" pitchFamily="34" charset="0"/>
              </a:rPr>
              <a:t>MSI = </a:t>
            </a:r>
            <a:r>
              <a:rPr lang="en-GB" sz="1800" dirty="0">
                <a:effectLst/>
                <a:latin typeface="Arial" panose="020B0604020202020204" pitchFamily="34" charset="0"/>
                <a:ea typeface="Calibri" panose="020F0502020204030204" pitchFamily="34" charset="0"/>
              </a:rPr>
              <a:t>mass spectrometry imaging; </a:t>
            </a:r>
            <a:r>
              <a:rPr lang="en-US" sz="1800" b="0" dirty="0">
                <a:effectLst/>
                <a:latin typeface="Arial" panose="020B0604020202020204" pitchFamily="34" charset="0"/>
                <a:ea typeface="Times New Roman" panose="02020603050405020304" pitchFamily="18" charset="0"/>
              </a:rPr>
              <a:t>SLD</a:t>
            </a:r>
            <a:r>
              <a:rPr lang="en-US" sz="1800" b="1" dirty="0">
                <a:effectLst/>
                <a:latin typeface="Arial" panose="020B0604020202020204" pitchFamily="34" charset="0"/>
                <a:ea typeface="Times New Roman" panose="02020603050405020304" pitchFamily="18" charset="0"/>
              </a:rPr>
              <a:t> = </a:t>
            </a:r>
            <a:r>
              <a:rPr lang="en-GB" sz="1800" kern="0" dirty="0" err="1">
                <a:effectLst/>
                <a:latin typeface="Arial" panose="020B0604020202020204" pitchFamily="34" charset="0"/>
                <a:ea typeface="Calibri" panose="020F0502020204030204" pitchFamily="34" charset="0"/>
              </a:rPr>
              <a:t>steatotic</a:t>
            </a:r>
            <a:r>
              <a:rPr lang="en-GB" sz="1800" kern="0" dirty="0">
                <a:effectLst/>
                <a:latin typeface="Arial" panose="020B0604020202020204" pitchFamily="34" charset="0"/>
                <a:ea typeface="Calibri" panose="020F0502020204030204" pitchFamily="34" charset="0"/>
              </a:rPr>
              <a:t> liver disease</a:t>
            </a:r>
            <a:r>
              <a:rPr lang="en-US" sz="1800" dirty="0">
                <a:effectLst/>
                <a:latin typeface="Arial" panose="020B0604020202020204" pitchFamily="34" charset="0"/>
                <a:ea typeface="Calibri" panose="020F0502020204030204" pitchFamily="34" charset="0"/>
              </a:rPr>
              <a:t>.</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THU-036-YI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Integrating spatial </a:t>
            </a:r>
            <a:r>
              <a:rPr lang="en-US" sz="1800" b="1" dirty="0" err="1">
                <a:effectLst/>
                <a:latin typeface="Arial" panose="020B0604020202020204" pitchFamily="34" charset="0"/>
                <a:ea typeface="Times New Roman" panose="02020603050405020304" pitchFamily="18" charset="0"/>
              </a:rPr>
              <a:t>lipidomics</a:t>
            </a:r>
            <a:r>
              <a:rPr lang="en-US" sz="1800" b="1" dirty="0">
                <a:effectLst/>
                <a:latin typeface="Arial" panose="020B0604020202020204" pitchFamily="34" charset="0"/>
                <a:ea typeface="Times New Roman" panose="02020603050405020304" pitchFamily="18" charset="0"/>
              </a:rPr>
              <a:t> with imaging mass cytometry: a novel approach for metabolic profiling of liver fibrosis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Aleksandra Gruevska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Elena Perpinan</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Robert D. Goldin</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Mark R Thursz</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Matthew Hoare</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Niloufar Safinia</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Joram Posma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Zoe Hall</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Department of Metabolism, Digestion and Reproduction, Imperial College London, London,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Department of Inflammation Biology, Institute of Liver Studies, School of Immunology and Microbial Sciences, James Black Centre, King’s College London, London,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Early Cancer Institute, University of Cambridge, Cambridge, United Kingdom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zoe.hall@imperial.ac.uk</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Background and Aims: </a:t>
            </a:r>
            <a:r>
              <a:rPr lang="en-GB" sz="1800" dirty="0">
                <a:effectLst/>
                <a:latin typeface="Arial" panose="020B0604020202020204" pitchFamily="34" charset="0"/>
                <a:ea typeface="Calibri" panose="020F0502020204030204" pitchFamily="34" charset="0"/>
              </a:rPr>
              <a:t>During </a:t>
            </a:r>
            <a:r>
              <a:rPr lang="en-GB" sz="1800" dirty="0" err="1">
                <a:effectLst/>
                <a:latin typeface="Arial" panose="020B0604020202020204" pitchFamily="34" charset="0"/>
                <a:ea typeface="Calibri" panose="020F0502020204030204" pitchFamily="34" charset="0"/>
              </a:rPr>
              <a:t>steatotic</a:t>
            </a:r>
            <a:r>
              <a:rPr lang="en-GB" sz="1800" dirty="0">
                <a:effectLst/>
                <a:latin typeface="Arial" panose="020B0604020202020204" pitchFamily="34" charset="0"/>
                <a:ea typeface="Calibri" panose="020F0502020204030204" pitchFamily="34" charset="0"/>
              </a:rPr>
              <a:t> liver disease (SLD), lipid deposition, inflammation, and fibrosis progress heterogeneously across the hepatic tissue, making whole tissue analyses an approximation. It is therefore crucial to employ approaches that retain spatial information to fully characterize the fibrotic niche. The aim of this study is to establish a link between key lipids and different cells within the fibrotic regions, with potential implications for novel therapeutics.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performed spatial </a:t>
            </a:r>
            <a:r>
              <a:rPr lang="en-GB" sz="1800" dirty="0" err="1">
                <a:effectLst/>
                <a:latin typeface="Arial" panose="020B0604020202020204" pitchFamily="34" charset="0"/>
                <a:ea typeface="Calibri" panose="020F0502020204030204" pitchFamily="34" charset="0"/>
              </a:rPr>
              <a:t>lipidomics</a:t>
            </a:r>
            <a:r>
              <a:rPr lang="en-GB" sz="1800" dirty="0">
                <a:effectLst/>
                <a:latin typeface="Arial" panose="020B0604020202020204" pitchFamily="34" charset="0"/>
                <a:ea typeface="Calibri" panose="020F0502020204030204" pitchFamily="34" charset="0"/>
              </a:rPr>
              <a:t> using mass spectrometry imaging (MSI) on human SLD-related cirrhotic tissue sections (n = 8). To establish a link between the dysregulated lipid metabolism with different cell types, we performed imaging mass cytometry (IMC) for highly multiplex localisation of 16 protein markers on a subset of adjacent tissue sections (n = 4). Individual IMC channels and MSI single ion images were then co-registered and spatial correlation between lipids and cellular markers was assessed using the Matthews Correlation Coefficient (MCC). MSI was also performed on tissue slices from MASLD patients across various fibrosis stages (F0-F2, n = 9). To test if manipulating lipid metabolism could serve as a potential anti-fibrotic strategy, we targeted sphingolipid metabolic pathways in stimulated LX-2 cells (immortalized hepatic stellate cells cell line; n = 5) and measured alpha-SMA protein expression by western blot.</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MSI analysis showed that lipid metabolism is dysregulated spatially, with sphingomyelin (SM)34:1 being one of the top increased lipids in the fibrotic regions. IMC analysis showed that 11 markers were significantly increased in fibrosis, whereas 2 were increased in parenchyma. Next, we co-registered MSI and IMC images and we found that SM(34:1) was highly correlated with alpha-SMA, vimentin and collagen (MCC &gt; 0.54). Similar to the cirrhotic samples, SM(34:1) was increased in fibrotic regions in MASLD tissue sections, showing that sphingolipid metabolism is altered in the early stages of LF, when the potential for reversibility is greater. </a:t>
            </a:r>
            <a:r>
              <a:rPr lang="en-GB" sz="1800" i="1" dirty="0">
                <a:effectLst/>
                <a:latin typeface="Arial" panose="020B0604020202020204" pitchFamily="34" charset="0"/>
                <a:ea typeface="Calibri" panose="020F0502020204030204" pitchFamily="34" charset="0"/>
              </a:rPr>
              <a:t>In vitro</a:t>
            </a:r>
            <a:r>
              <a:rPr lang="en-GB" sz="1800" dirty="0">
                <a:effectLst/>
                <a:latin typeface="Arial" panose="020B0604020202020204" pitchFamily="34" charset="0"/>
                <a:ea typeface="Calibri" panose="020F0502020204030204" pitchFamily="34" charset="0"/>
              </a:rPr>
              <a:t>, we inhibited sphingolipid metabolism pathways in activated HSCs, as these cells are key players in driving fibrogenesis. In TGF-beta activated LX-2 cells, inhibition of de novo synthesis of ceramides with myriocin and </a:t>
            </a:r>
            <a:r>
              <a:rPr lang="en-GB" sz="1800" dirty="0" err="1">
                <a:effectLst/>
                <a:latin typeface="Arial" panose="020B0604020202020204" pitchFamily="34" charset="0"/>
                <a:ea typeface="Calibri" panose="020F0502020204030204" pitchFamily="34" charset="0"/>
              </a:rPr>
              <a:t>fumonisin</a:t>
            </a:r>
            <a:r>
              <a:rPr lang="en-GB" sz="1800" dirty="0">
                <a:effectLst/>
                <a:latin typeface="Arial" panose="020B0604020202020204" pitchFamily="34" charset="0"/>
                <a:ea typeface="Calibri" panose="020F0502020204030204" pitchFamily="34" charset="0"/>
              </a:rPr>
              <a:t> B1 and inhibition of the ceramide salvage pathway with D-PDMP and </a:t>
            </a:r>
            <a:r>
              <a:rPr lang="en-GB" sz="1800" dirty="0" err="1">
                <a:effectLst/>
                <a:latin typeface="Arial" panose="020B0604020202020204" pitchFamily="34" charset="0"/>
                <a:ea typeface="Calibri" panose="020F0502020204030204" pitchFamily="34" charset="0"/>
              </a:rPr>
              <a:t>miglustat</a:t>
            </a:r>
            <a:r>
              <a:rPr lang="en-GB" sz="1800" dirty="0">
                <a:effectLst/>
                <a:latin typeface="Arial" panose="020B0604020202020204" pitchFamily="34" charset="0"/>
                <a:ea typeface="Calibri" panose="020F0502020204030204" pitchFamily="34" charset="0"/>
              </a:rPr>
              <a:t>, significantly decreased alpha-SMA protein levels.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Overall, this innovative spatial multi-omics approach suggests cell type-specific mechanisms of LF involving sphingolipid metabolic pathways.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rPr>
              <a:t>These results show that sphingolipid metabolic pathways are modifiable targets, which may have potential as an anti-fibrotic therapeutic strategy. </a:t>
            </a:r>
            <a:endParaRPr lang="en-US"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1D166D7-776A-F8BF-998C-AA1E94E6C0BE}"/>
              </a:ext>
            </a:extLst>
          </p:cNvPr>
          <p:cNvSpPr>
            <a:spLocks noGrp="1"/>
          </p:cNvSpPr>
          <p:nvPr>
            <p:ph type="sldNum" sz="quarter" idx="5"/>
          </p:nvPr>
        </p:nvSpPr>
        <p:spPr/>
        <p:txBody>
          <a:bodyPr/>
          <a:lstStyle/>
          <a:p>
            <a:fld id="{F872C0F0-71E7-46B6-AA6F-1D7E0E2B8B3E}" type="slidenum">
              <a:rPr lang="en-US" smtClean="0"/>
              <a:t>13</a:t>
            </a:fld>
            <a:endParaRPr lang="en-US"/>
          </a:p>
        </p:txBody>
      </p:sp>
    </p:spTree>
    <p:extLst>
      <p:ext uri="{BB962C8B-B14F-4D97-AF65-F5344CB8AC3E}">
        <p14:creationId xmlns:p14="http://schemas.microsoft.com/office/powerpoint/2010/main" val="313035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0DC6B-46BE-2BBB-BB99-125FD7504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2A1EF-279C-39F8-19C6-1E748511A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47277-6BAE-9352-9C58-36029D904908}"/>
              </a:ext>
            </a:extLst>
          </p:cNvPr>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800" dirty="0" err="1">
                <a:effectLst/>
                <a:latin typeface="Arial" panose="020B0604020202020204" pitchFamily="34" charset="0"/>
                <a:ea typeface="Calibri" panose="020F0502020204030204" pitchFamily="34" charset="0"/>
              </a:rPr>
              <a:t>aHSCs</a:t>
            </a:r>
            <a:r>
              <a:rPr lang="en-US" sz="1800" dirty="0">
                <a:effectLst/>
                <a:latin typeface="Arial" panose="020B0604020202020204" pitchFamily="34" charset="0"/>
                <a:ea typeface="Calibri" panose="020F0502020204030204" pitchFamily="34" charset="0"/>
              </a:rPr>
              <a:t> = Activated Hepatic Stellate Cells; </a:t>
            </a:r>
            <a:r>
              <a:rPr lang="en-GB" sz="1800" dirty="0">
                <a:effectLst/>
                <a:latin typeface="Arial" panose="020B0604020202020204" pitchFamily="34" charset="0"/>
                <a:ea typeface="Calibri" panose="020F0502020204030204" pitchFamily="34" charset="0"/>
              </a:rPr>
              <a:t>alpha-SMA = Alpha Smooth Muscle Actin; </a:t>
            </a:r>
            <a:r>
              <a:rPr lang="en-US" sz="1800" dirty="0">
                <a:effectLst/>
                <a:latin typeface="Arial" panose="020B0604020202020204" pitchFamily="34" charset="0"/>
                <a:ea typeface="Calibri" panose="020F0502020204030204" pitchFamily="34" charset="0"/>
              </a:rPr>
              <a:t>D-PDMP = D-threo-1-Phenyl-2-decanoylamino-3-morpholino-1-propanol; </a:t>
            </a:r>
            <a:r>
              <a:rPr lang="en-GB" sz="1800" dirty="0">
                <a:effectLst/>
                <a:latin typeface="Arial" panose="020B0604020202020204" pitchFamily="34" charset="0"/>
                <a:ea typeface="Calibri" panose="020F0502020204030204" pitchFamily="34" charset="0"/>
              </a:rPr>
              <a:t>IMC = imaging mass cytometry; </a:t>
            </a:r>
            <a:r>
              <a:rPr lang="en-US" sz="1200" kern="0" dirty="0">
                <a:effectLst/>
                <a:latin typeface="Arial" panose="020B0604020202020204" pitchFamily="34" charset="0"/>
                <a:ea typeface="Calibri" panose="020F0502020204030204" pitchFamily="34" charset="0"/>
              </a:rPr>
              <a:t>MASLD = </a:t>
            </a:r>
            <a:r>
              <a:rPr lang="en-US" sz="1800" b="0" i="0" dirty="0">
                <a:solidFill>
                  <a:srgbClr val="040C28"/>
                </a:solidFill>
                <a:effectLst/>
                <a:latin typeface="Google Sans"/>
              </a:rPr>
              <a:t>Metabolic dysfunction-associated </a:t>
            </a:r>
            <a:r>
              <a:rPr lang="en-US" sz="1800" b="0" i="0" dirty="0" err="1">
                <a:solidFill>
                  <a:srgbClr val="040C28"/>
                </a:solidFill>
                <a:effectLst/>
                <a:latin typeface="Google Sans"/>
              </a:rPr>
              <a:t>steatotic</a:t>
            </a:r>
            <a:r>
              <a:rPr lang="en-US" sz="1800" b="0" i="0" dirty="0">
                <a:solidFill>
                  <a:srgbClr val="040C28"/>
                </a:solidFill>
                <a:effectLst/>
                <a:latin typeface="Google Sans"/>
              </a:rPr>
              <a:t> liver disease; </a:t>
            </a:r>
            <a:r>
              <a:rPr lang="en-GB" sz="1800" dirty="0">
                <a:effectLst/>
                <a:latin typeface="Arial" panose="020B0604020202020204" pitchFamily="34" charset="0"/>
                <a:ea typeface="Calibri" panose="020F0502020204030204" pitchFamily="34" charset="0"/>
              </a:rPr>
              <a:t>MCC = Matthews Correlation Coefficient; </a:t>
            </a:r>
            <a:r>
              <a:rPr lang="en-GB" sz="1800" kern="0" dirty="0">
                <a:effectLst/>
                <a:latin typeface="Arial" panose="020B0604020202020204" pitchFamily="34" charset="0"/>
                <a:ea typeface="Calibri" panose="020F0502020204030204" pitchFamily="34" charset="0"/>
              </a:rPr>
              <a:t>MSI = </a:t>
            </a:r>
            <a:r>
              <a:rPr lang="en-GB" sz="1800" dirty="0">
                <a:effectLst/>
                <a:latin typeface="Arial" panose="020B0604020202020204" pitchFamily="34" charset="0"/>
                <a:ea typeface="Calibri" panose="020F0502020204030204" pitchFamily="34" charset="0"/>
              </a:rPr>
              <a:t>mass spectrometry imaging; </a:t>
            </a:r>
            <a:r>
              <a:rPr lang="en-US" sz="1800" b="0" dirty="0">
                <a:effectLst/>
                <a:latin typeface="Arial" panose="020B0604020202020204" pitchFamily="34" charset="0"/>
                <a:ea typeface="Times New Roman" panose="02020603050405020304" pitchFamily="18" charset="0"/>
              </a:rPr>
              <a:t>SLD</a:t>
            </a:r>
            <a:r>
              <a:rPr lang="en-US" sz="1800" b="1" dirty="0">
                <a:effectLst/>
                <a:latin typeface="Arial" panose="020B0604020202020204" pitchFamily="34" charset="0"/>
                <a:ea typeface="Times New Roman" panose="02020603050405020304" pitchFamily="18" charset="0"/>
              </a:rPr>
              <a:t> = </a:t>
            </a:r>
            <a:r>
              <a:rPr lang="en-GB" sz="1800" kern="0" dirty="0" err="1">
                <a:effectLst/>
                <a:latin typeface="Arial" panose="020B0604020202020204" pitchFamily="34" charset="0"/>
                <a:ea typeface="Calibri" panose="020F0502020204030204" pitchFamily="34" charset="0"/>
              </a:rPr>
              <a:t>steatotic</a:t>
            </a:r>
            <a:r>
              <a:rPr lang="en-GB" sz="1800" kern="0" dirty="0">
                <a:effectLst/>
                <a:latin typeface="Arial" panose="020B0604020202020204" pitchFamily="34" charset="0"/>
                <a:ea typeface="Calibri" panose="020F0502020204030204" pitchFamily="34" charset="0"/>
              </a:rPr>
              <a:t> liver disease</a:t>
            </a:r>
            <a:r>
              <a:rPr lang="en-US" sz="1800" dirty="0">
                <a:effectLst/>
                <a:latin typeface="Arial" panose="020B0604020202020204" pitchFamily="34" charset="0"/>
                <a:ea typeface="Calibri" panose="020F0502020204030204" pitchFamily="34" charset="0"/>
              </a:rPr>
              <a:t>.</a:t>
            </a:r>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THU-036-YI</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Integrating spatial </a:t>
            </a:r>
            <a:r>
              <a:rPr lang="en-US" sz="1800" b="1" dirty="0" err="1">
                <a:effectLst/>
                <a:latin typeface="Arial" panose="020B0604020202020204" pitchFamily="34" charset="0"/>
                <a:ea typeface="Times New Roman" panose="02020603050405020304" pitchFamily="18" charset="0"/>
              </a:rPr>
              <a:t>lipidomics</a:t>
            </a:r>
            <a:r>
              <a:rPr lang="en-US" sz="1800" b="1" dirty="0">
                <a:effectLst/>
                <a:latin typeface="Arial" panose="020B0604020202020204" pitchFamily="34" charset="0"/>
                <a:ea typeface="Times New Roman" panose="02020603050405020304" pitchFamily="18" charset="0"/>
              </a:rPr>
              <a:t> with imaging mass cytometry: a novel approach for metabolic profiling of liver fibrosis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u="sng" dirty="0">
                <a:effectLst/>
                <a:latin typeface="Arial" panose="020B0604020202020204" pitchFamily="34" charset="0"/>
                <a:ea typeface="Times New Roman" panose="02020603050405020304" pitchFamily="18" charset="0"/>
              </a:rPr>
              <a:t>Aleksandra Gruevska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Elena Perpinan</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Robert D. Goldin</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Mark R Thursz</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Matthew Hoare</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Niloufar Safinia</a:t>
            </a:r>
            <a:r>
              <a:rPr lang="en-US" sz="1800" baseline="30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Joram Posma</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Zoe Hall</a:t>
            </a:r>
            <a:r>
              <a:rPr lang="en-US" sz="1800"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Department of Metabolism, Digestion and Reproduction, Imperial College London, London,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Department of Inflammation Biology, Institute of Liver Studies, School of Immunology and Microbial Sciences, James Black Centre, King’s College London, London, United Kingdom</a:t>
            </a:r>
            <a:r>
              <a:rPr lang="en-US"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Early Cancer Institute, University of Cambridge, Cambridge, United Kingdom</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zoe.hall@imperial.ac.uk</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Background and Aims: </a:t>
            </a:r>
            <a:r>
              <a:rPr lang="en-GB" sz="1800" dirty="0">
                <a:effectLst/>
                <a:latin typeface="Arial" panose="020B0604020202020204" pitchFamily="34" charset="0"/>
                <a:ea typeface="Calibri" panose="020F0502020204030204" pitchFamily="34" charset="0"/>
              </a:rPr>
              <a:t>During </a:t>
            </a:r>
            <a:r>
              <a:rPr lang="en-GB" sz="1800" dirty="0" err="1">
                <a:effectLst/>
                <a:latin typeface="Arial" panose="020B0604020202020204" pitchFamily="34" charset="0"/>
                <a:ea typeface="Calibri" panose="020F0502020204030204" pitchFamily="34" charset="0"/>
              </a:rPr>
              <a:t>steatotic</a:t>
            </a:r>
            <a:r>
              <a:rPr lang="en-GB" sz="1800" dirty="0">
                <a:effectLst/>
                <a:latin typeface="Arial" panose="020B0604020202020204" pitchFamily="34" charset="0"/>
                <a:ea typeface="Calibri" panose="020F0502020204030204" pitchFamily="34" charset="0"/>
              </a:rPr>
              <a:t> liver disease (SLD), lipid deposition, inflammation, and fibrosis progress heterogeneously across the hepatic tissue, making whole tissue analyses an approximation. It is therefore crucial to employ approaches that retain spatial information to fully characterize the fibrotic niche. The aim of this study is to establish a link between key lipids and different cells within the fibrotic regions, with potential implications for novel therapeutics.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performed spatial </a:t>
            </a:r>
            <a:r>
              <a:rPr lang="en-GB" sz="1800" dirty="0" err="1">
                <a:effectLst/>
                <a:latin typeface="Arial" panose="020B0604020202020204" pitchFamily="34" charset="0"/>
                <a:ea typeface="Calibri" panose="020F0502020204030204" pitchFamily="34" charset="0"/>
              </a:rPr>
              <a:t>lipidomics</a:t>
            </a:r>
            <a:r>
              <a:rPr lang="en-GB" sz="1800" dirty="0">
                <a:effectLst/>
                <a:latin typeface="Arial" panose="020B0604020202020204" pitchFamily="34" charset="0"/>
                <a:ea typeface="Calibri" panose="020F0502020204030204" pitchFamily="34" charset="0"/>
              </a:rPr>
              <a:t> using mass spectrometry imaging (MSI) on human SLD-related cirrhotic tissue sections (n = 8). To establish a link between the dysregulated lipid metabolism with different cell types, we performed imaging mass cytometry (IMC) for highly multiplex localisation of 16 protein markers on a subset of adjacent tissue sections (n = 4). Individual IMC channels and MSI single ion images were then co-registered and spatial correlation between lipids and cellular markers was assessed using the Matthews Correlation Coefficient (MCC). MSI was also performed on tissue slices from MASLD patients across various fibrosis stages (F0-F2, n = 9). To test if manipulating lipid metabolism could serve as a potential anti-fibrotic strategy, we targeted sphingolipid metabolic pathways in stimulated LX-2 cells (immortalized hepatic stellate cells cell line; n = 5) and measured alpha-SMA protein expression by western blot.</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MSI analysis showed that lipid metabolism is dysregulated spatially, with sphingomyelin (SM)34:1 being one of the top increased lipids in the fibrotic regions. IMC analysis showed that 11 markers were significantly increased in fibrosis, whereas 2 were increased in parenchyma. Next, we co-registered MSI and IMC images and we found that SM(34:1) was highly correlated with alpha-SMA, vimentin and collagen (MCC &gt; 0.54). Similar to the cirrhotic samples, SM(34:1) was increased in fibrotic regions in MASLD tissue sections, showing that sphingolipid metabolism is altered in the early stages of LF, when the potential for reversibility is greater. </a:t>
            </a:r>
            <a:r>
              <a:rPr lang="en-GB" sz="1800" i="1" dirty="0">
                <a:effectLst/>
                <a:latin typeface="Arial" panose="020B0604020202020204" pitchFamily="34" charset="0"/>
                <a:ea typeface="Calibri" panose="020F0502020204030204" pitchFamily="34" charset="0"/>
              </a:rPr>
              <a:t>In vitro</a:t>
            </a:r>
            <a:r>
              <a:rPr lang="en-GB" sz="1800" dirty="0">
                <a:effectLst/>
                <a:latin typeface="Arial" panose="020B0604020202020204" pitchFamily="34" charset="0"/>
                <a:ea typeface="Calibri" panose="020F0502020204030204" pitchFamily="34" charset="0"/>
              </a:rPr>
              <a:t>, we inhibited sphingolipid metabolism pathways in activated HSCs, as these cells are key players in driving fibrogenesis. In TGF-beta activated LX-2 cells, inhibition of de novo synthesis of ceramides with myriocin and </a:t>
            </a:r>
            <a:r>
              <a:rPr lang="en-GB" sz="1800" dirty="0" err="1">
                <a:effectLst/>
                <a:latin typeface="Arial" panose="020B0604020202020204" pitchFamily="34" charset="0"/>
                <a:ea typeface="Calibri" panose="020F0502020204030204" pitchFamily="34" charset="0"/>
              </a:rPr>
              <a:t>fumonisin</a:t>
            </a:r>
            <a:r>
              <a:rPr lang="en-GB" sz="1800" dirty="0">
                <a:effectLst/>
                <a:latin typeface="Arial" panose="020B0604020202020204" pitchFamily="34" charset="0"/>
                <a:ea typeface="Calibri" panose="020F0502020204030204" pitchFamily="34" charset="0"/>
              </a:rPr>
              <a:t> B1 and inhibition of the ceramide salvage pathway with D-PDMP and </a:t>
            </a:r>
            <a:r>
              <a:rPr lang="en-GB" sz="1800" dirty="0" err="1">
                <a:effectLst/>
                <a:latin typeface="Arial" panose="020B0604020202020204" pitchFamily="34" charset="0"/>
                <a:ea typeface="Calibri" panose="020F0502020204030204" pitchFamily="34" charset="0"/>
              </a:rPr>
              <a:t>miglustat</a:t>
            </a:r>
            <a:r>
              <a:rPr lang="en-GB" sz="1800" dirty="0">
                <a:effectLst/>
                <a:latin typeface="Arial" panose="020B0604020202020204" pitchFamily="34" charset="0"/>
                <a:ea typeface="Calibri" panose="020F0502020204030204" pitchFamily="34" charset="0"/>
              </a:rPr>
              <a:t>, significantly decreased alpha-SMA protein levels.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Overall, this innovative spatial multi-omics approach suggests cell type-specific mechanisms of LF involving sphingolipid metabolic pathways.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rPr>
              <a:t>These results show that sphingolipid metabolic pathways are modifiable targets, which may have potential as an anti-fibrotic therapeutic strategy. </a:t>
            </a:r>
            <a:endParaRPr lang="en-US"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F626162-712A-8154-EE59-66F17E6FB2C2}"/>
              </a:ext>
            </a:extLst>
          </p:cNvPr>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330974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rial" panose="020B0604020202020204" pitchFamily="34" charset="0"/>
                <a:ea typeface="Times New Roman" panose="02020603050405020304" pitchFamily="18" charset="0"/>
              </a:rPr>
              <a:t>Abbreviations: </a:t>
            </a:r>
            <a:r>
              <a:rPr lang="en-US" sz="1200" kern="0" dirty="0" err="1">
                <a:effectLst/>
                <a:latin typeface="Arial" panose="020B0604020202020204" pitchFamily="34" charset="0"/>
                <a:ea typeface="Calibri" panose="020F0502020204030204" pitchFamily="34" charset="0"/>
              </a:rPr>
              <a:t>diHSCs</a:t>
            </a:r>
            <a:r>
              <a:rPr lang="en-US" sz="1200" kern="0" dirty="0">
                <a:effectLst/>
                <a:latin typeface="Arial" panose="020B0604020202020204" pitchFamily="34" charset="0"/>
                <a:ea typeface="Calibri" panose="020F0502020204030204" pitchFamily="34" charset="0"/>
              </a:rPr>
              <a:t> = derived </a:t>
            </a:r>
            <a:r>
              <a:rPr lang="en-US" sz="1200" b="0" kern="0" dirty="0">
                <a:effectLst/>
                <a:latin typeface="Arial" panose="020B0604020202020204" pitchFamily="34" charset="0"/>
                <a:ea typeface="Calibri" panose="020F0502020204030204" pitchFamily="34" charset="0"/>
              </a:rPr>
              <a:t>HSCs; </a:t>
            </a:r>
            <a:r>
              <a:rPr lang="en-US" sz="1800" b="0" dirty="0"/>
              <a:t>ECM = Extracellular Matrix; </a:t>
            </a:r>
            <a:r>
              <a:rPr lang="en-US" sz="1800" kern="0" dirty="0">
                <a:latin typeface="Arial" panose="020B0604020202020204" pitchFamily="34" charset="0"/>
                <a:ea typeface="Yu Mincho" panose="02020400000000000000" pitchFamily="18" charset="-128"/>
              </a:rPr>
              <a:t>HSCs = Hepatic stellate cells; </a:t>
            </a:r>
            <a:r>
              <a:rPr lang="en-US" sz="1800" kern="0" dirty="0">
                <a:effectLst/>
                <a:latin typeface="Arial" panose="020B0604020202020204" pitchFamily="34" charset="0"/>
                <a:ea typeface="Calibri" panose="020F0502020204030204" pitchFamily="34" charset="0"/>
              </a:rPr>
              <a:t>iPSCs = induced pluripotent stem cells; RNA-seq = RNA sequencing; </a:t>
            </a:r>
            <a:r>
              <a:rPr lang="en-US" sz="1800" kern="0" dirty="0" err="1">
                <a:effectLst/>
                <a:latin typeface="Arial" panose="020B0604020202020204" pitchFamily="34" charset="0"/>
                <a:ea typeface="Calibri" panose="020F0502020204030204" pitchFamily="34" charset="0"/>
              </a:rPr>
              <a:t>scRNA</a:t>
            </a:r>
            <a:r>
              <a:rPr lang="en-US" sz="1800" kern="0" dirty="0">
                <a:effectLst/>
                <a:latin typeface="Arial" panose="020B0604020202020204" pitchFamily="34" charset="0"/>
                <a:ea typeface="Calibri" panose="020F0502020204030204" pitchFamily="34" charset="0"/>
              </a:rPr>
              <a:t>-seq = Single cell RAN-seq.</a:t>
            </a:r>
          </a:p>
          <a:p>
            <a:endParaRPr lang="en-US" sz="1800" b="1" dirty="0">
              <a:effectLst/>
              <a:latin typeface="Arial" panose="020B0604020202020204" pitchFamily="34"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THU-070</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Characterizing the differentiation and cellular heterogeneity of hepatic stellate cells derived from induced pluripotent stem cells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it-IT" sz="1800" u="sng" dirty="0" err="1">
                <a:effectLst/>
                <a:latin typeface="Arial" panose="020B0604020202020204" pitchFamily="34" charset="0"/>
                <a:ea typeface="Times New Roman" panose="02020603050405020304" pitchFamily="18" charset="0"/>
              </a:rPr>
              <a:t>Zhengqing</a:t>
            </a:r>
            <a:r>
              <a:rPr lang="it-IT" sz="1800" u="sng" dirty="0">
                <a:effectLst/>
                <a:latin typeface="Arial" panose="020B0604020202020204" pitchFamily="34" charset="0"/>
                <a:ea typeface="Times New Roman" panose="02020603050405020304" pitchFamily="18" charset="0"/>
              </a:rPr>
              <a:t> Xu</a:t>
            </a:r>
            <a:r>
              <a:rPr lang="it-IT" sz="1800" baseline="30000" dirty="0">
                <a:effectLst/>
                <a:latin typeface="Arial" panose="020B0604020202020204" pitchFamily="34" charset="0"/>
                <a:ea typeface="Times New Roman" panose="02020603050405020304" pitchFamily="18" charset="0"/>
              </a:rPr>
              <a:t>1</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Raquel A Martínez-García de la Torre</a:t>
            </a:r>
            <a:r>
              <a:rPr lang="it-IT" sz="1800" baseline="30000" dirty="0">
                <a:effectLst/>
                <a:latin typeface="Arial" panose="020B0604020202020204" pitchFamily="34" charset="0"/>
                <a:ea typeface="Times New Roman" panose="02020603050405020304" pitchFamily="18" charset="0"/>
              </a:rPr>
              <a:t>1</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Maria Mercado</a:t>
            </a:r>
            <a:r>
              <a:rPr lang="it-IT" sz="1800" baseline="30000" dirty="0">
                <a:effectLst/>
                <a:latin typeface="Arial" panose="020B0604020202020204" pitchFamily="34" charset="0"/>
                <a:ea typeface="Times New Roman" panose="02020603050405020304" pitchFamily="18" charset="0"/>
              </a:rPr>
              <a:t>2</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Raquel Ferrer-Lorente</a:t>
            </a:r>
            <a:r>
              <a:rPr lang="it-IT" sz="1800" baseline="30000" dirty="0">
                <a:effectLst/>
                <a:latin typeface="Arial" panose="020B0604020202020204" pitchFamily="34" charset="0"/>
                <a:ea typeface="Times New Roman" panose="02020603050405020304" pitchFamily="18" charset="0"/>
              </a:rPr>
              <a:t>2</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Antonio Segovia-Zafra</a:t>
            </a:r>
            <a:r>
              <a:rPr lang="it-IT" sz="1800" baseline="30000" dirty="0">
                <a:effectLst/>
                <a:latin typeface="Arial" panose="020B0604020202020204" pitchFamily="34" charset="0"/>
                <a:ea typeface="Times New Roman" panose="02020603050405020304" pitchFamily="18" charset="0"/>
              </a:rPr>
              <a:t>3</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Laura Zanatto</a:t>
            </a:r>
            <a:r>
              <a:rPr lang="it-IT" sz="1800" baseline="30000" dirty="0">
                <a:effectLst/>
                <a:latin typeface="Arial" panose="020B0604020202020204" pitchFamily="34" charset="0"/>
                <a:ea typeface="Times New Roman" panose="02020603050405020304" pitchFamily="18" charset="0"/>
              </a:rPr>
              <a:t>1</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Silvia Ariño</a:t>
            </a:r>
            <a:r>
              <a:rPr lang="it-IT" sz="1800" baseline="30000" dirty="0">
                <a:effectLst/>
                <a:latin typeface="Arial" panose="020B0604020202020204" pitchFamily="34" charset="0"/>
                <a:ea typeface="Times New Roman" panose="02020603050405020304" pitchFamily="18" charset="0"/>
              </a:rPr>
              <a:t>4</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Marc Miravet</a:t>
            </a:r>
            <a:r>
              <a:rPr lang="it-IT" sz="1800" baseline="30000" dirty="0">
                <a:effectLst/>
                <a:latin typeface="Arial" panose="020B0604020202020204" pitchFamily="34" charset="0"/>
                <a:ea typeface="Times New Roman" panose="02020603050405020304" pitchFamily="18" charset="0"/>
              </a:rPr>
              <a:t>2</a:t>
            </a:r>
            <a:r>
              <a:rPr lang="it-IT" sz="1800" dirty="0">
                <a:effectLst/>
                <a:latin typeface="Arial" panose="020B0604020202020204" pitchFamily="34" charset="0"/>
                <a:ea typeface="Arial" panose="020B0604020202020204" pitchFamily="34" charset="0"/>
              </a:rPr>
              <a:t>, </a:t>
            </a:r>
            <a:r>
              <a:rPr lang="it-IT" sz="1800" dirty="0">
                <a:effectLst/>
                <a:latin typeface="Arial" panose="020B0604020202020204" pitchFamily="34" charset="0"/>
                <a:ea typeface="Times New Roman" panose="02020603050405020304" pitchFamily="18" charset="0"/>
              </a:rPr>
              <a:t>Pau Sancho-Bru</a:t>
            </a:r>
            <a:r>
              <a:rPr lang="it-IT" sz="1800" baseline="30000" dirty="0">
                <a:effectLst/>
                <a:latin typeface="Arial" panose="020B0604020202020204" pitchFamily="34" charset="0"/>
                <a:ea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endParaRPr>
          </a:p>
          <a:p>
            <a:r>
              <a:rPr lang="it-IT" sz="1800" i="1" baseline="30000" dirty="0">
                <a:effectLst/>
                <a:latin typeface="Arial" panose="020B0604020202020204" pitchFamily="34" charset="0"/>
                <a:ea typeface="Times New Roman" panose="02020603050405020304" pitchFamily="18" charset="0"/>
              </a:rPr>
              <a:t>1</a:t>
            </a:r>
            <a:r>
              <a:rPr lang="it-IT" sz="1800" i="1" dirty="0">
                <a:effectLst/>
                <a:latin typeface="Arial" panose="020B0604020202020204" pitchFamily="34" charset="0"/>
                <a:ea typeface="Times New Roman" panose="02020603050405020304" pitchFamily="18" charset="0"/>
              </a:rPr>
              <a:t>Institut d’</a:t>
            </a:r>
            <a:r>
              <a:rPr lang="it-IT" sz="1800" i="1" dirty="0" err="1">
                <a:effectLst/>
                <a:latin typeface="Arial" panose="020B0604020202020204" pitchFamily="34" charset="0"/>
                <a:ea typeface="Times New Roman" panose="02020603050405020304" pitchFamily="18" charset="0"/>
              </a:rPr>
              <a:t>Investigacions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Biomèdiques</a:t>
            </a:r>
            <a:r>
              <a:rPr lang="it-IT" sz="1800" i="1" dirty="0">
                <a:effectLst/>
                <a:latin typeface="Arial" panose="020B0604020202020204" pitchFamily="34" charset="0"/>
                <a:ea typeface="Times New Roman" panose="02020603050405020304" pitchFamily="18" charset="0"/>
              </a:rPr>
              <a:t> August Pi i </a:t>
            </a:r>
            <a:r>
              <a:rPr lang="it-IT" sz="1800" i="1" dirty="0" err="1">
                <a:effectLst/>
                <a:latin typeface="Arial" panose="020B0604020202020204" pitchFamily="34" charset="0"/>
                <a:ea typeface="Times New Roman" panose="02020603050405020304" pitchFamily="18" charset="0"/>
              </a:rPr>
              <a:t>Sunyer</a:t>
            </a:r>
            <a:r>
              <a:rPr lang="it-IT" sz="1800" i="1" dirty="0">
                <a:effectLst/>
                <a:latin typeface="Arial" panose="020B0604020202020204" pitchFamily="34" charset="0"/>
                <a:ea typeface="Times New Roman" panose="02020603050405020304" pitchFamily="18" charset="0"/>
              </a:rPr>
              <a:t> (IDIBAPS),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Universitat</a:t>
            </a:r>
            <a:r>
              <a:rPr lang="it-IT" sz="1800" i="1" dirty="0">
                <a:effectLst/>
                <a:latin typeface="Arial" panose="020B0604020202020204" pitchFamily="34" charset="0"/>
                <a:ea typeface="Times New Roman" panose="02020603050405020304" pitchFamily="18" charset="0"/>
              </a:rPr>
              <a:t> de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(UB),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dirty="0">
                <a:effectLst/>
                <a:latin typeface="Arial" panose="020B0604020202020204" pitchFamily="34" charset="0"/>
                <a:ea typeface="Arial" panose="020B0604020202020204" pitchFamily="34" charset="0"/>
              </a:rPr>
              <a:t>, </a:t>
            </a:r>
            <a:r>
              <a:rPr lang="it-IT" sz="1800" i="1" baseline="30000" dirty="0">
                <a:effectLst/>
                <a:latin typeface="Arial" panose="020B0604020202020204" pitchFamily="34" charset="0"/>
                <a:ea typeface="Times New Roman" panose="02020603050405020304" pitchFamily="18" charset="0"/>
              </a:rPr>
              <a:t>2</a:t>
            </a:r>
            <a:r>
              <a:rPr lang="it-IT" sz="1800" i="1" dirty="0">
                <a:effectLst/>
                <a:latin typeface="Arial" panose="020B0604020202020204" pitchFamily="34" charset="0"/>
                <a:ea typeface="Times New Roman" panose="02020603050405020304" pitchFamily="18" charset="0"/>
              </a:rPr>
              <a:t>Institut d’</a:t>
            </a:r>
            <a:r>
              <a:rPr lang="it-IT" sz="1800" i="1" dirty="0" err="1">
                <a:effectLst/>
                <a:latin typeface="Arial" panose="020B0604020202020204" pitchFamily="34" charset="0"/>
                <a:ea typeface="Times New Roman" panose="02020603050405020304" pitchFamily="18" charset="0"/>
              </a:rPr>
              <a:t>Investigacions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Biomèdiques</a:t>
            </a:r>
            <a:r>
              <a:rPr lang="it-IT" sz="1800" i="1" dirty="0">
                <a:effectLst/>
                <a:latin typeface="Arial" panose="020B0604020202020204" pitchFamily="34" charset="0"/>
                <a:ea typeface="Times New Roman" panose="02020603050405020304" pitchFamily="18" charset="0"/>
              </a:rPr>
              <a:t> August Pi i </a:t>
            </a:r>
            <a:r>
              <a:rPr lang="it-IT" sz="1800" i="1" dirty="0" err="1">
                <a:effectLst/>
                <a:latin typeface="Arial" panose="020B0604020202020204" pitchFamily="34" charset="0"/>
                <a:ea typeface="Times New Roman" panose="02020603050405020304" pitchFamily="18" charset="0"/>
              </a:rPr>
              <a:t>Sunyer</a:t>
            </a:r>
            <a:r>
              <a:rPr lang="it-IT" sz="1800" i="1" dirty="0">
                <a:effectLst/>
                <a:latin typeface="Arial" panose="020B0604020202020204" pitchFamily="34" charset="0"/>
                <a:ea typeface="Times New Roman" panose="02020603050405020304" pitchFamily="18" charset="0"/>
              </a:rPr>
              <a:t> (IDIBAPS),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dirty="0">
                <a:effectLst/>
                <a:latin typeface="Arial" panose="020B0604020202020204" pitchFamily="34" charset="0"/>
                <a:ea typeface="Arial" panose="020B0604020202020204" pitchFamily="34" charset="0"/>
              </a:rPr>
              <a:t>, </a:t>
            </a:r>
            <a:r>
              <a:rPr lang="it-IT" sz="1800" i="1" baseline="30000" dirty="0">
                <a:effectLst/>
                <a:latin typeface="Arial" panose="020B0604020202020204" pitchFamily="34" charset="0"/>
                <a:ea typeface="Times New Roman" panose="02020603050405020304" pitchFamily="18" charset="0"/>
              </a:rPr>
              <a:t>3</a:t>
            </a:r>
            <a:r>
              <a:rPr lang="it-IT" sz="1800" i="1" dirty="0">
                <a:effectLst/>
                <a:latin typeface="Arial" panose="020B0604020202020204" pitchFamily="34" charset="0"/>
                <a:ea typeface="Times New Roman" panose="02020603050405020304" pitchFamily="18" charset="0"/>
              </a:rPr>
              <a:t>Centro de </a:t>
            </a:r>
            <a:r>
              <a:rPr lang="it-IT" sz="1800" i="1" dirty="0" err="1">
                <a:effectLst/>
                <a:latin typeface="Arial" panose="020B0604020202020204" pitchFamily="34" charset="0"/>
                <a:ea typeface="Times New Roman" panose="02020603050405020304" pitchFamily="18" charset="0"/>
              </a:rPr>
              <a:t>Investigación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Biomédica</a:t>
            </a:r>
            <a:r>
              <a:rPr lang="it-IT" sz="1800" i="1" dirty="0">
                <a:effectLst/>
                <a:latin typeface="Arial" panose="020B0604020202020204" pitchFamily="34" charset="0"/>
                <a:ea typeface="Times New Roman" panose="02020603050405020304" pitchFamily="18" charset="0"/>
              </a:rPr>
              <a:t> en Red de </a:t>
            </a:r>
            <a:r>
              <a:rPr lang="it-IT" sz="1800" i="1" dirty="0" err="1">
                <a:effectLst/>
                <a:latin typeface="Arial" panose="020B0604020202020204" pitchFamily="34" charset="0"/>
                <a:ea typeface="Times New Roman" panose="02020603050405020304" pitchFamily="18" charset="0"/>
              </a:rPr>
              <a:t>Enfermedades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Hepáticas</a:t>
            </a:r>
            <a:r>
              <a:rPr lang="it-IT" sz="1800" i="1" dirty="0">
                <a:effectLst/>
                <a:latin typeface="Arial" panose="020B0604020202020204" pitchFamily="34" charset="0"/>
                <a:ea typeface="Times New Roman" panose="02020603050405020304" pitchFamily="18" charset="0"/>
              </a:rPr>
              <a:t> y </a:t>
            </a:r>
            <a:r>
              <a:rPr lang="it-IT" sz="1800" i="1" dirty="0" err="1">
                <a:effectLst/>
                <a:latin typeface="Arial" panose="020B0604020202020204" pitchFamily="34" charset="0"/>
                <a:ea typeface="Times New Roman" panose="02020603050405020304" pitchFamily="18" charset="0"/>
              </a:rPr>
              <a:t>Digestivas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CIBERehd</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Servicios</a:t>
            </a:r>
            <a:r>
              <a:rPr lang="it-IT" sz="1800" i="1" dirty="0">
                <a:effectLst/>
                <a:latin typeface="Arial" panose="020B0604020202020204" pitchFamily="34" charset="0"/>
                <a:ea typeface="Times New Roman" panose="02020603050405020304" pitchFamily="18" charset="0"/>
              </a:rPr>
              <a:t> de </a:t>
            </a:r>
            <a:r>
              <a:rPr lang="it-IT" sz="1800" i="1" dirty="0" err="1">
                <a:effectLst/>
                <a:latin typeface="Arial" panose="020B0604020202020204" pitchFamily="34" charset="0"/>
                <a:ea typeface="Times New Roman" panose="02020603050405020304" pitchFamily="18" charset="0"/>
              </a:rPr>
              <a:t>Aparato</a:t>
            </a:r>
            <a:r>
              <a:rPr lang="it-IT" sz="1800" i="1" dirty="0">
                <a:effectLst/>
                <a:latin typeface="Arial" panose="020B0604020202020204" pitchFamily="34" charset="0"/>
                <a:ea typeface="Times New Roman" panose="02020603050405020304" pitchFamily="18" charset="0"/>
              </a:rPr>
              <a:t> Digestivo y </a:t>
            </a:r>
            <a:r>
              <a:rPr lang="it-IT" sz="1800" i="1" dirty="0" err="1">
                <a:effectLst/>
                <a:latin typeface="Arial" panose="020B0604020202020204" pitchFamily="34" charset="0"/>
                <a:ea typeface="Times New Roman" panose="02020603050405020304" pitchFamily="18" charset="0"/>
              </a:rPr>
              <a:t>Farmacología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Clínica</a:t>
            </a:r>
            <a:r>
              <a:rPr lang="it-IT" sz="1800" i="1" dirty="0">
                <a:effectLst/>
                <a:latin typeface="Arial" panose="020B0604020202020204" pitchFamily="34" charset="0"/>
                <a:ea typeface="Times New Roman" panose="02020603050405020304" pitchFamily="18" charset="0"/>
              </a:rPr>
              <a:t>, Hospital Universitario </a:t>
            </a:r>
            <a:r>
              <a:rPr lang="it-IT" sz="1800" i="1" dirty="0" err="1">
                <a:effectLst/>
                <a:latin typeface="Arial" panose="020B0604020202020204" pitchFamily="34" charset="0"/>
                <a:ea typeface="Times New Roman" panose="02020603050405020304" pitchFamily="18" charset="0"/>
              </a:rPr>
              <a:t>Virgen</a:t>
            </a:r>
            <a:r>
              <a:rPr lang="it-IT" sz="1800" i="1" dirty="0">
                <a:effectLst/>
                <a:latin typeface="Arial" panose="020B0604020202020204" pitchFamily="34" charset="0"/>
                <a:ea typeface="Times New Roman" panose="02020603050405020304" pitchFamily="18" charset="0"/>
              </a:rPr>
              <a:t> de la Victoria, </a:t>
            </a:r>
            <a:r>
              <a:rPr lang="it-IT" sz="1800" i="1" dirty="0" err="1">
                <a:effectLst/>
                <a:latin typeface="Arial" panose="020B0604020202020204" pitchFamily="34" charset="0"/>
                <a:ea typeface="Times New Roman" panose="02020603050405020304" pitchFamily="18" charset="0"/>
              </a:rPr>
              <a:t>Instituto</a:t>
            </a:r>
            <a:r>
              <a:rPr lang="it-IT" sz="1800" i="1" dirty="0">
                <a:effectLst/>
                <a:latin typeface="Arial" panose="020B0604020202020204" pitchFamily="34" charset="0"/>
                <a:ea typeface="Times New Roman" panose="02020603050405020304" pitchFamily="18" charset="0"/>
              </a:rPr>
              <a:t> de </a:t>
            </a:r>
            <a:r>
              <a:rPr lang="it-IT" sz="1800" i="1" dirty="0" err="1">
                <a:effectLst/>
                <a:latin typeface="Arial" panose="020B0604020202020204" pitchFamily="34" charset="0"/>
                <a:ea typeface="Times New Roman" panose="02020603050405020304" pitchFamily="18" charset="0"/>
              </a:rPr>
              <a:t>Investigación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Biomédica</a:t>
            </a:r>
            <a:r>
              <a:rPr lang="it-IT" sz="1800" i="1" dirty="0">
                <a:effectLst/>
                <a:latin typeface="Arial" panose="020B0604020202020204" pitchFamily="34" charset="0"/>
                <a:ea typeface="Times New Roman" panose="02020603050405020304" pitchFamily="18" charset="0"/>
              </a:rPr>
              <a:t> de Málaga y </a:t>
            </a:r>
            <a:r>
              <a:rPr lang="it-IT" sz="1800" i="1" dirty="0" err="1">
                <a:effectLst/>
                <a:latin typeface="Arial" panose="020B0604020202020204" pitchFamily="34" charset="0"/>
                <a:ea typeface="Times New Roman" panose="02020603050405020304" pitchFamily="18" charset="0"/>
              </a:rPr>
              <a:t>Plataforma</a:t>
            </a:r>
            <a:r>
              <a:rPr lang="it-IT" sz="1800" i="1" dirty="0">
                <a:effectLst/>
                <a:latin typeface="Arial" panose="020B0604020202020204" pitchFamily="34" charset="0"/>
                <a:ea typeface="Times New Roman" panose="02020603050405020304" pitchFamily="18" charset="0"/>
              </a:rPr>
              <a:t> en Nanomedicina-IBIMA </a:t>
            </a:r>
            <a:r>
              <a:rPr lang="it-IT" sz="1800" i="1" dirty="0" err="1">
                <a:effectLst/>
                <a:latin typeface="Arial" panose="020B0604020202020204" pitchFamily="34" charset="0"/>
                <a:ea typeface="Times New Roman" panose="02020603050405020304" pitchFamily="18" charset="0"/>
              </a:rPr>
              <a:t>Plataforma</a:t>
            </a:r>
            <a:r>
              <a:rPr lang="it-IT" sz="1800" i="1" dirty="0">
                <a:effectLst/>
                <a:latin typeface="Arial" panose="020B0604020202020204" pitchFamily="34" charset="0"/>
                <a:ea typeface="Times New Roman" panose="02020603050405020304" pitchFamily="18" charset="0"/>
              </a:rPr>
              <a:t> BIONAND, </a:t>
            </a:r>
            <a:r>
              <a:rPr lang="it-IT" sz="1800" i="1" dirty="0" err="1">
                <a:effectLst/>
                <a:latin typeface="Arial" panose="020B0604020202020204" pitchFamily="34" charset="0"/>
                <a:ea typeface="Times New Roman" panose="02020603050405020304" pitchFamily="18" charset="0"/>
              </a:rPr>
              <a:t>Universidad</a:t>
            </a:r>
            <a:r>
              <a:rPr lang="it-IT" sz="1800" i="1" dirty="0">
                <a:effectLst/>
                <a:latin typeface="Arial" panose="020B0604020202020204" pitchFamily="34" charset="0"/>
                <a:ea typeface="Times New Roman" panose="02020603050405020304" pitchFamily="18" charset="0"/>
              </a:rPr>
              <a:t> de Málaga, Málaga,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dirty="0">
                <a:effectLst/>
                <a:latin typeface="Arial" panose="020B0604020202020204" pitchFamily="34" charset="0"/>
                <a:ea typeface="Arial" panose="020B0604020202020204" pitchFamily="34" charset="0"/>
              </a:rPr>
              <a:t>, </a:t>
            </a:r>
            <a:r>
              <a:rPr lang="it-IT" sz="1800" i="1" baseline="30000" dirty="0">
                <a:effectLst/>
                <a:latin typeface="Arial" panose="020B0604020202020204" pitchFamily="34" charset="0"/>
                <a:ea typeface="Times New Roman" panose="02020603050405020304" pitchFamily="18" charset="0"/>
              </a:rPr>
              <a:t>4</a:t>
            </a:r>
            <a:r>
              <a:rPr lang="it-IT" sz="1800" i="1" dirty="0">
                <a:effectLst/>
                <a:latin typeface="Arial" panose="020B0604020202020204" pitchFamily="34" charset="0"/>
                <a:ea typeface="Times New Roman" panose="02020603050405020304" pitchFamily="18" charset="0"/>
              </a:rPr>
              <a:t>Institut d’</a:t>
            </a:r>
            <a:r>
              <a:rPr lang="it-IT" sz="1800" i="1" dirty="0" err="1">
                <a:effectLst/>
                <a:latin typeface="Arial" panose="020B0604020202020204" pitchFamily="34" charset="0"/>
                <a:ea typeface="Times New Roman" panose="02020603050405020304" pitchFamily="18" charset="0"/>
              </a:rPr>
              <a:t>Investigacions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Biomèdiques</a:t>
            </a:r>
            <a:r>
              <a:rPr lang="it-IT" sz="1800" i="1" dirty="0">
                <a:effectLst/>
                <a:latin typeface="Arial" panose="020B0604020202020204" pitchFamily="34" charset="0"/>
                <a:ea typeface="Times New Roman" panose="02020603050405020304" pitchFamily="18" charset="0"/>
              </a:rPr>
              <a:t> August Pi i </a:t>
            </a:r>
            <a:r>
              <a:rPr lang="it-IT" sz="1800" i="1" dirty="0" err="1">
                <a:effectLst/>
                <a:latin typeface="Arial" panose="020B0604020202020204" pitchFamily="34" charset="0"/>
                <a:ea typeface="Times New Roman" panose="02020603050405020304" pitchFamily="18" charset="0"/>
              </a:rPr>
              <a:t>Sunyer</a:t>
            </a:r>
            <a:r>
              <a:rPr lang="it-IT" sz="1800" i="1" dirty="0">
                <a:effectLst/>
                <a:latin typeface="Arial" panose="020B0604020202020204" pitchFamily="34" charset="0"/>
                <a:ea typeface="Times New Roman" panose="02020603050405020304" pitchFamily="18" charset="0"/>
              </a:rPr>
              <a:t> (IDIBAPS),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Universitat</a:t>
            </a:r>
            <a:r>
              <a:rPr lang="it-IT" sz="1800" i="1" dirty="0">
                <a:effectLst/>
                <a:latin typeface="Arial" panose="020B0604020202020204" pitchFamily="34" charset="0"/>
                <a:ea typeface="Times New Roman" panose="02020603050405020304" pitchFamily="18" charset="0"/>
              </a:rPr>
              <a:t> de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(UB),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Centro de </a:t>
            </a:r>
            <a:r>
              <a:rPr lang="it-IT" sz="1800" i="1" dirty="0" err="1">
                <a:effectLst/>
                <a:latin typeface="Arial" panose="020B0604020202020204" pitchFamily="34" charset="0"/>
                <a:ea typeface="Times New Roman" panose="02020603050405020304" pitchFamily="18" charset="0"/>
              </a:rPr>
              <a:t>Investigación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Biomédica</a:t>
            </a:r>
            <a:r>
              <a:rPr lang="it-IT" sz="1800" i="1" dirty="0">
                <a:effectLst/>
                <a:latin typeface="Arial" panose="020B0604020202020204" pitchFamily="34" charset="0"/>
                <a:ea typeface="Times New Roman" panose="02020603050405020304" pitchFamily="18" charset="0"/>
              </a:rPr>
              <a:t> en Red de </a:t>
            </a:r>
            <a:r>
              <a:rPr lang="it-IT" sz="1800" i="1" dirty="0" err="1">
                <a:effectLst/>
                <a:latin typeface="Arial" panose="020B0604020202020204" pitchFamily="34" charset="0"/>
                <a:ea typeface="Times New Roman" panose="02020603050405020304" pitchFamily="18" charset="0"/>
              </a:rPr>
              <a:t>Enfermedades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Hepáticas</a:t>
            </a:r>
            <a:r>
              <a:rPr lang="it-IT" sz="1800" i="1" dirty="0">
                <a:effectLst/>
                <a:latin typeface="Arial" panose="020B0604020202020204" pitchFamily="34" charset="0"/>
                <a:ea typeface="Times New Roman" panose="02020603050405020304" pitchFamily="18" charset="0"/>
              </a:rPr>
              <a:t> y </a:t>
            </a:r>
            <a:r>
              <a:rPr lang="it-IT" sz="1800" i="1" dirty="0" err="1">
                <a:effectLst/>
                <a:latin typeface="Arial" panose="020B0604020202020204" pitchFamily="34" charset="0"/>
                <a:ea typeface="Times New Roman" panose="02020603050405020304" pitchFamily="18" charset="0"/>
              </a:rPr>
              <a:t>Digestivas</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CIBERehd</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Barcelona</a:t>
            </a:r>
            <a:r>
              <a:rPr lang="it-IT" sz="1800" i="1" dirty="0">
                <a:effectLst/>
                <a:latin typeface="Arial" panose="020B0604020202020204" pitchFamily="34" charset="0"/>
                <a:ea typeface="Times New Roman" panose="02020603050405020304" pitchFamily="18" charset="0"/>
              </a:rPr>
              <a:t>, </a:t>
            </a:r>
            <a:r>
              <a:rPr lang="it-IT" sz="1800" i="1" dirty="0" err="1">
                <a:effectLst/>
                <a:latin typeface="Arial" panose="020B0604020202020204" pitchFamily="34" charset="0"/>
                <a:ea typeface="Times New Roman" panose="02020603050405020304" pitchFamily="18" charset="0"/>
              </a:rPr>
              <a:t>Spain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Email:</a:t>
            </a:r>
            <a:r>
              <a:rPr lang="en-US" sz="1800" i="1" dirty="0">
                <a:effectLst/>
                <a:latin typeface="Arial" panose="020B0604020202020204" pitchFamily="34" charset="0"/>
                <a:ea typeface="Times New Roman" panose="02020603050405020304" pitchFamily="18" charset="0"/>
              </a:rPr>
              <a:t> </a:t>
            </a:r>
            <a:r>
              <a:rPr lang="en-US" sz="1800" u="sng" dirty="0">
                <a:solidFill>
                  <a:srgbClr val="467886"/>
                </a:solidFill>
                <a:effectLst/>
                <a:latin typeface="Arial" panose="020B0604020202020204" pitchFamily="34" charset="0"/>
                <a:ea typeface="Times New Roman" panose="02020603050405020304" pitchFamily="18" charset="0"/>
                <a:hlinkClick r:id="rId3"/>
              </a:rPr>
              <a:t>zhxuxuxx39@alumnes.ub.edu</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Background and Aims</a:t>
            </a:r>
            <a:r>
              <a:rPr lang="en-US" sz="1800" dirty="0">
                <a:effectLst/>
                <a:latin typeface="Arial" panose="020B0604020202020204" pitchFamily="34" charset="0"/>
                <a:ea typeface="Calibri" panose="020F0502020204030204" pitchFamily="34" charset="0"/>
              </a:rPr>
              <a:t>: Hepatic stellate cells (HSCs) are the main </a:t>
            </a:r>
            <a:r>
              <a:rPr lang="en-US" sz="1800" dirty="0" err="1">
                <a:effectLst/>
                <a:latin typeface="Arial" panose="020B0604020202020204" pitchFamily="34" charset="0"/>
                <a:ea typeface="Calibri" panose="020F0502020204030204" pitchFamily="34" charset="0"/>
              </a:rPr>
              <a:t>fibrogenic</a:t>
            </a:r>
            <a:r>
              <a:rPr lang="en-US" sz="1800" dirty="0">
                <a:effectLst/>
                <a:latin typeface="Arial" panose="020B0604020202020204" pitchFamily="34" charset="0"/>
                <a:ea typeface="Calibri" panose="020F0502020204030204" pitchFamily="34" charset="0"/>
              </a:rPr>
              <a:t> cell type in chronic liver diseases. Phenotypic heterogeneity and functional diversity of HSCs population have been described using single-cell RNA sequencing (</a:t>
            </a:r>
            <a:r>
              <a:rPr lang="en-US" sz="1800" dirty="0" err="1">
                <a:effectLst/>
                <a:latin typeface="Arial" panose="020B0604020202020204" pitchFamily="34" charset="0"/>
                <a:ea typeface="Calibri" panose="020F0502020204030204" pitchFamily="34" charset="0"/>
              </a:rPr>
              <a:t>scRNA</a:t>
            </a:r>
            <a:r>
              <a:rPr lang="en-US" sz="1800" dirty="0">
                <a:effectLst/>
                <a:latin typeface="Arial" panose="020B0604020202020204" pitchFamily="34" charset="0"/>
                <a:ea typeface="Calibri" panose="020F0502020204030204" pitchFamily="34" charset="0"/>
              </a:rPr>
              <a:t>-seq). We have shown that human induced pluripotent stem cells (iPSCs) derived HSCs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mimic the phenotype and function of primary HSCs. In this study, we characterize the differentiation and activation of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with the goal of assessing the dynamics of differentiation and the cellular heterogeneity within the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population.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Method:</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were generated following a well-established 12-day protocol. Activation was induced by plating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on plastic or by treating them with 10ng/ml TGF-b. Bulk RNA sequencing (RNA-seq) was performed at days 0,2,4,6,8,10,12 of the differentiation and in both activation models.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were analyzed using </a:t>
            </a:r>
            <a:r>
              <a:rPr lang="en-US" sz="1800" dirty="0" err="1">
                <a:effectLst/>
                <a:latin typeface="Arial" panose="020B0604020202020204" pitchFamily="34" charset="0"/>
                <a:ea typeface="Calibri" panose="020F0502020204030204" pitchFamily="34" charset="0"/>
              </a:rPr>
              <a:t>scRNA</a:t>
            </a:r>
            <a:r>
              <a:rPr lang="en-US" sz="1800" dirty="0">
                <a:effectLst/>
                <a:latin typeface="Arial" panose="020B0604020202020204" pitchFamily="34" charset="0"/>
                <a:ea typeface="Calibri" panose="020F0502020204030204" pitchFamily="34" charset="0"/>
              </a:rPr>
              <a:t>-seq and compared to primary HSCs.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Results:</a:t>
            </a:r>
            <a:r>
              <a:rPr lang="en-US" sz="1800" dirty="0">
                <a:effectLst/>
                <a:latin typeface="Arial" panose="020B0604020202020204" pitchFamily="34" charset="0"/>
                <a:ea typeface="Calibri" panose="020F0502020204030204" pitchFamily="34" charset="0"/>
              </a:rPr>
              <a:t> Bulk RNA-seq analysis revealed that quiescent HSC markers, (i.e. NCAM1, RELN, DCN, GATA6) started to be upregulated at day 6, while markers associated with activation, such as PDGFRB, COL1A1, ACTA2, and LOX, increased at day 8. Expression of RELN, RSPO3, PCDH7 and PDGFRB was confirmed by immunostaining. Plastic and TGF-b activation induced distinct molecular pathways. Plastic enhanced pathways related to cell contractility, extracellular matrix remodeling, and stress response, whereas TGF-b mediated activation enriched pathways involved in carbohydrate metabolism and glycolysis. Next, we assessed whether iPSCs differentiation could recapitulate the heterogeneity of HSCs. Bulk RNA-seq analysis revealed that markers for HSC populations of the portal and central regions (GPC3, DPT, FBLN1, CCL2) and perisinusoidal regions (DBH, RBP1, CXCL14, HHIP) began to increase at day 6. Additionally, markers associated with regenerative HSCs (HGF), lipid-associated HSCs (ADH4), and antigen-presenting HSCs (PLG) were enriched starting from day 10 of differentiation. </a:t>
            </a:r>
            <a:r>
              <a:rPr lang="en-US" sz="1800" dirty="0" err="1">
                <a:effectLst/>
                <a:latin typeface="Arial" panose="020B0604020202020204" pitchFamily="34" charset="0"/>
                <a:ea typeface="Calibri" panose="020F0502020204030204" pitchFamily="34" charset="0"/>
              </a:rPr>
              <a:t>scRNA</a:t>
            </a:r>
            <a:r>
              <a:rPr lang="en-US" sz="1800" dirty="0">
                <a:effectLst/>
                <a:latin typeface="Arial" panose="020B0604020202020204" pitchFamily="34" charset="0"/>
                <a:ea typeface="Calibri" panose="020F0502020204030204" pitchFamily="34" charset="0"/>
              </a:rPr>
              <a:t>-Seq analysis of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identified five distinct populations, all of which expressed common HSCs markers but exhibited specific gene signatures related to fibrinolysis, proliferation, contractile-</a:t>
            </a:r>
            <a:r>
              <a:rPr lang="en-US" sz="1800" dirty="0" err="1">
                <a:effectLst/>
                <a:latin typeface="Arial" panose="020B0604020202020204" pitchFamily="34" charset="0"/>
                <a:ea typeface="Calibri" panose="020F0502020204030204" pitchFamily="34" charset="0"/>
              </a:rPr>
              <a:t>myofibroblastic</a:t>
            </a:r>
            <a:r>
              <a:rPr lang="en-US" sz="1800" dirty="0">
                <a:effectLst/>
                <a:latin typeface="Arial" panose="020B0604020202020204" pitchFamily="34" charset="0"/>
                <a:ea typeface="Calibri" panose="020F0502020204030204" pitchFamily="34" charset="0"/>
              </a:rPr>
              <a:t> functions, fibrogenesis, and protein synthesis. The comparison with publicly available human liver single cell data showed that the cellular heterogeneity observed in primary HSCs is present in the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population.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rPr>
              <a:t>Conclusion:</a:t>
            </a:r>
            <a:r>
              <a:rPr lang="en-US" sz="1800" dirty="0">
                <a:effectLst/>
                <a:latin typeface="Arial" panose="020B0604020202020204" pitchFamily="34" charset="0"/>
                <a:ea typeface="Calibri" panose="020F0502020204030204" pitchFamily="34" charset="0"/>
              </a:rPr>
              <a:t>  In this study we outline the dynamics of </a:t>
            </a:r>
            <a:r>
              <a:rPr lang="en-US" sz="1800" dirty="0" err="1">
                <a:effectLst/>
                <a:latin typeface="Arial" panose="020B0604020202020204" pitchFamily="34" charset="0"/>
                <a:ea typeface="Calibri" panose="020F0502020204030204" pitchFamily="34" charset="0"/>
              </a:rPr>
              <a:t>diHSC</a:t>
            </a:r>
            <a:r>
              <a:rPr lang="en-US" sz="1800" dirty="0">
                <a:effectLst/>
                <a:latin typeface="Arial" panose="020B0604020202020204" pitchFamily="34" charset="0"/>
                <a:ea typeface="Calibri" panose="020F0502020204030204" pitchFamily="34" charset="0"/>
              </a:rPr>
              <a:t> differentiation. We also demonstrate that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constitute a heterogeneous population, recapitulating the expression of markers that define HSCs populations in both health and disease. Overall, our findings highlight that iPSCs are a good tool for studying the acquisition of the phenotype and the cellular heterogeneity of HSCs.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2571098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blue background with white text and flowers&#10;&#10;AI-generated content may be incorrect.">
            <a:extLst>
              <a:ext uri="{FF2B5EF4-FFF2-40B4-BE49-F238E27FC236}">
                <a16:creationId xmlns:a16="http://schemas.microsoft.com/office/drawing/2014/main" id="{16F7642C-9A2B-926F-AB40-3B2FE02915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descr="A blue and white background with white text&#10;&#10;AI-generated content may be incorrect.">
            <a:extLst>
              <a:ext uri="{FF2B5EF4-FFF2-40B4-BE49-F238E27FC236}">
                <a16:creationId xmlns:a16="http://schemas.microsoft.com/office/drawing/2014/main" id="{8EE2F26C-918E-1837-CE98-5A33FE299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HelveticaNeueLT Pro 65 Md" panose="020B0604020202020204" pitchFamily="34" charset="0"/>
              </a:defRPr>
            </a:lvl1pPr>
          </a:lstStyle>
          <a:p>
            <a:r>
              <a:rPr lang="en-US"/>
              <a:t>Title</a:t>
            </a:r>
            <a:br>
              <a:rPr lang="en-US"/>
            </a:br>
            <a:endParaRPr lang="en-US"/>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HelveticaNeueLT Pro 55 Roman"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0E374A20-AE1A-7E69-C40B-9C77B9F14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4B0FCFFE-D321-9B1F-CA8B-1983898D9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6" name="Title 1">
            <a:extLst>
              <a:ext uri="{FF2B5EF4-FFF2-40B4-BE49-F238E27FC236}">
                <a16:creationId xmlns:a16="http://schemas.microsoft.com/office/drawing/2014/main" id="{F17C41FE-4C8A-AD47-3829-D8857DBFCD56}"/>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4/30/2025</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31.svg"/><Relationship Id="rId5" Type="http://schemas.openxmlformats.org/officeDocument/2006/relationships/image" Target="../media/image14.png"/><Relationship Id="rId10" Type="http://schemas.openxmlformats.org/officeDocument/2006/relationships/image" Target="../media/image30.png"/><Relationship Id="rId4" Type="http://schemas.openxmlformats.org/officeDocument/2006/relationships/image" Target="../media/image13.svg"/><Relationship Id="rId9" Type="http://schemas.openxmlformats.org/officeDocument/2006/relationships/image" Target="../media/image29.png"/><Relationship Id="rId1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png"/><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5.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3.xm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38.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3.sv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svg"/><Relationship Id="rId11" Type="http://schemas.openxmlformats.org/officeDocument/2006/relationships/image" Target="../media/image9.sv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13.svg"/><Relationship Id="rId9"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29.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40.emf"/><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png"/><Relationship Id="rId7"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pubmed.ncbi.nlm.nih.gov/35516846/" TargetMode="External"/><Relationship Id="rId11" Type="http://schemas.microsoft.com/office/2007/relationships/hdphoto" Target="../media/hdphoto2.wdp"/><Relationship Id="rId5" Type="http://schemas.openxmlformats.org/officeDocument/2006/relationships/image" Target="../media/image17.svg"/><Relationship Id="rId10" Type="http://schemas.openxmlformats.org/officeDocument/2006/relationships/image" Target="../media/image39.png"/><Relationship Id="rId4" Type="http://schemas.openxmlformats.org/officeDocument/2006/relationships/image" Target="../media/image16.png"/><Relationship Id="rId9" Type="http://schemas.openxmlformats.org/officeDocument/2006/relationships/image" Target="../media/image9.sv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svg"/><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3.sv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17.xml"/><Relationship Id="rId4" Type="http://schemas.openxmlformats.org/officeDocument/2006/relationships/image" Target="../media/image11.sv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svg"/><Relationship Id="rId2" Type="http://schemas.openxmlformats.org/officeDocument/2006/relationships/slide" Target="slide3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9.svg"/><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23.png"/><Relationship Id="rId12"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svg"/><Relationship Id="rId11" Type="http://schemas.openxmlformats.org/officeDocument/2006/relationships/image" Target="../media/image8.png"/><Relationship Id="rId5" Type="http://schemas.openxmlformats.org/officeDocument/2006/relationships/image" Target="../media/image18.png"/><Relationship Id="rId10" Type="http://schemas.openxmlformats.org/officeDocument/2006/relationships/slide" Target="slide3.xml"/><Relationship Id="rId4" Type="http://schemas.openxmlformats.org/officeDocument/2006/relationships/image" Target="../media/image13.svg"/><Relationship Id="rId9" Type="http://schemas.openxmlformats.org/officeDocument/2006/relationships/image" Target="../media/image2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68880-21C5-ECC2-120C-5FC818403339}"/>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8C58E021-6B35-EAF2-AB4E-91D74F54385F}"/>
              </a:ext>
            </a:extLst>
          </p:cNvPr>
          <p:cNvSpPr/>
          <p:nvPr/>
        </p:nvSpPr>
        <p:spPr>
          <a:xfrm>
            <a:off x="6008927" y="959405"/>
            <a:ext cx="5731200" cy="3697900"/>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ker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090B5C09-9A12-1358-EB37-353B77E4713A}"/>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OS-054</a:t>
            </a:r>
            <a:r>
              <a:rPr lang="en-US" sz="1800">
                <a:latin typeface="Arial" panose="020B0604020202020204" pitchFamily="34" charset="0"/>
                <a:cs typeface="Arial" panose="020B0604020202020204" pitchFamily="34" charset="0"/>
              </a:rPr>
              <a:t> CD8+ tissue-resident memory T cells promotes liver fibrosis resolution and are regulated by intestinal microbiota</a:t>
            </a:r>
          </a:p>
        </p:txBody>
      </p:sp>
      <p:sp>
        <p:nvSpPr>
          <p:cNvPr id="8" name="Rectangle: Rounded Corners 7">
            <a:extLst>
              <a:ext uri="{FF2B5EF4-FFF2-40B4-BE49-F238E27FC236}">
                <a16:creationId xmlns:a16="http://schemas.microsoft.com/office/drawing/2014/main" id="{1792FCB5-56BD-B0AC-A942-270852F02929}"/>
              </a:ext>
            </a:extLst>
          </p:cNvPr>
          <p:cNvSpPr/>
          <p:nvPr/>
        </p:nvSpPr>
        <p:spPr>
          <a:xfrm>
            <a:off x="441704" y="5066134"/>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0F79E18-3671-B20B-FA83-52628DBEEDA6}"/>
              </a:ext>
            </a:extLst>
          </p:cNvPr>
          <p:cNvSpPr txBox="1"/>
          <p:nvPr/>
        </p:nvSpPr>
        <p:spPr>
          <a:xfrm>
            <a:off x="451874" y="5501898"/>
            <a:ext cx="11229130" cy="584775"/>
          </a:xfrm>
          <a:prstGeom prst="rect">
            <a:avLst/>
          </a:prstGeom>
          <a:noFill/>
        </p:spPr>
        <p:txBody>
          <a:bodyPr wrap="square">
            <a:spAutoFit/>
          </a:bodyPr>
          <a:lstStyle/>
          <a:p>
            <a:r>
              <a:rPr lang="en-US" sz="1600">
                <a:solidFill>
                  <a:srgbClr val="004B87"/>
                </a:solidFill>
                <a:latin typeface="Arial" panose="020B0604020202020204" pitchFamily="34" charset="0"/>
                <a:cs typeface="Arial" panose="020B0604020202020204" pitchFamily="34" charset="0"/>
              </a:rPr>
              <a:t>This study provides new insights into the liver-protective function of CD8+ </a:t>
            </a:r>
            <a:r>
              <a:rPr lang="en-US" sz="1600" err="1">
                <a:solidFill>
                  <a:srgbClr val="004B87"/>
                </a:solidFill>
                <a:latin typeface="Arial" panose="020B0604020202020204" pitchFamily="34" charset="0"/>
                <a:cs typeface="Arial" panose="020B0604020202020204" pitchFamily="34" charset="0"/>
              </a:rPr>
              <a:t>Trm</a:t>
            </a:r>
            <a:r>
              <a:rPr lang="en-US" sz="1600">
                <a:solidFill>
                  <a:srgbClr val="004B87"/>
                </a:solidFill>
                <a:latin typeface="Arial" panose="020B0604020202020204" pitchFamily="34" charset="0"/>
                <a:cs typeface="Arial" panose="020B0604020202020204" pitchFamily="34" charset="0"/>
              </a:rPr>
              <a:t> during the MASH resolution phase. Regulating CD8+ </a:t>
            </a:r>
            <a:r>
              <a:rPr lang="en-US" sz="1600" err="1">
                <a:solidFill>
                  <a:srgbClr val="004B87"/>
                </a:solidFill>
                <a:latin typeface="Arial" panose="020B0604020202020204" pitchFamily="34" charset="0"/>
                <a:cs typeface="Arial" panose="020B0604020202020204" pitchFamily="34" charset="0"/>
              </a:rPr>
              <a:t>Trm</a:t>
            </a:r>
            <a:r>
              <a:rPr lang="en-US" sz="1600">
                <a:solidFill>
                  <a:srgbClr val="004B87"/>
                </a:solidFill>
                <a:latin typeface="Arial" panose="020B0604020202020204" pitchFamily="34" charset="0"/>
                <a:cs typeface="Arial" panose="020B0604020202020204" pitchFamily="34" charset="0"/>
              </a:rPr>
              <a:t> through microbiota manipulation may offer a potential therapeutic option for MASH in the future.</a:t>
            </a:r>
          </a:p>
        </p:txBody>
      </p:sp>
      <p:sp>
        <p:nvSpPr>
          <p:cNvPr id="10" name="Rectangle: Rounded Corners 9">
            <a:extLst>
              <a:ext uri="{FF2B5EF4-FFF2-40B4-BE49-F238E27FC236}">
                <a16:creationId xmlns:a16="http://schemas.microsoft.com/office/drawing/2014/main" id="{0CE4CB0D-5FF1-E28E-CF03-39401FD1E4C6}"/>
              </a:ext>
            </a:extLst>
          </p:cNvPr>
          <p:cNvSpPr/>
          <p:nvPr/>
        </p:nvSpPr>
        <p:spPr>
          <a:xfrm>
            <a:off x="346075" y="4961363"/>
            <a:ext cx="11499850" cy="1379742"/>
          </a:xfrm>
          <a:prstGeom prst="roundRect">
            <a:avLst>
              <a:gd name="adj" fmla="val 6496"/>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361C970-236B-EFFF-DC44-FD284EF2D8C9}"/>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A47D81C0-2156-5172-806D-9824CE5A398F}"/>
              </a:ext>
            </a:extLst>
          </p:cNvPr>
          <p:cNvSpPr/>
          <p:nvPr/>
        </p:nvSpPr>
        <p:spPr>
          <a:xfrm>
            <a:off x="346075" y="861404"/>
            <a:ext cx="11499850" cy="3944512"/>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444F08-10D4-9A31-D22B-3EA9C7666294}"/>
              </a:ext>
            </a:extLst>
          </p:cNvPr>
          <p:cNvSpPr txBox="1"/>
          <p:nvPr/>
        </p:nvSpPr>
        <p:spPr>
          <a:xfrm>
            <a:off x="6035222" y="1038640"/>
            <a:ext cx="5810703" cy="3539430"/>
          </a:xfrm>
          <a:prstGeom prst="rect">
            <a:avLst/>
          </a:prstGeom>
          <a:noFill/>
        </p:spPr>
        <p:txBody>
          <a:bodyPr wrap="square">
            <a:spAutoFit/>
          </a:bodyPr>
          <a:lstStyle/>
          <a:p>
            <a:pPr marL="285750" indent="-285750">
              <a:buFont typeface="Wingdings" panose="05000000000000000000" pitchFamily="2" charset="2"/>
              <a:buChar char="Ø"/>
            </a:pPr>
            <a:r>
              <a:rPr lang="en-US" sz="1400">
                <a:latin typeface="Arial" panose="020B0604020202020204" pitchFamily="34" charset="0"/>
                <a:cs typeface="Arial" panose="020B0604020202020204" pitchFamily="34" charset="0"/>
              </a:rPr>
              <a:t>CD8⁺ T cells remained ↑ elevated in RES mice compared to ND mice even after fibrosis regression; other immune cells normalized.</a:t>
            </a:r>
          </a:p>
          <a:p>
            <a:pPr marL="285750" indent="-285750">
              <a:buFont typeface="Wingdings" panose="05000000000000000000" pitchFamily="2" charset="2"/>
              <a:buChar char="Ø"/>
            </a:pPr>
            <a:r>
              <a:rPr lang="en-US" sz="1400">
                <a:latin typeface="Arial" panose="020B0604020202020204" pitchFamily="34" charset="0"/>
                <a:cs typeface="Arial" panose="020B0604020202020204" pitchFamily="34" charset="0"/>
              </a:rPr>
              <a:t>Single-cell RNA-seq: CD8⁺ T cells in RES mice showed </a:t>
            </a:r>
            <a:r>
              <a:rPr lang="en-US" sz="1400" err="1">
                <a:latin typeface="Arial" panose="020B0604020202020204" pitchFamily="34" charset="0"/>
                <a:cs typeface="Arial" panose="020B0604020202020204" pitchFamily="34" charset="0"/>
              </a:rPr>
              <a:t>Trm</a:t>
            </a:r>
            <a:r>
              <a:rPr lang="en-US" sz="1400">
                <a:latin typeface="Arial" panose="020B0604020202020204" pitchFamily="34" charset="0"/>
                <a:cs typeface="Arial" panose="020B0604020202020204" pitchFamily="34" charset="0"/>
              </a:rPr>
              <a:t> phenotype: Cd44⁺ Sell⁻ S1pr1⁻.</a:t>
            </a:r>
          </a:p>
          <a:p>
            <a:pPr marL="285750" indent="-285750">
              <a:buFont typeface="Wingdings" panose="05000000000000000000" pitchFamily="2" charset="2"/>
              <a:buChar char="Ø"/>
            </a:pPr>
            <a:r>
              <a:rPr lang="en-US" sz="1400">
                <a:latin typeface="Arial" panose="020B0604020202020204" pitchFamily="34" charset="0"/>
                <a:cs typeface="Arial" panose="020B0604020202020204" pitchFamily="34" charset="0"/>
              </a:rPr>
              <a:t>Bulk RNA-seq confirmed </a:t>
            </a:r>
            <a:r>
              <a:rPr lang="en-US" sz="1400" err="1">
                <a:latin typeface="Arial" panose="020B0604020202020204" pitchFamily="34" charset="0"/>
                <a:cs typeface="Arial" panose="020B0604020202020204" pitchFamily="34" charset="0"/>
              </a:rPr>
              <a:t>Trm</a:t>
            </a:r>
            <a:r>
              <a:rPr lang="en-US" sz="1400">
                <a:latin typeface="Arial" panose="020B0604020202020204" pitchFamily="34" charset="0"/>
                <a:cs typeface="Arial" panose="020B0604020202020204" pitchFamily="34" charset="0"/>
              </a:rPr>
              <a:t> core gene expression in CD8⁺ T cells from both HFHC and RES mice.</a:t>
            </a:r>
          </a:p>
          <a:p>
            <a:pPr marL="285750" indent="-285750">
              <a:buFont typeface="Wingdings" panose="05000000000000000000" pitchFamily="2" charset="2"/>
              <a:buChar char="Ø"/>
            </a:pPr>
            <a:r>
              <a:rPr lang="en-US" sz="1400">
                <a:latin typeface="Arial" panose="020B0604020202020204" pitchFamily="34" charset="0"/>
                <a:cs typeface="Arial" panose="020B0604020202020204" pitchFamily="34" charset="0"/>
              </a:rPr>
              <a:t>CD8⁺ T cell depletion during resolution blocked liver inflammation and fibrosis recovery.</a:t>
            </a:r>
          </a:p>
          <a:p>
            <a:pPr marL="285750" indent="-285750">
              <a:buFont typeface="Wingdings" panose="05000000000000000000" pitchFamily="2" charset="2"/>
              <a:buChar char="Ø"/>
            </a:pPr>
            <a:r>
              <a:rPr lang="en-US" sz="1400">
                <a:latin typeface="Arial" panose="020B0604020202020204" pitchFamily="34" charset="0"/>
                <a:cs typeface="Arial" panose="020B0604020202020204" pitchFamily="34" charset="0"/>
              </a:rPr>
              <a:t>CD8⁺ </a:t>
            </a:r>
            <a:r>
              <a:rPr lang="en-US" sz="1400" err="1">
                <a:latin typeface="Arial" panose="020B0604020202020204" pitchFamily="34" charset="0"/>
                <a:cs typeface="Arial" panose="020B0604020202020204" pitchFamily="34" charset="0"/>
              </a:rPr>
              <a:t>Trm</a:t>
            </a:r>
            <a:r>
              <a:rPr lang="en-US" sz="140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attracted hepatic stellate cells (HSCs) via CCR5 signaling</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induced </a:t>
            </a:r>
            <a:r>
              <a:rPr lang="en-US" sz="1400" err="1">
                <a:latin typeface="Arial" panose="020B0604020202020204" pitchFamily="34" charset="0"/>
                <a:cs typeface="Arial" panose="020B0604020202020204" pitchFamily="34" charset="0"/>
              </a:rPr>
              <a:t>FasL</a:t>
            </a:r>
            <a:r>
              <a:rPr lang="en-US" sz="1400">
                <a:latin typeface="Arial" panose="020B0604020202020204" pitchFamily="34" charset="0"/>
                <a:cs typeface="Arial" panose="020B0604020202020204" pitchFamily="34" charset="0"/>
              </a:rPr>
              <a:t>-</a:t>
            </a:r>
            <a:r>
              <a:rPr lang="en-US" sz="1400" err="1">
                <a:latin typeface="Arial" panose="020B0604020202020204" pitchFamily="34" charset="0"/>
                <a:cs typeface="Arial" panose="020B0604020202020204" pitchFamily="34" charset="0"/>
              </a:rPr>
              <a:t>Fas</a:t>
            </a:r>
            <a:r>
              <a:rPr lang="en-US" sz="1400">
                <a:latin typeface="Arial" panose="020B0604020202020204" pitchFamily="34" charset="0"/>
                <a:cs typeface="Arial" panose="020B0604020202020204" pitchFamily="34" charset="0"/>
              </a:rPr>
              <a:t>-mediated apoptosis in activated HSCs.</a:t>
            </a:r>
          </a:p>
          <a:p>
            <a:pPr marL="285750" indent="-285750">
              <a:buFont typeface="Wingdings" panose="05000000000000000000" pitchFamily="2" charset="2"/>
              <a:buChar char="Ø"/>
            </a:pPr>
            <a:r>
              <a:rPr lang="en-US" sz="1400">
                <a:latin typeface="Arial" panose="020B0604020202020204" pitchFamily="34" charset="0"/>
                <a:cs typeface="Arial" panose="020B0604020202020204" pitchFamily="34" charset="0"/>
              </a:rPr>
              <a:t>Antibiotic treatment during resolution phase:</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 CD8⁺ </a:t>
            </a:r>
            <a:r>
              <a:rPr lang="en-US" sz="1400" err="1">
                <a:latin typeface="Arial" panose="020B0604020202020204" pitchFamily="34" charset="0"/>
                <a:cs typeface="Arial" panose="020B0604020202020204" pitchFamily="34" charset="0"/>
              </a:rPr>
              <a:t>Trm</a:t>
            </a:r>
            <a:r>
              <a:rPr lang="en-US" sz="1400">
                <a:latin typeface="Arial" panose="020B0604020202020204" pitchFamily="34" charset="0"/>
                <a:cs typeface="Arial" panose="020B0604020202020204" pitchFamily="34" charset="0"/>
              </a:rPr>
              <a:t> levels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 enhanced fibrosis recovery.</a:t>
            </a:r>
          </a:p>
          <a:p>
            <a:pPr marL="285750" indent="-285750">
              <a:buFont typeface="Wingdings" panose="05000000000000000000" pitchFamily="2" charset="2"/>
              <a:buChar char="Ø"/>
            </a:pPr>
            <a:r>
              <a:rPr lang="en-US" sz="1400">
                <a:latin typeface="Arial" panose="020B0604020202020204" pitchFamily="34" charset="0"/>
                <a:cs typeface="Arial" panose="020B0604020202020204" pitchFamily="34" charset="0"/>
              </a:rPr>
              <a:t>Metagenomics: ↑ of certain bifidobacteria during recovery, which may regulate CD8⁺ </a:t>
            </a:r>
            <a:r>
              <a:rPr lang="en-US" sz="1400" err="1">
                <a:latin typeface="Arial" panose="020B0604020202020204" pitchFamily="34" charset="0"/>
                <a:cs typeface="Arial" panose="020B0604020202020204" pitchFamily="34" charset="0"/>
              </a:rPr>
              <a:t>Trm</a:t>
            </a:r>
            <a:r>
              <a:rPr lang="en-US" sz="1400">
                <a:latin typeface="Arial" panose="020B0604020202020204" pitchFamily="34" charset="0"/>
                <a:cs typeface="Arial" panose="020B0604020202020204" pitchFamily="34" charset="0"/>
              </a:rPr>
              <a:t> proliferation and differentiation.</a:t>
            </a:r>
          </a:p>
        </p:txBody>
      </p:sp>
      <p:pic>
        <p:nvPicPr>
          <p:cNvPr id="2" name="図 37">
            <a:extLst>
              <a:ext uri="{FF2B5EF4-FFF2-40B4-BE49-F238E27FC236}">
                <a16:creationId xmlns:a16="http://schemas.microsoft.com/office/drawing/2014/main" id="{8C333016-C196-BB72-7841-BF752F1904FF}"/>
              </a:ext>
            </a:extLst>
          </p:cNvPr>
          <p:cNvPicPr>
            <a:picLocks noChangeAspect="1"/>
          </p:cNvPicPr>
          <p:nvPr/>
        </p:nvPicPr>
        <p:blipFill>
          <a:blip r:embed="rId3"/>
          <a:srcRect t="10127"/>
          <a:stretch/>
        </p:blipFill>
        <p:spPr>
          <a:xfrm>
            <a:off x="390801" y="1787423"/>
            <a:ext cx="2786700" cy="2632282"/>
          </a:xfrm>
          <a:prstGeom prst="rect">
            <a:avLst/>
          </a:prstGeom>
        </p:spPr>
      </p:pic>
      <p:sp>
        <p:nvSpPr>
          <p:cNvPr id="6" name="TextBox 5">
            <a:extLst>
              <a:ext uri="{FF2B5EF4-FFF2-40B4-BE49-F238E27FC236}">
                <a16:creationId xmlns:a16="http://schemas.microsoft.com/office/drawing/2014/main" id="{DDCD6C9B-9729-FA41-84BB-706D2CC962A5}"/>
              </a:ext>
            </a:extLst>
          </p:cNvPr>
          <p:cNvSpPr txBox="1"/>
          <p:nvPr/>
        </p:nvSpPr>
        <p:spPr>
          <a:xfrm>
            <a:off x="935994" y="1455918"/>
            <a:ext cx="1942559" cy="307777"/>
          </a:xfrm>
          <a:prstGeom prst="rect">
            <a:avLst/>
          </a:prstGeom>
          <a:solidFill>
            <a:srgbClr val="C9F0FF"/>
          </a:solidFill>
        </p:spPr>
        <p:txBody>
          <a:bodyPr wrap="square">
            <a:spAutoFit/>
          </a:bodyPr>
          <a:lstStyle/>
          <a:p>
            <a:pPr algn="just"/>
            <a:r>
              <a:rPr lang="en-GB" sz="1400" b="1">
                <a:effectLst/>
                <a:latin typeface="Arial" panose="020B0604020202020204" pitchFamily="34" charset="0"/>
                <a:ea typeface="Calibri" panose="020F0502020204030204" pitchFamily="34" charset="0"/>
                <a:cs typeface="Arial" panose="020B0604020202020204" pitchFamily="34" charset="0"/>
              </a:rPr>
              <a:t>Microbiome analysis</a:t>
            </a:r>
          </a:p>
        </p:txBody>
      </p:sp>
      <p:grpSp>
        <p:nvGrpSpPr>
          <p:cNvPr id="14" name="Group 13">
            <a:extLst>
              <a:ext uri="{FF2B5EF4-FFF2-40B4-BE49-F238E27FC236}">
                <a16:creationId xmlns:a16="http://schemas.microsoft.com/office/drawing/2014/main" id="{B5081DAF-708C-732A-54AD-BDE23CEEBE4F}"/>
              </a:ext>
            </a:extLst>
          </p:cNvPr>
          <p:cNvGrpSpPr/>
          <p:nvPr/>
        </p:nvGrpSpPr>
        <p:grpSpPr>
          <a:xfrm>
            <a:off x="3198163" y="1309263"/>
            <a:ext cx="3052385" cy="3450466"/>
            <a:chOff x="5034969" y="936647"/>
            <a:chExt cx="3052385" cy="3450466"/>
          </a:xfrm>
        </p:grpSpPr>
        <p:pic>
          <p:nvPicPr>
            <p:cNvPr id="7" name="図 34">
              <a:extLst>
                <a:ext uri="{FF2B5EF4-FFF2-40B4-BE49-F238E27FC236}">
                  <a16:creationId xmlns:a16="http://schemas.microsoft.com/office/drawing/2014/main" id="{01E88BCB-2437-77E1-7512-F36550CD6AD9}"/>
                </a:ext>
              </a:extLst>
            </p:cNvPr>
            <p:cNvPicPr>
              <a:picLocks noChangeAspect="1"/>
            </p:cNvPicPr>
            <p:nvPr/>
          </p:nvPicPr>
          <p:blipFill>
            <a:blip r:embed="rId4"/>
            <a:stretch>
              <a:fillRect/>
            </a:stretch>
          </p:blipFill>
          <p:spPr>
            <a:xfrm>
              <a:off x="5394063" y="936647"/>
              <a:ext cx="2034526" cy="1827486"/>
            </a:xfrm>
            <a:prstGeom prst="rect">
              <a:avLst/>
            </a:prstGeom>
          </p:spPr>
        </p:pic>
        <p:sp>
          <p:nvSpPr>
            <p:cNvPr id="12" name="テキスト ボックス 35">
              <a:extLst>
                <a:ext uri="{FF2B5EF4-FFF2-40B4-BE49-F238E27FC236}">
                  <a16:creationId xmlns:a16="http://schemas.microsoft.com/office/drawing/2014/main" id="{D194913F-DAC5-5CB6-C060-8EC1820FBC7D}"/>
                </a:ext>
              </a:extLst>
            </p:cNvPr>
            <p:cNvSpPr txBox="1"/>
            <p:nvPr/>
          </p:nvSpPr>
          <p:spPr>
            <a:xfrm>
              <a:off x="5034969" y="4017781"/>
              <a:ext cx="30523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1" u="none" strike="noStrike" kern="0" cap="none" spc="0" normalizeH="0" baseline="0" noProof="0" err="1">
                  <a:ln>
                    <a:noFill/>
                  </a:ln>
                  <a:solidFill>
                    <a:srgbClr val="004B87"/>
                  </a:solidFill>
                  <a:effectLst/>
                  <a:uLnTx/>
                  <a:uFillTx/>
                  <a:latin typeface="Arial" panose="020B0604020202020204" pitchFamily="34" charset="0"/>
                  <a:cs typeface="Arial" pitchFamily="34" charset="0"/>
                </a:rPr>
                <a:t>Trm</a:t>
              </a:r>
              <a:r>
                <a:rPr kumimoji="1" lang="en-US" altLang="ja-JP" sz="900" b="0" i="1" u="none" strike="noStrike" kern="0" cap="none" spc="0" normalizeH="0" baseline="0" noProof="0">
                  <a:ln>
                    <a:noFill/>
                  </a:ln>
                  <a:solidFill>
                    <a:srgbClr val="004B87"/>
                  </a:solidFill>
                  <a:effectLst/>
                  <a:uLnTx/>
                  <a:uFillTx/>
                  <a:latin typeface="Arial" panose="020B0604020202020204" pitchFamily="34" charset="0"/>
                  <a:cs typeface="Arial" pitchFamily="34" charset="0"/>
                </a:rPr>
                <a:t> = CD44+Sell-S1pr1-, </a:t>
              </a:r>
              <a:r>
                <a:rPr kumimoji="0" lang="en-US" altLang="ja-JP" sz="900" b="0" i="1" u="none" strike="noStrike" kern="0" cap="none" spc="0" normalizeH="0" baseline="0" noProof="0">
                  <a:ln>
                    <a:noFill/>
                  </a:ln>
                  <a:solidFill>
                    <a:srgbClr val="004B87"/>
                  </a:solidFill>
                  <a:effectLst/>
                  <a:uLnTx/>
                  <a:uFillTx/>
                  <a:latin typeface="Arial" panose="020B0604020202020204" pitchFamily="34" charset="0"/>
                  <a:cs typeface="Arial" pitchFamily="34" charset="0"/>
                </a:rPr>
                <a:t>Tem = CD44+Sell-S1pr1+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1" u="none" strike="noStrike" kern="0" cap="none" spc="0" normalizeH="0" baseline="0" noProof="0" err="1">
                  <a:ln>
                    <a:noFill/>
                  </a:ln>
                  <a:solidFill>
                    <a:srgbClr val="004B87"/>
                  </a:solidFill>
                  <a:effectLst/>
                  <a:uLnTx/>
                  <a:uFillTx/>
                  <a:latin typeface="Arial" panose="020B0604020202020204" pitchFamily="34" charset="0"/>
                  <a:cs typeface="Arial" pitchFamily="34" charset="0"/>
                </a:rPr>
                <a:t>Tcm</a:t>
              </a:r>
              <a:r>
                <a:rPr kumimoji="0" lang="en-US" altLang="ja-JP" sz="900" b="0" i="1" u="none" strike="noStrike" kern="0" cap="none" spc="0" normalizeH="0" baseline="0" noProof="0">
                  <a:ln>
                    <a:noFill/>
                  </a:ln>
                  <a:solidFill>
                    <a:srgbClr val="004B87"/>
                  </a:solidFill>
                  <a:effectLst/>
                  <a:uLnTx/>
                  <a:uFillTx/>
                  <a:latin typeface="Arial" panose="020B0604020202020204" pitchFamily="34" charset="0"/>
                  <a:cs typeface="Arial" pitchFamily="34" charset="0"/>
                </a:rPr>
                <a:t> = CD44+Sell+S1pr1+, naive = CD44-Sell+S1pr1+ </a:t>
              </a:r>
              <a:endParaRPr kumimoji="1" lang="ja-JP" altLang="en-US" sz="900" b="0" i="1" u="none" strike="noStrike" kern="0" cap="none" spc="0" normalizeH="0" baseline="0" noProof="0">
                <a:ln>
                  <a:noFill/>
                </a:ln>
                <a:solidFill>
                  <a:srgbClr val="004B87"/>
                </a:solidFill>
                <a:effectLst/>
                <a:uLnTx/>
                <a:uFillTx/>
                <a:latin typeface="Arial" panose="020B0604020202020204" pitchFamily="34" charset="0"/>
                <a:cs typeface="Arial" pitchFamily="34" charset="0"/>
              </a:endParaRPr>
            </a:p>
          </p:txBody>
        </p:sp>
      </p:grpSp>
      <p:sp>
        <p:nvSpPr>
          <p:cNvPr id="15" name="TextBox 14">
            <a:extLst>
              <a:ext uri="{FF2B5EF4-FFF2-40B4-BE49-F238E27FC236}">
                <a16:creationId xmlns:a16="http://schemas.microsoft.com/office/drawing/2014/main" id="{68F8011F-280C-9661-017C-EC958601FDE7}"/>
              </a:ext>
            </a:extLst>
          </p:cNvPr>
          <p:cNvSpPr txBox="1"/>
          <p:nvPr/>
        </p:nvSpPr>
        <p:spPr>
          <a:xfrm>
            <a:off x="3269146" y="968536"/>
            <a:ext cx="2654749" cy="307777"/>
          </a:xfrm>
          <a:prstGeom prst="rect">
            <a:avLst/>
          </a:prstGeom>
          <a:solidFill>
            <a:srgbClr val="C9F0FF"/>
          </a:solidFill>
        </p:spPr>
        <p:txBody>
          <a:bodyPr wrap="square">
            <a:spAutoFit/>
          </a:bodyPr>
          <a:lstStyle/>
          <a:p>
            <a:pPr algn="just"/>
            <a:r>
              <a:rPr lang="en-GB" sz="1400" b="1">
                <a:effectLst/>
                <a:latin typeface="Arial" panose="020B0604020202020204" pitchFamily="34" charset="0"/>
                <a:ea typeface="Calibri" panose="020F0502020204030204" pitchFamily="34" charset="0"/>
                <a:cs typeface="Arial" panose="020B0604020202020204" pitchFamily="34" charset="0"/>
              </a:rPr>
              <a:t>Single cell RNA-</a:t>
            </a:r>
            <a:r>
              <a:rPr lang="en-GB" sz="1400" b="1" err="1">
                <a:effectLst/>
                <a:latin typeface="Arial" panose="020B0604020202020204" pitchFamily="34" charset="0"/>
                <a:ea typeface="Calibri" panose="020F0502020204030204" pitchFamily="34" charset="0"/>
                <a:cs typeface="Arial" panose="020B0604020202020204" pitchFamily="34" charset="0"/>
              </a:rPr>
              <a:t>seq</a:t>
            </a:r>
            <a:r>
              <a:rPr lang="en-GB" sz="1400" b="1">
                <a:effectLst/>
                <a:latin typeface="Arial" panose="020B0604020202020204" pitchFamily="34" charset="0"/>
                <a:ea typeface="Calibri" panose="020F0502020204030204" pitchFamily="34" charset="0"/>
                <a:cs typeface="Arial" panose="020B0604020202020204" pitchFamily="34" charset="0"/>
              </a:rPr>
              <a:t> analysis</a:t>
            </a:r>
          </a:p>
        </p:txBody>
      </p:sp>
      <p:grpSp>
        <p:nvGrpSpPr>
          <p:cNvPr id="3" name="グループ化 3">
            <a:extLst>
              <a:ext uri="{FF2B5EF4-FFF2-40B4-BE49-F238E27FC236}">
                <a16:creationId xmlns:a16="http://schemas.microsoft.com/office/drawing/2014/main" id="{3E9F1A9C-851E-FD85-52C4-A61A4D14D304}"/>
              </a:ext>
            </a:extLst>
          </p:cNvPr>
          <p:cNvGrpSpPr>
            <a:grpSpLocks noChangeAspect="1"/>
          </p:cNvGrpSpPr>
          <p:nvPr/>
        </p:nvGrpSpPr>
        <p:grpSpPr>
          <a:xfrm>
            <a:off x="3245473" y="3204779"/>
            <a:ext cx="2654749" cy="1166385"/>
            <a:chOff x="272094" y="89952"/>
            <a:chExt cx="2933358" cy="1288795"/>
          </a:xfrm>
        </p:grpSpPr>
        <p:pic>
          <p:nvPicPr>
            <p:cNvPr id="17" name="Picture 43">
              <a:extLst>
                <a:ext uri="{FF2B5EF4-FFF2-40B4-BE49-F238E27FC236}">
                  <a16:creationId xmlns:a16="http://schemas.microsoft.com/office/drawing/2014/main" id="{14A19D66-20C9-3135-55DE-8E433D8845F7}"/>
                </a:ext>
              </a:extLst>
            </p:cNvPr>
            <p:cNvPicPr>
              <a:picLocks noChangeAspect="1"/>
            </p:cNvPicPr>
            <p:nvPr/>
          </p:nvPicPr>
          <p:blipFill rotWithShape="1">
            <a:blip r:embed="rId5"/>
            <a:srcRect t="6434" r="5393"/>
            <a:stretch/>
          </p:blipFill>
          <p:spPr>
            <a:xfrm>
              <a:off x="272094" y="298748"/>
              <a:ext cx="2912016" cy="1079999"/>
            </a:xfrm>
            <a:prstGeom prst="rect">
              <a:avLst/>
            </a:prstGeom>
          </p:spPr>
        </p:pic>
        <p:sp>
          <p:nvSpPr>
            <p:cNvPr id="18" name="TextBox 44">
              <a:extLst>
                <a:ext uri="{FF2B5EF4-FFF2-40B4-BE49-F238E27FC236}">
                  <a16:creationId xmlns:a16="http://schemas.microsoft.com/office/drawing/2014/main" id="{24306BCF-9228-1119-324A-3D691477E584}"/>
                </a:ext>
              </a:extLst>
            </p:cNvPr>
            <p:cNvSpPr txBox="1"/>
            <p:nvPr/>
          </p:nvSpPr>
          <p:spPr>
            <a:xfrm>
              <a:off x="692696" y="89952"/>
              <a:ext cx="420136" cy="280564"/>
            </a:xfrm>
            <a:prstGeom prst="rect">
              <a:avLst/>
            </a:prstGeom>
            <a:noFill/>
          </p:spPr>
          <p:txBody>
            <a:bodyPr wrap="none" rtlCol="0">
              <a:spAutoFit/>
            </a:bodyPr>
            <a:lstStyle/>
            <a:p>
              <a:r>
                <a:rPr lang="en-US" sz="1050">
                  <a:latin typeface="Arial" panose="020B0604020202020204" pitchFamily="34" charset="0"/>
                  <a:cs typeface="Arial" panose="020B0604020202020204" pitchFamily="34" charset="0"/>
                </a:rPr>
                <a:t>ND</a:t>
              </a:r>
            </a:p>
          </p:txBody>
        </p:sp>
        <p:sp>
          <p:nvSpPr>
            <p:cNvPr id="19" name="TextBox 45">
              <a:extLst>
                <a:ext uri="{FF2B5EF4-FFF2-40B4-BE49-F238E27FC236}">
                  <a16:creationId xmlns:a16="http://schemas.microsoft.com/office/drawing/2014/main" id="{5E93EACD-617D-725B-7269-E1E070244FA2}"/>
                </a:ext>
              </a:extLst>
            </p:cNvPr>
            <p:cNvSpPr txBox="1"/>
            <p:nvPr/>
          </p:nvSpPr>
          <p:spPr>
            <a:xfrm>
              <a:off x="1592446" y="89952"/>
              <a:ext cx="618515" cy="280564"/>
            </a:xfrm>
            <a:prstGeom prst="rect">
              <a:avLst/>
            </a:prstGeom>
            <a:noFill/>
          </p:spPr>
          <p:txBody>
            <a:bodyPr wrap="none" rtlCol="0">
              <a:spAutoFit/>
            </a:bodyPr>
            <a:lstStyle/>
            <a:p>
              <a:r>
                <a:rPr lang="en-US" sz="1050">
                  <a:latin typeface="Arial" panose="020B0604020202020204" pitchFamily="34" charset="0"/>
                  <a:cs typeface="Arial" panose="020B0604020202020204" pitchFamily="34" charset="0"/>
                </a:rPr>
                <a:t>HFHC</a:t>
              </a:r>
            </a:p>
          </p:txBody>
        </p:sp>
        <p:sp>
          <p:nvSpPr>
            <p:cNvPr id="20" name="TextBox 46">
              <a:extLst>
                <a:ext uri="{FF2B5EF4-FFF2-40B4-BE49-F238E27FC236}">
                  <a16:creationId xmlns:a16="http://schemas.microsoft.com/office/drawing/2014/main" id="{8B4DF46B-EA40-4C43-BE4B-0A384D369D4B}"/>
                </a:ext>
              </a:extLst>
            </p:cNvPr>
            <p:cNvSpPr txBox="1"/>
            <p:nvPr/>
          </p:nvSpPr>
          <p:spPr>
            <a:xfrm>
              <a:off x="2600684" y="89952"/>
              <a:ext cx="510470" cy="280564"/>
            </a:xfrm>
            <a:prstGeom prst="rect">
              <a:avLst/>
            </a:prstGeom>
            <a:noFill/>
          </p:spPr>
          <p:txBody>
            <a:bodyPr wrap="none" rtlCol="0">
              <a:spAutoFit/>
            </a:bodyPr>
            <a:lstStyle/>
            <a:p>
              <a:r>
                <a:rPr lang="en-US" sz="1050">
                  <a:latin typeface="Arial" panose="020B0604020202020204" pitchFamily="34" charset="0"/>
                  <a:cs typeface="Arial" panose="020B0604020202020204" pitchFamily="34" charset="0"/>
                </a:rPr>
                <a:t>RES</a:t>
              </a:r>
            </a:p>
          </p:txBody>
        </p:sp>
        <p:sp>
          <p:nvSpPr>
            <p:cNvPr id="21" name="フリーフォーム 103">
              <a:extLst>
                <a:ext uri="{FF2B5EF4-FFF2-40B4-BE49-F238E27FC236}">
                  <a16:creationId xmlns:a16="http://schemas.microsoft.com/office/drawing/2014/main" id="{FFDF5E76-40CB-83C7-30DD-A1C0ACA51641}"/>
                </a:ext>
              </a:extLst>
            </p:cNvPr>
            <p:cNvSpPr/>
            <p:nvPr/>
          </p:nvSpPr>
          <p:spPr>
            <a:xfrm>
              <a:off x="2729122" y="449958"/>
              <a:ext cx="476330" cy="614609"/>
            </a:xfrm>
            <a:custGeom>
              <a:avLst/>
              <a:gdLst>
                <a:gd name="connsiteX0" fmla="*/ 559807 w 859942"/>
                <a:gd name="connsiteY0" fmla="*/ 216694 h 925283"/>
                <a:gd name="connsiteX1" fmla="*/ 416932 w 859942"/>
                <a:gd name="connsiteY1" fmla="*/ 190500 h 925283"/>
                <a:gd name="connsiteX2" fmla="*/ 309776 w 859942"/>
                <a:gd name="connsiteY2" fmla="*/ 59532 h 925283"/>
                <a:gd name="connsiteX3" fmla="*/ 243101 w 859942"/>
                <a:gd name="connsiteY3" fmla="*/ 0 h 925283"/>
                <a:gd name="connsiteX4" fmla="*/ 143089 w 859942"/>
                <a:gd name="connsiteY4" fmla="*/ 0 h 925283"/>
                <a:gd name="connsiteX5" fmla="*/ 69270 w 859942"/>
                <a:gd name="connsiteY5" fmla="*/ 59532 h 925283"/>
                <a:gd name="connsiteX6" fmla="*/ 128801 w 859942"/>
                <a:gd name="connsiteY6" fmla="*/ 290513 h 925283"/>
                <a:gd name="connsiteX7" fmla="*/ 169282 w 859942"/>
                <a:gd name="connsiteY7" fmla="*/ 426244 h 925283"/>
                <a:gd name="connsiteX8" fmla="*/ 50220 w 859942"/>
                <a:gd name="connsiteY8" fmla="*/ 597694 h 925283"/>
                <a:gd name="connsiteX9" fmla="*/ 214 w 859942"/>
                <a:gd name="connsiteY9" fmla="*/ 711994 h 925283"/>
                <a:gd name="connsiteX10" fmla="*/ 66889 w 859942"/>
                <a:gd name="connsiteY10" fmla="*/ 881063 h 925283"/>
                <a:gd name="connsiteX11" fmla="*/ 302632 w 859942"/>
                <a:gd name="connsiteY11" fmla="*/ 923925 h 925283"/>
                <a:gd name="connsiteX12" fmla="*/ 695539 w 859942"/>
                <a:gd name="connsiteY12" fmla="*/ 845344 h 925283"/>
                <a:gd name="connsiteX13" fmla="*/ 859845 w 859942"/>
                <a:gd name="connsiteY13" fmla="*/ 445294 h 925283"/>
                <a:gd name="connsiteX14" fmla="*/ 716970 w 859942"/>
                <a:gd name="connsiteY14" fmla="*/ 221457 h 925283"/>
                <a:gd name="connsiteX15" fmla="*/ 559807 w 859942"/>
                <a:gd name="connsiteY15" fmla="*/ 216694 h 92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9942" h="925283">
                  <a:moveTo>
                    <a:pt x="559807" y="216694"/>
                  </a:moveTo>
                  <a:cubicBezTo>
                    <a:pt x="509801" y="211535"/>
                    <a:pt x="458604" y="216694"/>
                    <a:pt x="416932" y="190500"/>
                  </a:cubicBezTo>
                  <a:cubicBezTo>
                    <a:pt x="375260" y="164306"/>
                    <a:pt x="338748" y="91282"/>
                    <a:pt x="309776" y="59532"/>
                  </a:cubicBezTo>
                  <a:cubicBezTo>
                    <a:pt x="280804" y="27782"/>
                    <a:pt x="270882" y="9922"/>
                    <a:pt x="243101" y="0"/>
                  </a:cubicBezTo>
                  <a:cubicBezTo>
                    <a:pt x="215320" y="-9922"/>
                    <a:pt x="172061" y="-9922"/>
                    <a:pt x="143089" y="0"/>
                  </a:cubicBezTo>
                  <a:cubicBezTo>
                    <a:pt x="114117" y="9922"/>
                    <a:pt x="71651" y="11113"/>
                    <a:pt x="69270" y="59532"/>
                  </a:cubicBezTo>
                  <a:cubicBezTo>
                    <a:pt x="66889" y="107951"/>
                    <a:pt x="112132" y="229394"/>
                    <a:pt x="128801" y="290513"/>
                  </a:cubicBezTo>
                  <a:cubicBezTo>
                    <a:pt x="145470" y="351632"/>
                    <a:pt x="182379" y="375047"/>
                    <a:pt x="169282" y="426244"/>
                  </a:cubicBezTo>
                  <a:cubicBezTo>
                    <a:pt x="156185" y="477441"/>
                    <a:pt x="78398" y="550069"/>
                    <a:pt x="50220" y="597694"/>
                  </a:cubicBezTo>
                  <a:cubicBezTo>
                    <a:pt x="22042" y="645319"/>
                    <a:pt x="-2564" y="664766"/>
                    <a:pt x="214" y="711994"/>
                  </a:cubicBezTo>
                  <a:cubicBezTo>
                    <a:pt x="2992" y="759222"/>
                    <a:pt x="16486" y="845741"/>
                    <a:pt x="66889" y="881063"/>
                  </a:cubicBezTo>
                  <a:cubicBezTo>
                    <a:pt x="117292" y="916385"/>
                    <a:pt x="197857" y="929878"/>
                    <a:pt x="302632" y="923925"/>
                  </a:cubicBezTo>
                  <a:cubicBezTo>
                    <a:pt x="407407" y="917972"/>
                    <a:pt x="602670" y="925116"/>
                    <a:pt x="695539" y="845344"/>
                  </a:cubicBezTo>
                  <a:cubicBezTo>
                    <a:pt x="788408" y="765572"/>
                    <a:pt x="856273" y="549275"/>
                    <a:pt x="859845" y="445294"/>
                  </a:cubicBezTo>
                  <a:cubicBezTo>
                    <a:pt x="863417" y="341313"/>
                    <a:pt x="768167" y="259954"/>
                    <a:pt x="716970" y="221457"/>
                  </a:cubicBezTo>
                  <a:cubicBezTo>
                    <a:pt x="665773" y="182960"/>
                    <a:pt x="609813" y="221853"/>
                    <a:pt x="559807" y="216694"/>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2" name="フリーフォーム 104">
              <a:extLst>
                <a:ext uri="{FF2B5EF4-FFF2-40B4-BE49-F238E27FC236}">
                  <a16:creationId xmlns:a16="http://schemas.microsoft.com/office/drawing/2014/main" id="{793BFAFD-F8BD-C0D7-B776-FF900CE80BA5}"/>
                </a:ext>
              </a:extLst>
            </p:cNvPr>
            <p:cNvSpPr/>
            <p:nvPr/>
          </p:nvSpPr>
          <p:spPr>
            <a:xfrm>
              <a:off x="1769717" y="449958"/>
              <a:ext cx="476330" cy="614609"/>
            </a:xfrm>
            <a:custGeom>
              <a:avLst/>
              <a:gdLst>
                <a:gd name="connsiteX0" fmla="*/ 559807 w 859942"/>
                <a:gd name="connsiteY0" fmla="*/ 216694 h 925283"/>
                <a:gd name="connsiteX1" fmla="*/ 416932 w 859942"/>
                <a:gd name="connsiteY1" fmla="*/ 190500 h 925283"/>
                <a:gd name="connsiteX2" fmla="*/ 309776 w 859942"/>
                <a:gd name="connsiteY2" fmla="*/ 59532 h 925283"/>
                <a:gd name="connsiteX3" fmla="*/ 243101 w 859942"/>
                <a:gd name="connsiteY3" fmla="*/ 0 h 925283"/>
                <a:gd name="connsiteX4" fmla="*/ 143089 w 859942"/>
                <a:gd name="connsiteY4" fmla="*/ 0 h 925283"/>
                <a:gd name="connsiteX5" fmla="*/ 69270 w 859942"/>
                <a:gd name="connsiteY5" fmla="*/ 59532 h 925283"/>
                <a:gd name="connsiteX6" fmla="*/ 128801 w 859942"/>
                <a:gd name="connsiteY6" fmla="*/ 290513 h 925283"/>
                <a:gd name="connsiteX7" fmla="*/ 169282 w 859942"/>
                <a:gd name="connsiteY7" fmla="*/ 426244 h 925283"/>
                <a:gd name="connsiteX8" fmla="*/ 50220 w 859942"/>
                <a:gd name="connsiteY8" fmla="*/ 597694 h 925283"/>
                <a:gd name="connsiteX9" fmla="*/ 214 w 859942"/>
                <a:gd name="connsiteY9" fmla="*/ 711994 h 925283"/>
                <a:gd name="connsiteX10" fmla="*/ 66889 w 859942"/>
                <a:gd name="connsiteY10" fmla="*/ 881063 h 925283"/>
                <a:gd name="connsiteX11" fmla="*/ 302632 w 859942"/>
                <a:gd name="connsiteY11" fmla="*/ 923925 h 925283"/>
                <a:gd name="connsiteX12" fmla="*/ 695539 w 859942"/>
                <a:gd name="connsiteY12" fmla="*/ 845344 h 925283"/>
                <a:gd name="connsiteX13" fmla="*/ 859845 w 859942"/>
                <a:gd name="connsiteY13" fmla="*/ 445294 h 925283"/>
                <a:gd name="connsiteX14" fmla="*/ 716970 w 859942"/>
                <a:gd name="connsiteY14" fmla="*/ 221457 h 925283"/>
                <a:gd name="connsiteX15" fmla="*/ 559807 w 859942"/>
                <a:gd name="connsiteY15" fmla="*/ 216694 h 92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9942" h="925283">
                  <a:moveTo>
                    <a:pt x="559807" y="216694"/>
                  </a:moveTo>
                  <a:cubicBezTo>
                    <a:pt x="509801" y="211535"/>
                    <a:pt x="458604" y="216694"/>
                    <a:pt x="416932" y="190500"/>
                  </a:cubicBezTo>
                  <a:cubicBezTo>
                    <a:pt x="375260" y="164306"/>
                    <a:pt x="338748" y="91282"/>
                    <a:pt x="309776" y="59532"/>
                  </a:cubicBezTo>
                  <a:cubicBezTo>
                    <a:pt x="280804" y="27782"/>
                    <a:pt x="270882" y="9922"/>
                    <a:pt x="243101" y="0"/>
                  </a:cubicBezTo>
                  <a:cubicBezTo>
                    <a:pt x="215320" y="-9922"/>
                    <a:pt x="172061" y="-9922"/>
                    <a:pt x="143089" y="0"/>
                  </a:cubicBezTo>
                  <a:cubicBezTo>
                    <a:pt x="114117" y="9922"/>
                    <a:pt x="71651" y="11113"/>
                    <a:pt x="69270" y="59532"/>
                  </a:cubicBezTo>
                  <a:cubicBezTo>
                    <a:pt x="66889" y="107951"/>
                    <a:pt x="112132" y="229394"/>
                    <a:pt x="128801" y="290513"/>
                  </a:cubicBezTo>
                  <a:cubicBezTo>
                    <a:pt x="145470" y="351632"/>
                    <a:pt x="182379" y="375047"/>
                    <a:pt x="169282" y="426244"/>
                  </a:cubicBezTo>
                  <a:cubicBezTo>
                    <a:pt x="156185" y="477441"/>
                    <a:pt x="78398" y="550069"/>
                    <a:pt x="50220" y="597694"/>
                  </a:cubicBezTo>
                  <a:cubicBezTo>
                    <a:pt x="22042" y="645319"/>
                    <a:pt x="-2564" y="664766"/>
                    <a:pt x="214" y="711994"/>
                  </a:cubicBezTo>
                  <a:cubicBezTo>
                    <a:pt x="2992" y="759222"/>
                    <a:pt x="16486" y="845741"/>
                    <a:pt x="66889" y="881063"/>
                  </a:cubicBezTo>
                  <a:cubicBezTo>
                    <a:pt x="117292" y="916385"/>
                    <a:pt x="197857" y="929878"/>
                    <a:pt x="302632" y="923925"/>
                  </a:cubicBezTo>
                  <a:cubicBezTo>
                    <a:pt x="407407" y="917972"/>
                    <a:pt x="602670" y="925116"/>
                    <a:pt x="695539" y="845344"/>
                  </a:cubicBezTo>
                  <a:cubicBezTo>
                    <a:pt x="788408" y="765572"/>
                    <a:pt x="856273" y="549275"/>
                    <a:pt x="859845" y="445294"/>
                  </a:cubicBezTo>
                  <a:cubicBezTo>
                    <a:pt x="863417" y="341313"/>
                    <a:pt x="768167" y="259954"/>
                    <a:pt x="716970" y="221457"/>
                  </a:cubicBezTo>
                  <a:cubicBezTo>
                    <a:pt x="665773" y="182960"/>
                    <a:pt x="609813" y="221853"/>
                    <a:pt x="559807" y="216694"/>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 name="フリーフォーム 108">
              <a:extLst>
                <a:ext uri="{FF2B5EF4-FFF2-40B4-BE49-F238E27FC236}">
                  <a16:creationId xmlns:a16="http://schemas.microsoft.com/office/drawing/2014/main" id="{C0017D18-6C0D-9A91-C520-A6B8A74B5CC1}"/>
                </a:ext>
              </a:extLst>
            </p:cNvPr>
            <p:cNvSpPr/>
            <p:nvPr/>
          </p:nvSpPr>
          <p:spPr>
            <a:xfrm>
              <a:off x="845767" y="467158"/>
              <a:ext cx="476330" cy="597409"/>
            </a:xfrm>
            <a:custGeom>
              <a:avLst/>
              <a:gdLst>
                <a:gd name="connsiteX0" fmla="*/ 559807 w 859942"/>
                <a:gd name="connsiteY0" fmla="*/ 216694 h 925283"/>
                <a:gd name="connsiteX1" fmla="*/ 416932 w 859942"/>
                <a:gd name="connsiteY1" fmla="*/ 190500 h 925283"/>
                <a:gd name="connsiteX2" fmla="*/ 309776 w 859942"/>
                <a:gd name="connsiteY2" fmla="*/ 59532 h 925283"/>
                <a:gd name="connsiteX3" fmla="*/ 243101 w 859942"/>
                <a:gd name="connsiteY3" fmla="*/ 0 h 925283"/>
                <a:gd name="connsiteX4" fmla="*/ 143089 w 859942"/>
                <a:gd name="connsiteY4" fmla="*/ 0 h 925283"/>
                <a:gd name="connsiteX5" fmla="*/ 69270 w 859942"/>
                <a:gd name="connsiteY5" fmla="*/ 59532 h 925283"/>
                <a:gd name="connsiteX6" fmla="*/ 128801 w 859942"/>
                <a:gd name="connsiteY6" fmla="*/ 290513 h 925283"/>
                <a:gd name="connsiteX7" fmla="*/ 169282 w 859942"/>
                <a:gd name="connsiteY7" fmla="*/ 426244 h 925283"/>
                <a:gd name="connsiteX8" fmla="*/ 50220 w 859942"/>
                <a:gd name="connsiteY8" fmla="*/ 597694 h 925283"/>
                <a:gd name="connsiteX9" fmla="*/ 214 w 859942"/>
                <a:gd name="connsiteY9" fmla="*/ 711994 h 925283"/>
                <a:gd name="connsiteX10" fmla="*/ 66889 w 859942"/>
                <a:gd name="connsiteY10" fmla="*/ 881063 h 925283"/>
                <a:gd name="connsiteX11" fmla="*/ 302632 w 859942"/>
                <a:gd name="connsiteY11" fmla="*/ 923925 h 925283"/>
                <a:gd name="connsiteX12" fmla="*/ 695539 w 859942"/>
                <a:gd name="connsiteY12" fmla="*/ 845344 h 925283"/>
                <a:gd name="connsiteX13" fmla="*/ 859845 w 859942"/>
                <a:gd name="connsiteY13" fmla="*/ 445294 h 925283"/>
                <a:gd name="connsiteX14" fmla="*/ 716970 w 859942"/>
                <a:gd name="connsiteY14" fmla="*/ 221457 h 925283"/>
                <a:gd name="connsiteX15" fmla="*/ 559807 w 859942"/>
                <a:gd name="connsiteY15" fmla="*/ 216694 h 92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9942" h="925283">
                  <a:moveTo>
                    <a:pt x="559807" y="216694"/>
                  </a:moveTo>
                  <a:cubicBezTo>
                    <a:pt x="509801" y="211535"/>
                    <a:pt x="458604" y="216694"/>
                    <a:pt x="416932" y="190500"/>
                  </a:cubicBezTo>
                  <a:cubicBezTo>
                    <a:pt x="375260" y="164306"/>
                    <a:pt x="338748" y="91282"/>
                    <a:pt x="309776" y="59532"/>
                  </a:cubicBezTo>
                  <a:cubicBezTo>
                    <a:pt x="280804" y="27782"/>
                    <a:pt x="270882" y="9922"/>
                    <a:pt x="243101" y="0"/>
                  </a:cubicBezTo>
                  <a:cubicBezTo>
                    <a:pt x="215320" y="-9922"/>
                    <a:pt x="172061" y="-9922"/>
                    <a:pt x="143089" y="0"/>
                  </a:cubicBezTo>
                  <a:cubicBezTo>
                    <a:pt x="114117" y="9922"/>
                    <a:pt x="71651" y="11113"/>
                    <a:pt x="69270" y="59532"/>
                  </a:cubicBezTo>
                  <a:cubicBezTo>
                    <a:pt x="66889" y="107951"/>
                    <a:pt x="112132" y="229394"/>
                    <a:pt x="128801" y="290513"/>
                  </a:cubicBezTo>
                  <a:cubicBezTo>
                    <a:pt x="145470" y="351632"/>
                    <a:pt x="182379" y="375047"/>
                    <a:pt x="169282" y="426244"/>
                  </a:cubicBezTo>
                  <a:cubicBezTo>
                    <a:pt x="156185" y="477441"/>
                    <a:pt x="78398" y="550069"/>
                    <a:pt x="50220" y="597694"/>
                  </a:cubicBezTo>
                  <a:cubicBezTo>
                    <a:pt x="22042" y="645319"/>
                    <a:pt x="-2564" y="664766"/>
                    <a:pt x="214" y="711994"/>
                  </a:cubicBezTo>
                  <a:cubicBezTo>
                    <a:pt x="2992" y="759222"/>
                    <a:pt x="16486" y="845741"/>
                    <a:pt x="66889" y="881063"/>
                  </a:cubicBezTo>
                  <a:cubicBezTo>
                    <a:pt x="117292" y="916385"/>
                    <a:pt x="197857" y="929878"/>
                    <a:pt x="302632" y="923925"/>
                  </a:cubicBezTo>
                  <a:cubicBezTo>
                    <a:pt x="407407" y="917972"/>
                    <a:pt x="602670" y="925116"/>
                    <a:pt x="695539" y="845344"/>
                  </a:cubicBezTo>
                  <a:cubicBezTo>
                    <a:pt x="788408" y="765572"/>
                    <a:pt x="856273" y="549275"/>
                    <a:pt x="859845" y="445294"/>
                  </a:cubicBezTo>
                  <a:cubicBezTo>
                    <a:pt x="863417" y="341313"/>
                    <a:pt x="768167" y="259954"/>
                    <a:pt x="716970" y="221457"/>
                  </a:cubicBezTo>
                  <a:cubicBezTo>
                    <a:pt x="665773" y="182960"/>
                    <a:pt x="609813" y="221853"/>
                    <a:pt x="559807" y="216694"/>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pic>
        <p:nvPicPr>
          <p:cNvPr id="24" name="Graphic 23" descr="Home with solid fill">
            <a:hlinkClick r:id="rId6" action="ppaction://hlinksldjump"/>
            <a:extLst>
              <a:ext uri="{FF2B5EF4-FFF2-40B4-BE49-F238E27FC236}">
                <a16:creationId xmlns:a16="http://schemas.microsoft.com/office/drawing/2014/main" id="{C4277B3D-67EF-32C4-457E-6D03C6BC37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41004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6F915-B62E-90A0-D0A0-6DA496AE8B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EEB6E1-1660-8AED-01B5-CA1872953CFB}"/>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THU-062-YI</a:t>
            </a:r>
            <a:r>
              <a:rPr lang="en-US" sz="1800">
                <a:latin typeface="Arial" panose="020B0604020202020204" pitchFamily="34" charset="0"/>
                <a:cs typeface="Arial" panose="020B0604020202020204" pitchFamily="34" charset="0"/>
              </a:rPr>
              <a:t> Human umbilical cord mesenchymal stem cells attenuate liver fibrosis in mice and inhibit hepatic stellate cell activation via secreting soluble factors</a:t>
            </a:r>
          </a:p>
        </p:txBody>
      </p:sp>
      <p:sp>
        <p:nvSpPr>
          <p:cNvPr id="5" name="Content Placeholder 2">
            <a:extLst>
              <a:ext uri="{FF2B5EF4-FFF2-40B4-BE49-F238E27FC236}">
                <a16:creationId xmlns:a16="http://schemas.microsoft.com/office/drawing/2014/main" id="{554DE598-92C3-CBA6-307A-5C4E97E925E1}"/>
              </a:ext>
            </a:extLst>
          </p:cNvPr>
          <p:cNvSpPr txBox="1">
            <a:spLocks/>
          </p:cNvSpPr>
          <p:nvPr/>
        </p:nvSpPr>
        <p:spPr>
          <a:xfrm>
            <a:off x="459514" y="1344204"/>
            <a:ext cx="11272972" cy="1930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en-US" sz="1800" kern="0">
                <a:latin typeface="Arial" panose="020B0604020202020204" pitchFamily="34" charset="0"/>
                <a:ea typeface="Yu Mincho" panose="02020400000000000000" pitchFamily="18" charset="-128"/>
                <a:cs typeface="Arial" panose="020B0604020202020204" pitchFamily="34" charset="0"/>
              </a:rPr>
              <a:t>Mesenchymal stem cells (MSCs) have emerged as promising candidates to treat clinical liver fibrosis.</a:t>
            </a:r>
          </a:p>
          <a:p>
            <a:pPr>
              <a:buClr>
                <a:srgbClr val="004B87"/>
              </a:buClr>
              <a:defRPr/>
            </a:pPr>
            <a:r>
              <a:rPr lang="en-US" sz="1800" kern="0">
                <a:effectLst/>
                <a:latin typeface="Arial" panose="020B0604020202020204" pitchFamily="34" charset="0"/>
                <a:ea typeface="DengXian" panose="02010600030101010101" pitchFamily="2" charset="-122"/>
                <a:cs typeface="Arial" panose="020B0604020202020204" pitchFamily="34" charset="0"/>
              </a:rPr>
              <a:t>However, the key factors and mechanisms underlying their antifibrotic effects remain largely unclear.</a:t>
            </a:r>
            <a:endParaRPr lang="en-US" sz="1800" kern="0">
              <a:latin typeface="Arial" panose="020B0604020202020204" pitchFamily="34" charset="0"/>
              <a:ea typeface="Yu Mincho" panose="02020400000000000000" pitchFamily="18" charset="-128"/>
              <a:cs typeface="Arial" panose="020B0604020202020204" pitchFamily="34" charset="0"/>
            </a:endParaRPr>
          </a:p>
          <a:p>
            <a:pPr marL="0" indent="0">
              <a:buClr>
                <a:srgbClr val="004B87"/>
              </a:buClr>
              <a:buFont typeface="Arial" panose="020B0604020202020204" pitchFamily="34" charset="0"/>
              <a:buNone/>
              <a:defRPr/>
            </a:pPr>
            <a:r>
              <a:rPr lang="en-US" sz="1800" b="1">
                <a:solidFill>
                  <a:srgbClr val="5BC2E7"/>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0">
                <a:latin typeface="Arial" panose="020B0604020202020204" pitchFamily="34" charset="0"/>
                <a:ea typeface="Yu Mincho" panose="02020400000000000000" pitchFamily="18" charset="-128"/>
                <a:cs typeface="Arial" panose="020B0604020202020204" pitchFamily="34" charset="0"/>
              </a:rPr>
              <a:t>To assess the therapeutic efficacy of human umbilical cord (UC) MSCs in a murine liver fibrosis model and dissect the influence of their </a:t>
            </a:r>
            <a:r>
              <a:rPr lang="en-US" sz="1800" kern="0" err="1">
                <a:latin typeface="Arial" panose="020B0604020202020204" pitchFamily="34" charset="0"/>
                <a:ea typeface="Yu Mincho" panose="02020400000000000000" pitchFamily="18" charset="-128"/>
                <a:cs typeface="Arial" panose="020B0604020202020204" pitchFamily="34" charset="0"/>
              </a:rPr>
              <a:t>secretome</a:t>
            </a:r>
            <a:r>
              <a:rPr lang="en-US" sz="1800" kern="0">
                <a:latin typeface="Arial" panose="020B0604020202020204" pitchFamily="34" charset="0"/>
                <a:ea typeface="Yu Mincho" panose="02020400000000000000" pitchFamily="18" charset="-128"/>
                <a:cs typeface="Arial" panose="020B0604020202020204" pitchFamily="34" charset="0"/>
              </a:rPr>
              <a:t> </a:t>
            </a:r>
            <a:r>
              <a:rPr lang="en-US" sz="1800" i="1" kern="0">
                <a:latin typeface="Arial" panose="020B0604020202020204" pitchFamily="34" charset="0"/>
                <a:ea typeface="Yu Mincho" panose="02020400000000000000" pitchFamily="18" charset="-128"/>
                <a:cs typeface="Arial" panose="020B0604020202020204" pitchFamily="34" charset="0"/>
              </a:rPr>
              <a:t>in vitro.</a:t>
            </a:r>
            <a:endParaRPr lang="en-US" sz="1800" i="1">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9D27596-D62E-C75A-8C95-785966A78CF8}"/>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61880CE-87FF-61B7-9FED-8C43D858CD8F}"/>
              </a:ext>
            </a:extLst>
          </p:cNvPr>
          <p:cNvSpPr/>
          <p:nvPr/>
        </p:nvSpPr>
        <p:spPr>
          <a:xfrm>
            <a:off x="326281" y="846659"/>
            <a:ext cx="11579771" cy="1930623"/>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BA82FF0-E60C-B98B-3D14-7BCAA9A1B113}"/>
              </a:ext>
            </a:extLst>
          </p:cNvPr>
          <p:cNvSpPr/>
          <p:nvPr/>
        </p:nvSpPr>
        <p:spPr>
          <a:xfrm>
            <a:off x="504194" y="3116261"/>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3DE78F1-13D7-33BC-E3CA-3792DA0B7927}"/>
              </a:ext>
            </a:extLst>
          </p:cNvPr>
          <p:cNvSpPr/>
          <p:nvPr/>
        </p:nvSpPr>
        <p:spPr>
          <a:xfrm>
            <a:off x="326280" y="2961193"/>
            <a:ext cx="11579772" cy="3315682"/>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DA46AF9-162F-E4F9-A356-D5205ADAA483}"/>
              </a:ext>
            </a:extLst>
          </p:cNvPr>
          <p:cNvGrpSpPr/>
          <p:nvPr/>
        </p:nvGrpSpPr>
        <p:grpSpPr>
          <a:xfrm>
            <a:off x="581169" y="3615918"/>
            <a:ext cx="2408186" cy="1016803"/>
            <a:chOff x="4860339" y="1807943"/>
            <a:chExt cx="2408186" cy="1016803"/>
          </a:xfrm>
        </p:grpSpPr>
        <p:sp>
          <p:nvSpPr>
            <p:cNvPr id="11" name="Rectangle: Rounded Corners 10">
              <a:extLst>
                <a:ext uri="{FF2B5EF4-FFF2-40B4-BE49-F238E27FC236}">
                  <a16:creationId xmlns:a16="http://schemas.microsoft.com/office/drawing/2014/main" id="{1190A50A-3FF3-6256-062A-CD4B3907CCA8}"/>
                </a:ext>
              </a:extLst>
            </p:cNvPr>
            <p:cNvSpPr/>
            <p:nvPr/>
          </p:nvSpPr>
          <p:spPr>
            <a:xfrm>
              <a:off x="4860339" y="1807943"/>
              <a:ext cx="2408186" cy="101680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B695FFF-8B14-B1A8-96A4-D1CD5A3B7FFE}"/>
                </a:ext>
              </a:extLst>
            </p:cNvPr>
            <p:cNvGrpSpPr/>
            <p:nvPr/>
          </p:nvGrpSpPr>
          <p:grpSpPr>
            <a:xfrm>
              <a:off x="5003214" y="1878709"/>
              <a:ext cx="2265311" cy="856192"/>
              <a:chOff x="5003214" y="1878709"/>
              <a:chExt cx="2265311" cy="856192"/>
            </a:xfrm>
          </p:grpSpPr>
          <p:sp>
            <p:nvSpPr>
              <p:cNvPr id="13" name="Content Placeholder 2">
                <a:extLst>
                  <a:ext uri="{FF2B5EF4-FFF2-40B4-BE49-F238E27FC236}">
                    <a16:creationId xmlns:a16="http://schemas.microsoft.com/office/drawing/2014/main" id="{DD15482E-57C3-5B95-26F1-0784244F66B7}"/>
                  </a:ext>
                </a:extLst>
              </p:cNvPr>
              <p:cNvSpPr txBox="1">
                <a:spLocks/>
              </p:cNvSpPr>
              <p:nvPr/>
            </p:nvSpPr>
            <p:spPr>
              <a:xfrm>
                <a:off x="5647017" y="2254924"/>
                <a:ext cx="1621508"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effectLst/>
                    <a:latin typeface="Arial" panose="020B0604020202020204" pitchFamily="34" charset="0"/>
                    <a:ea typeface="Calibri" panose="020F0502020204030204" pitchFamily="34" charset="0"/>
                    <a:cs typeface="Arial" panose="020B0604020202020204" pitchFamily="34" charset="0"/>
                  </a:rPr>
                  <a:t>CCl</a:t>
                </a:r>
                <a:r>
                  <a:rPr lang="en-US" sz="1400" baseline="-25000">
                    <a:effectLst/>
                    <a:latin typeface="Arial" panose="020B0604020202020204" pitchFamily="34" charset="0"/>
                    <a:ea typeface="Calibri" panose="020F0502020204030204" pitchFamily="34" charset="0"/>
                    <a:cs typeface="Arial" panose="020B0604020202020204" pitchFamily="34" charset="0"/>
                  </a:rPr>
                  <a:t>4</a:t>
                </a:r>
                <a:r>
                  <a:rPr lang="en-US" sz="1400" kern="0">
                    <a:effectLst/>
                    <a:latin typeface="Arial" panose="020B0604020202020204" pitchFamily="34" charset="0"/>
                    <a:ea typeface="Calibri" panose="020F0502020204030204" pitchFamily="34" charset="0"/>
                    <a:cs typeface="Arial" panose="020B0604020202020204" pitchFamily="34" charset="0"/>
                  </a:rPr>
                  <a:t> injections for 6-10 weeks.</a:t>
                </a:r>
                <a:endParaRPr lang="en-US" sz="1400">
                  <a:latin typeface="Arial" panose="020B0604020202020204" pitchFamily="34" charset="0"/>
                  <a:cs typeface="Arial" panose="020B0604020202020204" pitchFamily="34" charset="0"/>
                </a:endParaRPr>
              </a:p>
            </p:txBody>
          </p:sp>
          <p:pic>
            <p:nvPicPr>
              <p:cNvPr id="14" name="Graphic 13" descr="Rat with solid fill">
                <a:extLst>
                  <a:ext uri="{FF2B5EF4-FFF2-40B4-BE49-F238E27FC236}">
                    <a16:creationId xmlns:a16="http://schemas.microsoft.com/office/drawing/2014/main" id="{D4E869CF-3F21-47EF-4AB6-E788395779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9641" y="2113530"/>
                <a:ext cx="597376" cy="621371"/>
              </a:xfrm>
              <a:prstGeom prst="rect">
                <a:avLst/>
              </a:prstGeom>
            </p:spPr>
          </p:pic>
          <p:sp>
            <p:nvSpPr>
              <p:cNvPr id="15" name="Content Placeholder 2">
                <a:extLst>
                  <a:ext uri="{FF2B5EF4-FFF2-40B4-BE49-F238E27FC236}">
                    <a16:creationId xmlns:a16="http://schemas.microsoft.com/office/drawing/2014/main" id="{C15303FC-21E3-7F31-E1F3-A56A634625F9}"/>
                  </a:ext>
                </a:extLst>
              </p:cNvPr>
              <p:cNvSpPr txBox="1">
                <a:spLocks/>
              </p:cNvSpPr>
              <p:nvPr/>
            </p:nvSpPr>
            <p:spPr>
              <a:xfrm>
                <a:off x="5003214"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Fibrosis model</a:t>
                </a:r>
                <a:endParaRPr lang="en-US" sz="1600" b="1">
                  <a:latin typeface="Arial" panose="020B0604020202020204" pitchFamily="34" charset="0"/>
                  <a:cs typeface="Arial" panose="020B0604020202020204" pitchFamily="34" charset="0"/>
                </a:endParaRPr>
              </a:p>
            </p:txBody>
          </p:sp>
        </p:grpSp>
      </p:grpSp>
      <p:cxnSp>
        <p:nvCxnSpPr>
          <p:cNvPr id="16" name="Straight Arrow Connector 15">
            <a:extLst>
              <a:ext uri="{FF2B5EF4-FFF2-40B4-BE49-F238E27FC236}">
                <a16:creationId xmlns:a16="http://schemas.microsoft.com/office/drawing/2014/main" id="{286CB53C-B67B-3002-E1F6-24CF25BC3817}"/>
              </a:ext>
            </a:extLst>
          </p:cNvPr>
          <p:cNvCxnSpPr>
            <a:cxnSpLocks/>
          </p:cNvCxnSpPr>
          <p:nvPr/>
        </p:nvCxnSpPr>
        <p:spPr>
          <a:xfrm>
            <a:off x="3132671" y="4087586"/>
            <a:ext cx="680750"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9064412F-05B3-347A-F8D1-152240D6C950}"/>
              </a:ext>
            </a:extLst>
          </p:cNvPr>
          <p:cNvGrpSpPr/>
          <p:nvPr/>
        </p:nvGrpSpPr>
        <p:grpSpPr>
          <a:xfrm>
            <a:off x="3907943" y="3245339"/>
            <a:ext cx="2170123" cy="1480521"/>
            <a:chOff x="9591646" y="3270559"/>
            <a:chExt cx="2170123" cy="1480521"/>
          </a:xfrm>
        </p:grpSpPr>
        <p:grpSp>
          <p:nvGrpSpPr>
            <p:cNvPr id="19" name="Group 18">
              <a:extLst>
                <a:ext uri="{FF2B5EF4-FFF2-40B4-BE49-F238E27FC236}">
                  <a16:creationId xmlns:a16="http://schemas.microsoft.com/office/drawing/2014/main" id="{9AA71A36-B0A8-5984-1E52-250BA6676E2C}"/>
                </a:ext>
              </a:extLst>
            </p:cNvPr>
            <p:cNvGrpSpPr/>
            <p:nvPr/>
          </p:nvGrpSpPr>
          <p:grpSpPr>
            <a:xfrm>
              <a:off x="9591646" y="3270559"/>
              <a:ext cx="2170123" cy="1480521"/>
              <a:chOff x="4860339" y="1807943"/>
              <a:chExt cx="2170123" cy="1480521"/>
            </a:xfrm>
          </p:grpSpPr>
          <p:sp>
            <p:nvSpPr>
              <p:cNvPr id="21" name="Rectangle: Rounded Corners 20">
                <a:extLst>
                  <a:ext uri="{FF2B5EF4-FFF2-40B4-BE49-F238E27FC236}">
                    <a16:creationId xmlns:a16="http://schemas.microsoft.com/office/drawing/2014/main" id="{893E0F6A-E31F-DBC4-591F-5E20EF6E1FA5}"/>
                  </a:ext>
                </a:extLst>
              </p:cNvPr>
              <p:cNvSpPr/>
              <p:nvPr/>
            </p:nvSpPr>
            <p:spPr>
              <a:xfrm>
                <a:off x="4860339" y="1807943"/>
                <a:ext cx="2112972" cy="1480521"/>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2CC16E8-7AF0-C5F9-2549-49A0F8307E56}"/>
                  </a:ext>
                </a:extLst>
              </p:cNvPr>
              <p:cNvGrpSpPr/>
              <p:nvPr/>
            </p:nvGrpSpPr>
            <p:grpSpPr>
              <a:xfrm>
                <a:off x="4917489" y="1878709"/>
                <a:ext cx="2112973" cy="1303844"/>
                <a:chOff x="4917489" y="1878709"/>
                <a:chExt cx="2112973" cy="1303844"/>
              </a:xfrm>
            </p:grpSpPr>
            <p:sp>
              <p:nvSpPr>
                <p:cNvPr id="23" name="Content Placeholder 2">
                  <a:extLst>
                    <a:ext uri="{FF2B5EF4-FFF2-40B4-BE49-F238E27FC236}">
                      <a16:creationId xmlns:a16="http://schemas.microsoft.com/office/drawing/2014/main" id="{F7810914-E357-4413-BB94-0664D3A1612D}"/>
                    </a:ext>
                  </a:extLst>
                </p:cNvPr>
                <p:cNvSpPr txBox="1">
                  <a:spLocks/>
                </p:cNvSpPr>
                <p:nvPr/>
              </p:nvSpPr>
              <p:spPr>
                <a:xfrm>
                  <a:off x="4917489" y="2714920"/>
                  <a:ext cx="2112973"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kern="0">
                      <a:latin typeface="Arial" panose="020B0604020202020204" pitchFamily="34" charset="0"/>
                      <a:ea typeface="Calibri" panose="020F0502020204030204" pitchFamily="34" charset="0"/>
                      <a:cs typeface="Arial" panose="020B0604020202020204" pitchFamily="34" charset="0"/>
                    </a:rPr>
                    <a:t>W</a:t>
                  </a:r>
                  <a:r>
                    <a:rPr lang="en-US" sz="1400" kern="0">
                      <a:effectLst/>
                      <a:latin typeface="Arial" panose="020B0604020202020204" pitchFamily="34" charset="0"/>
                      <a:ea typeface="Calibri" panose="020F0502020204030204" pitchFamily="34" charset="0"/>
                      <a:cs typeface="Arial" panose="020B0604020202020204" pitchFamily="34" charset="0"/>
                    </a:rPr>
                    <a:t>eek 0 (prevention) or Week 6 (therapeutic).</a:t>
                  </a:r>
                  <a:endParaRPr lang="en-US" sz="1400">
                    <a:latin typeface="Arial" panose="020B0604020202020204" pitchFamily="34" charset="0"/>
                    <a:cs typeface="Arial" panose="020B0604020202020204" pitchFamily="34" charset="0"/>
                  </a:endParaRPr>
                </a:p>
              </p:txBody>
            </p:sp>
            <p:pic>
              <p:nvPicPr>
                <p:cNvPr id="24" name="Graphic 23" descr="Rat with solid fill">
                  <a:extLst>
                    <a:ext uri="{FF2B5EF4-FFF2-40B4-BE49-F238E27FC236}">
                      <a16:creationId xmlns:a16="http://schemas.microsoft.com/office/drawing/2014/main" id="{32254FA6-43B2-DD7B-9935-AE66B410FE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2926" y="2199383"/>
                  <a:ext cx="597376" cy="621371"/>
                </a:xfrm>
                <a:prstGeom prst="rect">
                  <a:avLst/>
                </a:prstGeom>
              </p:spPr>
            </p:pic>
            <p:sp>
              <p:nvSpPr>
                <p:cNvPr id="25" name="Content Placeholder 2">
                  <a:extLst>
                    <a:ext uri="{FF2B5EF4-FFF2-40B4-BE49-F238E27FC236}">
                      <a16:creationId xmlns:a16="http://schemas.microsoft.com/office/drawing/2014/main" id="{28FCD1BE-A999-2EC8-07D6-6AEB2B923846}"/>
                    </a:ext>
                  </a:extLst>
                </p:cNvPr>
                <p:cNvSpPr txBox="1">
                  <a:spLocks/>
                </p:cNvSpPr>
                <p:nvPr/>
              </p:nvSpPr>
              <p:spPr>
                <a:xfrm>
                  <a:off x="4917489"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Fluorescent MSCs injections</a:t>
                  </a:r>
                  <a:endParaRPr lang="en-US" sz="1600" b="1">
                    <a:latin typeface="Arial" panose="020B0604020202020204" pitchFamily="34" charset="0"/>
                    <a:cs typeface="Arial" panose="020B0604020202020204" pitchFamily="34" charset="0"/>
                  </a:endParaRPr>
                </a:p>
              </p:txBody>
            </p:sp>
          </p:grpSp>
        </p:grpSp>
        <p:pic>
          <p:nvPicPr>
            <p:cNvPr id="20" name="Graphic 19" descr="Needle with solid fill">
              <a:extLst>
                <a:ext uri="{FF2B5EF4-FFF2-40B4-BE49-F238E27FC236}">
                  <a16:creationId xmlns:a16="http://schemas.microsoft.com/office/drawing/2014/main" id="{324571AE-C9FE-81A4-FB8F-9EF5EFFADE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1188" y="3697860"/>
              <a:ext cx="444771" cy="444771"/>
            </a:xfrm>
            <a:prstGeom prst="rect">
              <a:avLst/>
            </a:prstGeom>
          </p:spPr>
        </p:pic>
      </p:grpSp>
      <p:grpSp>
        <p:nvGrpSpPr>
          <p:cNvPr id="26" name="Group 25">
            <a:extLst>
              <a:ext uri="{FF2B5EF4-FFF2-40B4-BE49-F238E27FC236}">
                <a16:creationId xmlns:a16="http://schemas.microsoft.com/office/drawing/2014/main" id="{24AB0F62-A118-3CC9-E868-83C760D70F40}"/>
              </a:ext>
            </a:extLst>
          </p:cNvPr>
          <p:cNvGrpSpPr/>
          <p:nvPr/>
        </p:nvGrpSpPr>
        <p:grpSpPr>
          <a:xfrm>
            <a:off x="6950850" y="3139734"/>
            <a:ext cx="4801846" cy="1385082"/>
            <a:chOff x="798752" y="4718637"/>
            <a:chExt cx="4801846" cy="1385082"/>
          </a:xfrm>
        </p:grpSpPr>
        <p:grpSp>
          <p:nvGrpSpPr>
            <p:cNvPr id="27" name="Group 26">
              <a:extLst>
                <a:ext uri="{FF2B5EF4-FFF2-40B4-BE49-F238E27FC236}">
                  <a16:creationId xmlns:a16="http://schemas.microsoft.com/office/drawing/2014/main" id="{81F8687C-B68B-A888-EA8A-124D037195F1}"/>
                </a:ext>
              </a:extLst>
            </p:cNvPr>
            <p:cNvGrpSpPr/>
            <p:nvPr/>
          </p:nvGrpSpPr>
          <p:grpSpPr>
            <a:xfrm>
              <a:off x="798752" y="4718637"/>
              <a:ext cx="4801846" cy="1385082"/>
              <a:chOff x="4860339" y="1807943"/>
              <a:chExt cx="4801846" cy="1385082"/>
            </a:xfrm>
          </p:grpSpPr>
          <p:sp>
            <p:nvSpPr>
              <p:cNvPr id="29" name="Rectangle: Rounded Corners 28">
                <a:extLst>
                  <a:ext uri="{FF2B5EF4-FFF2-40B4-BE49-F238E27FC236}">
                    <a16:creationId xmlns:a16="http://schemas.microsoft.com/office/drawing/2014/main" id="{4C3E29D3-33CC-74A4-7D12-4AA6A0747355}"/>
                  </a:ext>
                </a:extLst>
              </p:cNvPr>
              <p:cNvSpPr/>
              <p:nvPr/>
            </p:nvSpPr>
            <p:spPr>
              <a:xfrm>
                <a:off x="4860339" y="1807943"/>
                <a:ext cx="4505584" cy="138508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9E9838CD-EEAF-3098-8FB9-F4EB016FCE65}"/>
                  </a:ext>
                </a:extLst>
              </p:cNvPr>
              <p:cNvGrpSpPr/>
              <p:nvPr/>
            </p:nvGrpSpPr>
            <p:grpSpPr>
              <a:xfrm>
                <a:off x="5707676" y="1907414"/>
                <a:ext cx="3954509" cy="783566"/>
                <a:chOff x="5707676" y="1907414"/>
                <a:chExt cx="3954509" cy="783566"/>
              </a:xfrm>
            </p:grpSpPr>
            <p:sp>
              <p:nvSpPr>
                <p:cNvPr id="31" name="Content Placeholder 2">
                  <a:extLst>
                    <a:ext uri="{FF2B5EF4-FFF2-40B4-BE49-F238E27FC236}">
                      <a16:creationId xmlns:a16="http://schemas.microsoft.com/office/drawing/2014/main" id="{6D0608F5-D35B-7913-E877-3E29F1B7430F}"/>
                    </a:ext>
                  </a:extLst>
                </p:cNvPr>
                <p:cNvSpPr txBox="1">
                  <a:spLocks/>
                </p:cNvSpPr>
                <p:nvPr/>
              </p:nvSpPr>
              <p:spPr>
                <a:xfrm>
                  <a:off x="5707676" y="2223347"/>
                  <a:ext cx="3954509"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Hematoxylin and Eosin (H&amp;E) staining.</a:t>
                  </a: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Masson's trichrome staining.</a:t>
                  </a: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Immunohistochemical (IHC) staining for alpha smooth muscle actin (</a:t>
                  </a:r>
                  <a:r>
                    <a:rPr lang="el-GR" sz="1400" kern="0">
                      <a:latin typeface="Arial" panose="020B0604020202020204" pitchFamily="34" charset="0"/>
                      <a:ea typeface="Calibri" panose="020F0502020204030204" pitchFamily="34" charset="0"/>
                      <a:cs typeface="Arial" panose="020B0604020202020204" pitchFamily="34" charset="0"/>
                    </a:rPr>
                    <a:t>α</a:t>
                  </a:r>
                  <a:r>
                    <a:rPr lang="en-US" sz="1400" kern="0">
                      <a:latin typeface="Arial" panose="020B0604020202020204" pitchFamily="34" charset="0"/>
                      <a:ea typeface="Calibri" panose="020F0502020204030204" pitchFamily="34" charset="0"/>
                      <a:cs typeface="Arial" panose="020B0604020202020204" pitchFamily="34" charset="0"/>
                    </a:rPr>
                    <a:t>-SMA).</a:t>
                  </a:r>
                  <a:endParaRPr lang="en-US" sz="1400">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A529F79C-1152-1BB4-A1BA-DF6FF3DBF23E}"/>
                    </a:ext>
                  </a:extLst>
                </p:cNvPr>
                <p:cNvSpPr txBox="1">
                  <a:spLocks/>
                </p:cNvSpPr>
                <p:nvPr/>
              </p:nvSpPr>
              <p:spPr>
                <a:xfrm>
                  <a:off x="6130458" y="1907414"/>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Liver fibrosis</a:t>
                  </a:r>
                  <a:endParaRPr lang="en-US" sz="1600" b="1">
                    <a:latin typeface="Arial" panose="020B0604020202020204" pitchFamily="34" charset="0"/>
                    <a:cs typeface="Arial" panose="020B0604020202020204" pitchFamily="34" charset="0"/>
                  </a:endParaRPr>
                </a:p>
              </p:txBody>
            </p:sp>
          </p:grpSp>
        </p:grpSp>
        <p:pic>
          <p:nvPicPr>
            <p:cNvPr id="28" name="Graphic 27" descr="Microscope with solid fill">
              <a:extLst>
                <a:ext uri="{FF2B5EF4-FFF2-40B4-BE49-F238E27FC236}">
                  <a16:creationId xmlns:a16="http://schemas.microsoft.com/office/drawing/2014/main" id="{7DC1A070-0FB2-800E-8794-395914FADF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5154" y="4954026"/>
              <a:ext cx="706004" cy="706004"/>
            </a:xfrm>
            <a:prstGeom prst="rect">
              <a:avLst/>
            </a:prstGeom>
          </p:spPr>
        </p:pic>
      </p:grpSp>
      <p:grpSp>
        <p:nvGrpSpPr>
          <p:cNvPr id="56" name="Group 55">
            <a:extLst>
              <a:ext uri="{FF2B5EF4-FFF2-40B4-BE49-F238E27FC236}">
                <a16:creationId xmlns:a16="http://schemas.microsoft.com/office/drawing/2014/main" id="{7DD289E7-3630-C773-33C5-AC9BA1C31C39}"/>
              </a:ext>
            </a:extLst>
          </p:cNvPr>
          <p:cNvGrpSpPr/>
          <p:nvPr/>
        </p:nvGrpSpPr>
        <p:grpSpPr>
          <a:xfrm>
            <a:off x="571264" y="4868463"/>
            <a:ext cx="2112465" cy="1142876"/>
            <a:chOff x="638993" y="4902957"/>
            <a:chExt cx="2112465" cy="1142876"/>
          </a:xfrm>
        </p:grpSpPr>
        <p:grpSp>
          <p:nvGrpSpPr>
            <p:cNvPr id="33" name="Group 32">
              <a:extLst>
                <a:ext uri="{FF2B5EF4-FFF2-40B4-BE49-F238E27FC236}">
                  <a16:creationId xmlns:a16="http://schemas.microsoft.com/office/drawing/2014/main" id="{27DFE41B-C7FF-7F40-0D2C-81E14C6E8F49}"/>
                </a:ext>
              </a:extLst>
            </p:cNvPr>
            <p:cNvGrpSpPr/>
            <p:nvPr/>
          </p:nvGrpSpPr>
          <p:grpSpPr>
            <a:xfrm>
              <a:off x="638993" y="4902957"/>
              <a:ext cx="2112465" cy="1142876"/>
              <a:chOff x="4860339" y="1807943"/>
              <a:chExt cx="2112465" cy="1142876"/>
            </a:xfrm>
          </p:grpSpPr>
          <p:sp>
            <p:nvSpPr>
              <p:cNvPr id="34" name="Rectangle: Rounded Corners 33">
                <a:extLst>
                  <a:ext uri="{FF2B5EF4-FFF2-40B4-BE49-F238E27FC236}">
                    <a16:creationId xmlns:a16="http://schemas.microsoft.com/office/drawing/2014/main" id="{1B8C42DD-0243-06DB-FCAB-9C73042B826F}"/>
                  </a:ext>
                </a:extLst>
              </p:cNvPr>
              <p:cNvSpPr/>
              <p:nvPr/>
            </p:nvSpPr>
            <p:spPr>
              <a:xfrm>
                <a:off x="4860339" y="1807943"/>
                <a:ext cx="2112465" cy="1142876"/>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ABB83A93-4483-DA46-92A6-A443EFBF42A6}"/>
                  </a:ext>
                </a:extLst>
              </p:cNvPr>
              <p:cNvGrpSpPr/>
              <p:nvPr/>
            </p:nvGrpSpPr>
            <p:grpSpPr>
              <a:xfrm>
                <a:off x="4993689" y="1878709"/>
                <a:ext cx="1957678" cy="836886"/>
                <a:chOff x="4993689" y="1878709"/>
                <a:chExt cx="1957678" cy="836886"/>
              </a:xfrm>
            </p:grpSpPr>
            <p:sp>
              <p:nvSpPr>
                <p:cNvPr id="36" name="Content Placeholder 2">
                  <a:extLst>
                    <a:ext uri="{FF2B5EF4-FFF2-40B4-BE49-F238E27FC236}">
                      <a16:creationId xmlns:a16="http://schemas.microsoft.com/office/drawing/2014/main" id="{22AEF77B-7677-95EA-C449-4038A39B8F0C}"/>
                    </a:ext>
                  </a:extLst>
                </p:cNvPr>
                <p:cNvSpPr txBox="1">
                  <a:spLocks/>
                </p:cNvSpPr>
                <p:nvPr/>
              </p:nvSpPr>
              <p:spPr>
                <a:xfrm>
                  <a:off x="5166658" y="2247962"/>
                  <a:ext cx="1784709"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err="1">
                      <a:latin typeface="Arial" panose="020B0604020202020204" pitchFamily="34" charset="0"/>
                      <a:ea typeface="DengXian" panose="02010600030101010101" pitchFamily="2" charset="-122"/>
                      <a:cs typeface="Arial" panose="020B0604020202020204" pitchFamily="34" charset="0"/>
                    </a:rPr>
                    <a:t>I</a:t>
                  </a:r>
                  <a:r>
                    <a:rPr lang="en-US" sz="1400" err="1">
                      <a:effectLst/>
                      <a:latin typeface="Arial" panose="020B0604020202020204" pitchFamily="34" charset="0"/>
                      <a:ea typeface="DengXian" panose="02010600030101010101" pitchFamily="2" charset="-122"/>
                      <a:cs typeface="Arial" panose="020B0604020202020204" pitchFamily="34" charset="0"/>
                    </a:rPr>
                    <a:t>mmortalised</a:t>
                  </a:r>
                  <a:r>
                    <a:rPr lang="en-US" sz="1400">
                      <a:effectLst/>
                      <a:latin typeface="Arial" panose="020B0604020202020204" pitchFamily="34" charset="0"/>
                      <a:ea typeface="DengXian" panose="02010600030101010101" pitchFamily="2" charset="-122"/>
                      <a:cs typeface="Arial" panose="020B0604020202020204" pitchFamily="34" charset="0"/>
                    </a:rPr>
                    <a:t> hepatic stellate cells.</a:t>
                  </a:r>
                  <a:endParaRPr lang="en-US" sz="1400">
                    <a:latin typeface="Arial" panose="020B060402020202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id="{5BDE6FE9-A078-37B9-6A50-8D0DF410EBE5}"/>
                    </a:ext>
                  </a:extLst>
                </p:cNvPr>
                <p:cNvSpPr txBox="1">
                  <a:spLocks/>
                </p:cNvSpPr>
                <p:nvPr/>
              </p:nvSpPr>
              <p:spPr>
                <a:xfrm>
                  <a:off x="4993689"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Human LX-2</a:t>
                  </a:r>
                  <a:endParaRPr lang="en-US" sz="1600" b="1">
                    <a:latin typeface="Arial" panose="020B0604020202020204" pitchFamily="34" charset="0"/>
                    <a:cs typeface="Arial" panose="020B0604020202020204" pitchFamily="34" charset="0"/>
                  </a:endParaRPr>
                </a:p>
              </p:txBody>
            </p:sp>
          </p:grpSp>
        </p:grpSp>
        <p:pic>
          <p:nvPicPr>
            <p:cNvPr id="17410" name="Picture 2" descr="Petri dish - Free education icons">
              <a:extLst>
                <a:ext uri="{FF2B5EF4-FFF2-40B4-BE49-F238E27FC236}">
                  <a16:creationId xmlns:a16="http://schemas.microsoft.com/office/drawing/2014/main" id="{412770C0-6495-215E-A208-D4A62ED0F572}"/>
                </a:ext>
              </a:extLst>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912" y="5104461"/>
              <a:ext cx="563994" cy="56399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 name="Straight Arrow Connector 1">
            <a:extLst>
              <a:ext uri="{FF2B5EF4-FFF2-40B4-BE49-F238E27FC236}">
                <a16:creationId xmlns:a16="http://schemas.microsoft.com/office/drawing/2014/main" id="{3A9FA4BE-2066-4BBA-E8EF-91CFB98341D9}"/>
              </a:ext>
            </a:extLst>
          </p:cNvPr>
          <p:cNvCxnSpPr>
            <a:cxnSpLocks/>
          </p:cNvCxnSpPr>
          <p:nvPr/>
        </p:nvCxnSpPr>
        <p:spPr>
          <a:xfrm>
            <a:off x="6116166" y="3843901"/>
            <a:ext cx="680750"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5EBD058-A792-4342-A211-99D7F021A557}"/>
              </a:ext>
            </a:extLst>
          </p:cNvPr>
          <p:cNvCxnSpPr>
            <a:cxnSpLocks/>
          </p:cNvCxnSpPr>
          <p:nvPr/>
        </p:nvCxnSpPr>
        <p:spPr>
          <a:xfrm>
            <a:off x="2782136" y="5533209"/>
            <a:ext cx="680750"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13EBE33F-C249-8059-C403-D33193237109}"/>
              </a:ext>
            </a:extLst>
          </p:cNvPr>
          <p:cNvGrpSpPr/>
          <p:nvPr/>
        </p:nvGrpSpPr>
        <p:grpSpPr>
          <a:xfrm>
            <a:off x="3590540" y="4994900"/>
            <a:ext cx="3910821" cy="1016803"/>
            <a:chOff x="4708539" y="1807943"/>
            <a:chExt cx="3910821" cy="1016803"/>
          </a:xfrm>
        </p:grpSpPr>
        <p:sp>
          <p:nvSpPr>
            <p:cNvPr id="46" name="Rectangle: Rounded Corners 45">
              <a:extLst>
                <a:ext uri="{FF2B5EF4-FFF2-40B4-BE49-F238E27FC236}">
                  <a16:creationId xmlns:a16="http://schemas.microsoft.com/office/drawing/2014/main" id="{3CB89EB7-7BC4-6ABC-8BFD-B9229FC713B6}"/>
                </a:ext>
              </a:extLst>
            </p:cNvPr>
            <p:cNvSpPr/>
            <p:nvPr/>
          </p:nvSpPr>
          <p:spPr>
            <a:xfrm>
              <a:off x="4708539" y="1807943"/>
              <a:ext cx="3795970" cy="101680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4F93F7A9-9591-F4BA-6B3E-62C5EED42E88}"/>
                </a:ext>
              </a:extLst>
            </p:cNvPr>
            <p:cNvGrpSpPr/>
            <p:nvPr/>
          </p:nvGrpSpPr>
          <p:grpSpPr>
            <a:xfrm>
              <a:off x="4809631" y="1858190"/>
              <a:ext cx="3809729" cy="772107"/>
              <a:chOff x="4809631" y="1858190"/>
              <a:chExt cx="3809729" cy="772107"/>
            </a:xfrm>
          </p:grpSpPr>
          <p:sp>
            <p:nvSpPr>
              <p:cNvPr id="48" name="Content Placeholder 2">
                <a:extLst>
                  <a:ext uri="{FF2B5EF4-FFF2-40B4-BE49-F238E27FC236}">
                    <a16:creationId xmlns:a16="http://schemas.microsoft.com/office/drawing/2014/main" id="{51F06013-C2C8-1D87-115D-A45BAD72EBFE}"/>
                  </a:ext>
                </a:extLst>
              </p:cNvPr>
              <p:cNvSpPr txBox="1">
                <a:spLocks/>
              </p:cNvSpPr>
              <p:nvPr/>
            </p:nvSpPr>
            <p:spPr>
              <a:xfrm>
                <a:off x="4809631" y="2125794"/>
                <a:ext cx="3809729" cy="5045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a:effectLst/>
                    <a:latin typeface="Arial" panose="020B0604020202020204" pitchFamily="34" charset="0"/>
                    <a:ea typeface="DengXian" panose="02010600030101010101" pitchFamily="2" charset="-122"/>
                    <a:cs typeface="Arial" panose="020B0604020202020204" pitchFamily="34" charset="0"/>
                  </a:rPr>
                  <a:t>UC-MSC-conditioned medium (CM</a:t>
                </a:r>
                <a:r>
                  <a:rPr lang="en-US" sz="1400" baseline="30000">
                    <a:effectLst/>
                    <a:latin typeface="Arial" panose="020B0604020202020204" pitchFamily="34" charset="0"/>
                    <a:ea typeface="DengXian" panose="02010600030101010101" pitchFamily="2" charset="-122"/>
                    <a:cs typeface="Arial" panose="020B0604020202020204" pitchFamily="34" charset="0"/>
                  </a:rPr>
                  <a:t>UC-MSC</a:t>
                </a:r>
                <a:r>
                  <a:rPr lang="en-US" sz="1400">
                    <a:effectLst/>
                    <a:latin typeface="Arial" panose="020B0604020202020204" pitchFamily="34" charset="0"/>
                    <a:ea typeface="DengXian" panose="02010600030101010101" pitchFamily="2" charset="-122"/>
                    <a:cs typeface="Arial" panose="020B0604020202020204" pitchFamily="34" charset="0"/>
                  </a:rPr>
                  <a:t>).</a:t>
                </a:r>
              </a:p>
              <a:p>
                <a:pPr>
                  <a:spcBef>
                    <a:spcPts val="0"/>
                  </a:spcBef>
                </a:pPr>
                <a:r>
                  <a:rPr lang="en-US" sz="1400">
                    <a:latin typeface="Arial" panose="020B0604020202020204" pitchFamily="34" charset="0"/>
                    <a:ea typeface="DengXian" panose="02010600030101010101" pitchFamily="2" charset="-122"/>
                    <a:cs typeface="Arial" panose="020B0604020202020204" pitchFamily="34" charset="0"/>
                  </a:rPr>
                  <a:t>S</a:t>
                </a:r>
                <a:r>
                  <a:rPr lang="en-US" sz="1400">
                    <a:effectLst/>
                    <a:latin typeface="Arial" panose="020B0604020202020204" pitchFamily="34" charset="0"/>
                    <a:ea typeface="DengXian" panose="02010600030101010101" pitchFamily="2" charset="-122"/>
                    <a:cs typeface="Arial" panose="020B0604020202020204" pitchFamily="34" charset="0"/>
                  </a:rPr>
                  <a:t>oluble factor MSC-CM (SF</a:t>
                </a:r>
                <a:r>
                  <a:rPr lang="en-US" sz="1400" baseline="30000">
                    <a:effectLst/>
                    <a:latin typeface="Arial" panose="020B0604020202020204" pitchFamily="34" charset="0"/>
                    <a:ea typeface="DengXian" panose="02010600030101010101" pitchFamily="2" charset="-122"/>
                    <a:cs typeface="Arial" panose="020B0604020202020204" pitchFamily="34" charset="0"/>
                  </a:rPr>
                  <a:t>UC-MSC</a:t>
                </a:r>
                <a:r>
                  <a:rPr lang="en-US" sz="1400">
                    <a:effectLst/>
                    <a:latin typeface="Arial" panose="020B0604020202020204" pitchFamily="34" charset="0"/>
                    <a:ea typeface="DengXian" panose="02010600030101010101" pitchFamily="2" charset="-122"/>
                    <a:cs typeface="Arial" panose="020B0604020202020204" pitchFamily="34" charset="0"/>
                  </a:rPr>
                  <a:t>).</a:t>
                </a:r>
                <a:endParaRPr lang="en-US" sz="1400" baseline="30000">
                  <a:latin typeface="Arial" panose="020B0604020202020204" pitchFamily="34" charset="0"/>
                  <a:ea typeface="DengXian" panose="02010600030101010101" pitchFamily="2" charset="-122"/>
                  <a:cs typeface="Arial" panose="020B0604020202020204" pitchFamily="34" charset="0"/>
                </a:endParaRPr>
              </a:p>
              <a:p>
                <a:pPr>
                  <a:spcBef>
                    <a:spcPts val="0"/>
                  </a:spcBef>
                </a:pPr>
                <a:r>
                  <a:rPr lang="en-US" sz="1400">
                    <a:effectLst/>
                    <a:latin typeface="Arial" panose="020B0604020202020204" pitchFamily="34" charset="0"/>
                    <a:ea typeface="DengXian" panose="02010600030101010101" pitchFamily="2" charset="-122"/>
                    <a:cs typeface="Arial" panose="020B0604020202020204" pitchFamily="34" charset="0"/>
                  </a:rPr>
                  <a:t>UC-MSC extracellular vesicles (EV</a:t>
                </a:r>
                <a:r>
                  <a:rPr lang="en-US" sz="1400" baseline="30000">
                    <a:effectLst/>
                    <a:latin typeface="Arial" panose="020B0604020202020204" pitchFamily="34" charset="0"/>
                    <a:ea typeface="DengXian" panose="02010600030101010101" pitchFamily="2" charset="-122"/>
                    <a:cs typeface="Arial" panose="020B0604020202020204" pitchFamily="34" charset="0"/>
                  </a:rPr>
                  <a:t>UC-MSC</a:t>
                </a:r>
                <a:r>
                  <a:rPr lang="en-US" sz="1400">
                    <a:effectLst/>
                    <a:latin typeface="Arial" panose="020B0604020202020204" pitchFamily="34" charset="0"/>
                    <a:ea typeface="DengXian" panose="02010600030101010101" pitchFamily="2" charset="-122"/>
                    <a:cs typeface="Arial" panose="020B0604020202020204" pitchFamily="34" charset="0"/>
                  </a:rPr>
                  <a:t>).</a:t>
                </a:r>
                <a:endParaRPr lang="en-US" sz="1400">
                  <a:latin typeface="Arial" panose="020B0604020202020204" pitchFamily="34" charset="0"/>
                  <a:cs typeface="Arial" panose="020B0604020202020204" pitchFamily="34" charset="0"/>
                </a:endParaRPr>
              </a:p>
            </p:txBody>
          </p:sp>
          <p:sp>
            <p:nvSpPr>
              <p:cNvPr id="50" name="Content Placeholder 2">
                <a:extLst>
                  <a:ext uri="{FF2B5EF4-FFF2-40B4-BE49-F238E27FC236}">
                    <a16:creationId xmlns:a16="http://schemas.microsoft.com/office/drawing/2014/main" id="{8F753859-3BAC-45E9-A69E-94AC44C18732}"/>
                  </a:ext>
                </a:extLst>
              </p:cNvPr>
              <p:cNvSpPr txBox="1">
                <a:spLocks/>
              </p:cNvSpPr>
              <p:nvPr/>
            </p:nvSpPr>
            <p:spPr>
              <a:xfrm>
                <a:off x="5069520" y="1858190"/>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Treatment</a:t>
                </a:r>
                <a:endParaRPr lang="en-US" sz="1600" b="1">
                  <a:latin typeface="Arial" panose="020B0604020202020204" pitchFamily="34" charset="0"/>
                  <a:cs typeface="Arial" panose="020B0604020202020204" pitchFamily="34" charset="0"/>
                </a:endParaRPr>
              </a:p>
            </p:txBody>
          </p:sp>
        </p:grpSp>
      </p:grpSp>
      <p:grpSp>
        <p:nvGrpSpPr>
          <p:cNvPr id="57" name="Group 56">
            <a:extLst>
              <a:ext uri="{FF2B5EF4-FFF2-40B4-BE49-F238E27FC236}">
                <a16:creationId xmlns:a16="http://schemas.microsoft.com/office/drawing/2014/main" id="{9BBBB9FC-ED0D-5D3E-B771-B2212D79FCF4}"/>
              </a:ext>
            </a:extLst>
          </p:cNvPr>
          <p:cNvGrpSpPr/>
          <p:nvPr/>
        </p:nvGrpSpPr>
        <p:grpSpPr>
          <a:xfrm>
            <a:off x="8096369" y="4624287"/>
            <a:ext cx="3360065" cy="1385082"/>
            <a:chOff x="8195050" y="4679119"/>
            <a:chExt cx="3360065" cy="1385082"/>
          </a:xfrm>
        </p:grpSpPr>
        <p:grpSp>
          <p:nvGrpSpPr>
            <p:cNvPr id="40" name="Group 39">
              <a:extLst>
                <a:ext uri="{FF2B5EF4-FFF2-40B4-BE49-F238E27FC236}">
                  <a16:creationId xmlns:a16="http://schemas.microsoft.com/office/drawing/2014/main" id="{3D4F7C6D-20B9-E538-84B5-0D9D13786FAB}"/>
                </a:ext>
              </a:extLst>
            </p:cNvPr>
            <p:cNvGrpSpPr/>
            <p:nvPr/>
          </p:nvGrpSpPr>
          <p:grpSpPr>
            <a:xfrm>
              <a:off x="8252201" y="4679119"/>
              <a:ext cx="3302914" cy="1385082"/>
              <a:chOff x="6093961" y="1807943"/>
              <a:chExt cx="3302914" cy="1385082"/>
            </a:xfrm>
          </p:grpSpPr>
          <p:sp>
            <p:nvSpPr>
              <p:cNvPr id="42" name="Rectangle: Rounded Corners 41">
                <a:extLst>
                  <a:ext uri="{FF2B5EF4-FFF2-40B4-BE49-F238E27FC236}">
                    <a16:creationId xmlns:a16="http://schemas.microsoft.com/office/drawing/2014/main" id="{A73F1B54-CFB7-63DA-E10D-87097EEEE99A}"/>
                  </a:ext>
                </a:extLst>
              </p:cNvPr>
              <p:cNvSpPr/>
              <p:nvPr/>
            </p:nvSpPr>
            <p:spPr>
              <a:xfrm>
                <a:off x="6093961" y="1807943"/>
                <a:ext cx="3271962" cy="138508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0FFCC800-F799-3495-A009-5EFD99C9545E}"/>
                  </a:ext>
                </a:extLst>
              </p:cNvPr>
              <p:cNvGrpSpPr/>
              <p:nvPr/>
            </p:nvGrpSpPr>
            <p:grpSpPr>
              <a:xfrm>
                <a:off x="6611464" y="1907414"/>
                <a:ext cx="2785411" cy="1158757"/>
                <a:chOff x="6611464" y="1907414"/>
                <a:chExt cx="2785411" cy="1158757"/>
              </a:xfrm>
            </p:grpSpPr>
            <p:sp>
              <p:nvSpPr>
                <p:cNvPr id="44" name="Content Placeholder 2">
                  <a:extLst>
                    <a:ext uri="{FF2B5EF4-FFF2-40B4-BE49-F238E27FC236}">
                      <a16:creationId xmlns:a16="http://schemas.microsoft.com/office/drawing/2014/main" id="{75B25FD3-2DB1-EDBC-3858-EDAB7903DF56}"/>
                    </a:ext>
                  </a:extLst>
                </p:cNvPr>
                <p:cNvSpPr txBox="1">
                  <a:spLocks/>
                </p:cNvSpPr>
                <p:nvPr/>
              </p:nvSpPr>
              <p:spPr>
                <a:xfrm>
                  <a:off x="6611464" y="2240934"/>
                  <a:ext cx="2785411" cy="825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Semi-quantitative PCR.</a:t>
                  </a: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Immunofluorescence staining. </a:t>
                  </a: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Western blot analysis.</a:t>
                  </a:r>
                  <a:endParaRPr lang="en-US" sz="1400">
                    <a:latin typeface="Arial" panose="020B0604020202020204" pitchFamily="34" charset="0"/>
                    <a:cs typeface="Arial" panose="020B0604020202020204" pitchFamily="34" charset="0"/>
                  </a:endParaRPr>
                </a:p>
              </p:txBody>
            </p:sp>
            <p:sp>
              <p:nvSpPr>
                <p:cNvPr id="45" name="Content Placeholder 2">
                  <a:extLst>
                    <a:ext uri="{FF2B5EF4-FFF2-40B4-BE49-F238E27FC236}">
                      <a16:creationId xmlns:a16="http://schemas.microsoft.com/office/drawing/2014/main" id="{7D083EDD-3BDA-4351-F71B-13E6AFA377FB}"/>
                    </a:ext>
                  </a:extLst>
                </p:cNvPr>
                <p:cNvSpPr txBox="1">
                  <a:spLocks/>
                </p:cNvSpPr>
                <p:nvPr/>
              </p:nvSpPr>
              <p:spPr>
                <a:xfrm>
                  <a:off x="6925116" y="1907414"/>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Gene expression</a:t>
                  </a:r>
                  <a:endParaRPr lang="en-US" sz="1600" b="1">
                    <a:latin typeface="Arial" panose="020B0604020202020204" pitchFamily="34" charset="0"/>
                    <a:cs typeface="Arial" panose="020B0604020202020204" pitchFamily="34" charset="0"/>
                  </a:endParaRPr>
                </a:p>
              </p:txBody>
            </p:sp>
          </p:grpSp>
        </p:grpSp>
        <p:pic>
          <p:nvPicPr>
            <p:cNvPr id="52" name="Graphic 51" descr="DNA with solid fill">
              <a:extLst>
                <a:ext uri="{FF2B5EF4-FFF2-40B4-BE49-F238E27FC236}">
                  <a16:creationId xmlns:a16="http://schemas.microsoft.com/office/drawing/2014/main" id="{F39CBE48-73AF-947A-09A7-FD1F8F3B8E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95050" y="4957570"/>
              <a:ext cx="770812" cy="770812"/>
            </a:xfrm>
            <a:prstGeom prst="rect">
              <a:avLst/>
            </a:prstGeom>
          </p:spPr>
        </p:pic>
      </p:grpSp>
      <p:cxnSp>
        <p:nvCxnSpPr>
          <p:cNvPr id="53" name="Straight Arrow Connector 52">
            <a:extLst>
              <a:ext uri="{FF2B5EF4-FFF2-40B4-BE49-F238E27FC236}">
                <a16:creationId xmlns:a16="http://schemas.microsoft.com/office/drawing/2014/main" id="{936B38B5-9D43-7DE9-DDA2-4126CCC6070F}"/>
              </a:ext>
            </a:extLst>
          </p:cNvPr>
          <p:cNvCxnSpPr>
            <a:cxnSpLocks/>
          </p:cNvCxnSpPr>
          <p:nvPr/>
        </p:nvCxnSpPr>
        <p:spPr>
          <a:xfrm>
            <a:off x="7599578" y="5503301"/>
            <a:ext cx="397217"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pic>
        <p:nvPicPr>
          <p:cNvPr id="55" name="Picture 2" descr="Petri dish - Free education icons">
            <a:extLst>
              <a:ext uri="{FF2B5EF4-FFF2-40B4-BE49-F238E27FC236}">
                <a16:creationId xmlns:a16="http://schemas.microsoft.com/office/drawing/2014/main" id="{CC5ECCBB-2DA0-1536-B70B-F97B4D67483E}"/>
              </a:ext>
            </a:extLst>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47110" y="4955362"/>
            <a:ext cx="425799" cy="425799"/>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Home with solid fill">
            <a:hlinkClick r:id="rId12" action="ppaction://hlinksldjump"/>
            <a:extLst>
              <a:ext uri="{FF2B5EF4-FFF2-40B4-BE49-F238E27FC236}">
                <a16:creationId xmlns:a16="http://schemas.microsoft.com/office/drawing/2014/main" id="{49BD0AAC-B03A-288B-AEFA-D4674F2A080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98860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F2B8D-8141-7EF6-9458-824F49502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867D34-1D7C-7F37-76EC-B6741E2FBD25}"/>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THU-062-YI</a:t>
            </a:r>
            <a:r>
              <a:rPr lang="en-US" sz="1800">
                <a:latin typeface="Arial" panose="020B0604020202020204" pitchFamily="34" charset="0"/>
                <a:cs typeface="Arial" panose="020B0604020202020204" pitchFamily="34" charset="0"/>
              </a:rPr>
              <a:t> Human umbilical cord mesenchymal stem cells attenuate liver fibrosis in mice and inhibit hepatic stellate cell activation via secreting soluble factors</a:t>
            </a:r>
          </a:p>
        </p:txBody>
      </p:sp>
      <p:sp>
        <p:nvSpPr>
          <p:cNvPr id="5" name="Rectangle: Rounded Corners 4">
            <a:extLst>
              <a:ext uri="{FF2B5EF4-FFF2-40B4-BE49-F238E27FC236}">
                <a16:creationId xmlns:a16="http://schemas.microsoft.com/office/drawing/2014/main" id="{725463FC-D2E3-3AA8-DCA4-A7AEAA6B42E4}"/>
              </a:ext>
            </a:extLst>
          </p:cNvPr>
          <p:cNvSpPr/>
          <p:nvPr/>
        </p:nvSpPr>
        <p:spPr>
          <a:xfrm>
            <a:off x="451874" y="4916529"/>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FE72D8-40F9-55A2-7194-D664A00CB1BF}"/>
              </a:ext>
            </a:extLst>
          </p:cNvPr>
          <p:cNvSpPr txBox="1"/>
          <p:nvPr/>
        </p:nvSpPr>
        <p:spPr>
          <a:xfrm>
            <a:off x="451874" y="5299874"/>
            <a:ext cx="11229130" cy="923330"/>
          </a:xfrm>
          <a:prstGeom prst="rect">
            <a:avLst/>
          </a:prstGeom>
          <a:noFill/>
        </p:spPr>
        <p:txBody>
          <a:bodyPr wrap="square">
            <a:spAutoFit/>
          </a:bodyPr>
          <a:lstStyle/>
          <a:p>
            <a:r>
              <a:rPr lang="en-US">
                <a:solidFill>
                  <a:srgbClr val="004B87"/>
                </a:solidFill>
                <a:latin typeface="Arial" panose="020B0604020202020204" pitchFamily="34" charset="0"/>
                <a:cs typeface="Arial" panose="020B0604020202020204" pitchFamily="34" charset="0"/>
              </a:rPr>
              <a:t>Administered therapeutic UC-MSCs preferentially accumulate in the liver and effectively prevent and reverse liver fibrosis </a:t>
            </a:r>
            <a:r>
              <a:rPr lang="en-US" i="1">
                <a:solidFill>
                  <a:srgbClr val="004B87"/>
                </a:solidFill>
                <a:latin typeface="Arial" panose="020B0604020202020204" pitchFamily="34" charset="0"/>
                <a:cs typeface="Arial" panose="020B0604020202020204" pitchFamily="34" charset="0"/>
              </a:rPr>
              <a:t>in vivo</a:t>
            </a:r>
            <a:r>
              <a:rPr lang="en-US">
                <a:solidFill>
                  <a:srgbClr val="004B87"/>
                </a:solidFill>
                <a:latin typeface="Arial" panose="020B0604020202020204" pitchFamily="34" charset="0"/>
                <a:cs typeface="Arial" panose="020B0604020202020204" pitchFamily="34" charset="0"/>
              </a:rPr>
              <a:t>, in rodents while inhibiting hepatic stellate cell activation </a:t>
            </a:r>
            <a:r>
              <a:rPr lang="en-US" i="1">
                <a:solidFill>
                  <a:srgbClr val="004B87"/>
                </a:solidFill>
                <a:latin typeface="Arial" panose="020B0604020202020204" pitchFamily="34" charset="0"/>
                <a:cs typeface="Arial" panose="020B0604020202020204" pitchFamily="34" charset="0"/>
              </a:rPr>
              <a:t>in vitro</a:t>
            </a:r>
            <a:r>
              <a:rPr lang="en-US">
                <a:solidFill>
                  <a:srgbClr val="004B87"/>
                </a:solidFill>
                <a:latin typeface="Arial" panose="020B0604020202020204" pitchFamily="34" charset="0"/>
                <a:cs typeface="Arial" panose="020B0604020202020204" pitchFamily="34" charset="0"/>
              </a:rPr>
              <a:t>. The antifibrotic effects </a:t>
            </a:r>
            <a:r>
              <a:rPr lang="en-US" i="1">
                <a:solidFill>
                  <a:srgbClr val="004B87"/>
                </a:solidFill>
                <a:latin typeface="Arial" panose="020B0604020202020204" pitchFamily="34" charset="0"/>
                <a:cs typeface="Arial" panose="020B0604020202020204" pitchFamily="34" charset="0"/>
              </a:rPr>
              <a:t>in vivo </a:t>
            </a:r>
            <a:r>
              <a:rPr lang="en-US">
                <a:solidFill>
                  <a:srgbClr val="004B87"/>
                </a:solidFill>
                <a:latin typeface="Arial" panose="020B0604020202020204" pitchFamily="34" charset="0"/>
                <a:cs typeface="Arial" panose="020B0604020202020204" pitchFamily="34" charset="0"/>
              </a:rPr>
              <a:t>are likely primarily mediated by excreted soluble factors rather than extracellular vesicles.</a:t>
            </a:r>
          </a:p>
        </p:txBody>
      </p:sp>
      <p:sp>
        <p:nvSpPr>
          <p:cNvPr id="7" name="Rectangle: Rounded Corners 6">
            <a:extLst>
              <a:ext uri="{FF2B5EF4-FFF2-40B4-BE49-F238E27FC236}">
                <a16:creationId xmlns:a16="http://schemas.microsoft.com/office/drawing/2014/main" id="{6F85FB51-518B-2BA0-1A02-DDDC33A78C29}"/>
              </a:ext>
            </a:extLst>
          </p:cNvPr>
          <p:cNvSpPr/>
          <p:nvPr/>
        </p:nvSpPr>
        <p:spPr>
          <a:xfrm>
            <a:off x="346075" y="4818528"/>
            <a:ext cx="11499850" cy="1516284"/>
          </a:xfrm>
          <a:prstGeom prst="roundRect">
            <a:avLst>
              <a:gd name="adj" fmla="val 702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0727CBD-081C-F0E6-AC35-4666D3A4125B}"/>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FBF7BB82-0CC7-AC71-822A-568136021A5D}"/>
              </a:ext>
            </a:extLst>
          </p:cNvPr>
          <p:cNvSpPr/>
          <p:nvPr/>
        </p:nvSpPr>
        <p:spPr>
          <a:xfrm>
            <a:off x="346075" y="861404"/>
            <a:ext cx="11499850" cy="3688293"/>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386F1B8-90CB-B29B-37A8-F16B8C7D16FD}"/>
              </a:ext>
            </a:extLst>
          </p:cNvPr>
          <p:cNvSpPr txBox="1"/>
          <p:nvPr/>
        </p:nvSpPr>
        <p:spPr>
          <a:xfrm>
            <a:off x="611349" y="1374346"/>
            <a:ext cx="10574498" cy="294952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solidFill>
                  <a:srgbClr val="004B87"/>
                </a:solidFill>
                <a:latin typeface="Arial" panose="020B0604020202020204" pitchFamily="34" charset="0"/>
                <a:cs typeface="Arial" panose="020B0604020202020204" pitchFamily="34" charset="0"/>
              </a:rPr>
              <a:t>UC-MSCs preferentially accumulated in the livers of fibrotic mice.</a:t>
            </a:r>
          </a:p>
          <a:p>
            <a:pPr marL="285750" indent="-285750">
              <a:lnSpc>
                <a:spcPct val="150000"/>
              </a:lnSpc>
              <a:buFont typeface="Arial" panose="020B0604020202020204" pitchFamily="34" charset="0"/>
              <a:buChar char="•"/>
            </a:pPr>
            <a:r>
              <a:rPr lang="en-US" dirty="0">
                <a:solidFill>
                  <a:srgbClr val="004B87"/>
                </a:solidFill>
                <a:latin typeface="Arial" panose="020B0604020202020204" pitchFamily="34" charset="0"/>
                <a:cs typeface="Arial" panose="020B0604020202020204" pitchFamily="34" charset="0"/>
              </a:rPr>
              <a:t>Administered UC-MSC: ↓ histological changes, ↓ collagen deposition and ↓ </a:t>
            </a:r>
            <a:r>
              <a:rPr lang="el-GR" dirty="0">
                <a:solidFill>
                  <a:srgbClr val="004B87"/>
                </a:solidFill>
                <a:latin typeface="Arial" panose="020B0604020202020204" pitchFamily="34" charset="0"/>
                <a:cs typeface="Arial" panose="020B0604020202020204" pitchFamily="34" charset="0"/>
              </a:rPr>
              <a:t>α</a:t>
            </a:r>
            <a:r>
              <a:rPr lang="en-US" dirty="0">
                <a:solidFill>
                  <a:srgbClr val="004B87"/>
                </a:solidFill>
                <a:latin typeface="Arial" panose="020B0604020202020204" pitchFamily="34" charset="0"/>
                <a:cs typeface="Arial" panose="020B0604020202020204" pitchFamily="34" charset="0"/>
              </a:rPr>
              <a:t>-SMA expression in fibrotic mice which essentially blocked and reversed liver fibrosis.</a:t>
            </a:r>
          </a:p>
          <a:p>
            <a:pPr marL="285750" indent="-285750">
              <a:lnSpc>
                <a:spcPct val="150000"/>
              </a:lnSpc>
              <a:buFont typeface="Arial" panose="020B0604020202020204" pitchFamily="34" charset="0"/>
              <a:buChar char="•"/>
            </a:pPr>
            <a:r>
              <a:rPr lang="en-US" i="1" dirty="0">
                <a:solidFill>
                  <a:srgbClr val="004B87"/>
                </a:solidFill>
                <a:latin typeface="Arial" panose="020B0604020202020204" pitchFamily="34" charset="0"/>
                <a:cs typeface="Arial" panose="020B0604020202020204" pitchFamily="34" charset="0"/>
              </a:rPr>
              <a:t>In vitro</a:t>
            </a:r>
            <a:r>
              <a:rPr lang="en-US" dirty="0">
                <a:solidFill>
                  <a:srgbClr val="004B87"/>
                </a:solidFill>
                <a:latin typeface="Arial" panose="020B0604020202020204" pitchFamily="34" charset="0"/>
                <a:cs typeface="Arial" panose="020B0604020202020204" pitchFamily="34" charset="0"/>
              </a:rPr>
              <a:t>, </a:t>
            </a:r>
            <a:r>
              <a:rPr lang="en-US" sz="1800" dirty="0">
                <a:effectLst/>
                <a:latin typeface="Arial" panose="020B0604020202020204" pitchFamily="34" charset="0"/>
                <a:ea typeface="DengXian" panose="02010600030101010101" pitchFamily="2" charset="-122"/>
                <a:cs typeface="Arial" panose="020B0604020202020204" pitchFamily="34" charset="0"/>
              </a:rPr>
              <a:t>CM</a:t>
            </a:r>
            <a:r>
              <a:rPr lang="en-US" sz="1800" baseline="30000" dirty="0">
                <a:effectLst/>
                <a:latin typeface="Arial" panose="020B0604020202020204" pitchFamily="34" charset="0"/>
                <a:ea typeface="DengXian" panose="02010600030101010101" pitchFamily="2" charset="-122"/>
                <a:cs typeface="Arial" panose="020B0604020202020204" pitchFamily="34" charset="0"/>
              </a:rPr>
              <a:t>UC-MSC</a:t>
            </a:r>
            <a:r>
              <a:rPr lang="en-US" dirty="0">
                <a:solidFill>
                  <a:srgbClr val="004B87"/>
                </a:solidFill>
                <a:latin typeface="Arial" panose="020B0604020202020204" pitchFamily="34" charset="0"/>
                <a:cs typeface="Arial" panose="020B0604020202020204" pitchFamily="34" charset="0"/>
              </a:rPr>
              <a:t> suppressed LX-2 proliferation and TGF-beta-induced </a:t>
            </a:r>
            <a:r>
              <a:rPr lang="en-US" i="1" dirty="0">
                <a:solidFill>
                  <a:srgbClr val="004B87"/>
                </a:solidFill>
                <a:latin typeface="Arial" panose="020B0604020202020204" pitchFamily="34" charset="0"/>
                <a:cs typeface="Arial" panose="020B0604020202020204" pitchFamily="34" charset="0"/>
              </a:rPr>
              <a:t>ACTA2</a:t>
            </a:r>
            <a:r>
              <a:rPr lang="en-US" dirty="0">
                <a:solidFill>
                  <a:srgbClr val="004B87"/>
                </a:solidFill>
                <a:latin typeface="Arial" panose="020B0604020202020204" pitchFamily="34" charset="0"/>
                <a:cs typeface="Arial" panose="020B0604020202020204" pitchFamily="34" charset="0"/>
              </a:rPr>
              <a:t>/</a:t>
            </a:r>
            <a:r>
              <a:rPr lang="el-GR" dirty="0">
                <a:solidFill>
                  <a:srgbClr val="004B87"/>
                </a:solidFill>
                <a:latin typeface="Arial" panose="020B0604020202020204" pitchFamily="34" charset="0"/>
                <a:cs typeface="Arial" panose="020B0604020202020204" pitchFamily="34" charset="0"/>
              </a:rPr>
              <a:t>α</a:t>
            </a:r>
            <a:r>
              <a:rPr lang="en-US" dirty="0">
                <a:solidFill>
                  <a:srgbClr val="004B87"/>
                </a:solidFill>
                <a:latin typeface="Arial" panose="020B0604020202020204" pitchFamily="34" charset="0"/>
                <a:cs typeface="Arial" panose="020B0604020202020204" pitchFamily="34" charset="0"/>
              </a:rPr>
              <a:t>-SMA expression, but not </a:t>
            </a:r>
            <a:r>
              <a:rPr lang="en-US" i="1" dirty="0">
                <a:solidFill>
                  <a:srgbClr val="004B87"/>
                </a:solidFill>
                <a:latin typeface="Arial" panose="020B0604020202020204" pitchFamily="34" charset="0"/>
                <a:cs typeface="Arial" panose="020B0604020202020204" pitchFamily="34" charset="0"/>
              </a:rPr>
              <a:t>COL1A1</a:t>
            </a:r>
            <a:r>
              <a:rPr lang="en-US" dirty="0">
                <a:solidFill>
                  <a:srgbClr val="004B87"/>
                </a:solidFill>
                <a:latin typeface="Arial" panose="020B0604020202020204" pitchFamily="34" charset="0"/>
                <a:cs typeface="Arial" panose="020B0604020202020204" pitchFamily="34" charset="0"/>
              </a:rPr>
              <a:t>/collagen I expression.</a:t>
            </a:r>
          </a:p>
          <a:p>
            <a:pPr marL="285750" indent="-285750">
              <a:lnSpc>
                <a:spcPct val="150000"/>
              </a:lnSpc>
              <a:buFont typeface="Arial" panose="020B0604020202020204" pitchFamily="34" charset="0"/>
              <a:buChar char="•"/>
            </a:pPr>
            <a:r>
              <a:rPr lang="en-US" dirty="0">
                <a:solidFill>
                  <a:srgbClr val="004B87"/>
                </a:solidFill>
                <a:latin typeface="Arial" panose="020B0604020202020204" pitchFamily="34" charset="0"/>
                <a:cs typeface="Arial" panose="020B0604020202020204" pitchFamily="34" charset="0"/>
              </a:rPr>
              <a:t>These effects persisted in EV-depleted </a:t>
            </a:r>
            <a:r>
              <a:rPr lang="en-US" sz="1800" dirty="0">
                <a:effectLst/>
                <a:latin typeface="Arial" panose="020B0604020202020204" pitchFamily="34" charset="0"/>
                <a:ea typeface="DengXian" panose="02010600030101010101" pitchFamily="2" charset="-122"/>
                <a:cs typeface="Arial" panose="020B0604020202020204" pitchFamily="34" charset="0"/>
              </a:rPr>
              <a:t>SF</a:t>
            </a:r>
            <a:r>
              <a:rPr lang="en-US" sz="1800" baseline="30000" dirty="0">
                <a:effectLst/>
                <a:latin typeface="Arial" panose="020B0604020202020204" pitchFamily="34" charset="0"/>
                <a:ea typeface="DengXian" panose="02010600030101010101" pitchFamily="2" charset="-122"/>
                <a:cs typeface="Arial" panose="020B0604020202020204" pitchFamily="34" charset="0"/>
              </a:rPr>
              <a:t>UC-MSC</a:t>
            </a:r>
            <a:r>
              <a:rPr lang="en-US" sz="1800" dirty="0">
                <a:effectLst/>
                <a:latin typeface="Arial" panose="020B0604020202020204" pitchFamily="34" charset="0"/>
                <a:ea typeface="DengXian" panose="02010600030101010101" pitchFamily="2" charset="-122"/>
                <a:cs typeface="Arial" panose="020B0604020202020204" pitchFamily="34" charset="0"/>
              </a:rPr>
              <a:t>.</a:t>
            </a:r>
            <a:endParaRPr lang="en-US" dirty="0">
              <a:solidFill>
                <a:srgbClr val="004B87"/>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DengXian" panose="02010600030101010101" pitchFamily="2" charset="-122"/>
                <a:cs typeface="Arial" panose="020B0604020202020204" pitchFamily="34" charset="0"/>
              </a:rPr>
              <a:t>EV</a:t>
            </a:r>
            <a:r>
              <a:rPr lang="en-US" sz="1800" baseline="30000" dirty="0">
                <a:effectLst/>
                <a:latin typeface="Arial" panose="020B0604020202020204" pitchFamily="34" charset="0"/>
                <a:ea typeface="DengXian" panose="02010600030101010101" pitchFamily="2" charset="-122"/>
                <a:cs typeface="Arial" panose="020B0604020202020204" pitchFamily="34" charset="0"/>
              </a:rPr>
              <a:t>UC-MSC</a:t>
            </a:r>
            <a:r>
              <a:rPr lang="en-US" dirty="0">
                <a:solidFill>
                  <a:srgbClr val="004B87"/>
                </a:solidFill>
                <a:latin typeface="Arial" panose="020B0604020202020204" pitchFamily="34" charset="0"/>
                <a:cs typeface="Arial" panose="020B0604020202020204" pitchFamily="34" charset="0"/>
              </a:rPr>
              <a:t> have limited effect on </a:t>
            </a:r>
            <a:r>
              <a:rPr lang="en-US" i="1" dirty="0">
                <a:solidFill>
                  <a:srgbClr val="004B87"/>
                </a:solidFill>
                <a:latin typeface="Arial" panose="020B0604020202020204" pitchFamily="34" charset="0"/>
                <a:cs typeface="Arial" panose="020B0604020202020204" pitchFamily="34" charset="0"/>
              </a:rPr>
              <a:t>ACTA2</a:t>
            </a:r>
            <a:r>
              <a:rPr lang="en-US" dirty="0">
                <a:solidFill>
                  <a:srgbClr val="004B87"/>
                </a:solidFill>
                <a:latin typeface="Arial" panose="020B0604020202020204" pitchFamily="34" charset="0"/>
                <a:cs typeface="Arial" panose="020B0604020202020204" pitchFamily="34" charset="0"/>
              </a:rPr>
              <a:t>/</a:t>
            </a:r>
            <a:r>
              <a:rPr lang="el-GR" dirty="0">
                <a:solidFill>
                  <a:srgbClr val="004B87"/>
                </a:solidFill>
                <a:latin typeface="Arial" panose="020B0604020202020204" pitchFamily="34" charset="0"/>
                <a:cs typeface="Arial" panose="020B0604020202020204" pitchFamily="34" charset="0"/>
              </a:rPr>
              <a:t>α</a:t>
            </a:r>
            <a:r>
              <a:rPr lang="en-US" dirty="0">
                <a:solidFill>
                  <a:srgbClr val="004B87"/>
                </a:solidFill>
                <a:latin typeface="Arial" panose="020B0604020202020204" pitchFamily="34" charset="0"/>
                <a:cs typeface="Arial" panose="020B0604020202020204" pitchFamily="34" charset="0"/>
              </a:rPr>
              <a:t>-SMA and </a:t>
            </a:r>
            <a:r>
              <a:rPr lang="en-US" i="1" dirty="0">
                <a:solidFill>
                  <a:srgbClr val="004B87"/>
                </a:solidFill>
                <a:latin typeface="Arial" panose="020B0604020202020204" pitchFamily="34" charset="0"/>
                <a:cs typeface="Arial" panose="020B0604020202020204" pitchFamily="34" charset="0"/>
              </a:rPr>
              <a:t>COL1A1</a:t>
            </a:r>
            <a:r>
              <a:rPr lang="en-US" dirty="0">
                <a:solidFill>
                  <a:srgbClr val="004B87"/>
                </a:solidFill>
                <a:latin typeface="Arial" panose="020B0604020202020204" pitchFamily="34" charset="0"/>
                <a:cs typeface="Arial" panose="020B0604020202020204" pitchFamily="34" charset="0"/>
              </a:rPr>
              <a:t>/collagen I levels in LX-2 cells.</a:t>
            </a:r>
          </a:p>
        </p:txBody>
      </p:sp>
      <p:pic>
        <p:nvPicPr>
          <p:cNvPr id="2" name="Graphic 1" descr="Home with solid fill">
            <a:hlinkClick r:id="rId3" action="ppaction://hlinksldjump"/>
            <a:extLst>
              <a:ext uri="{FF2B5EF4-FFF2-40B4-BE49-F238E27FC236}">
                <a16:creationId xmlns:a16="http://schemas.microsoft.com/office/drawing/2014/main" id="{FBBB9D9A-500D-0EC4-0C29-440242F6B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57437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2464E-D5AC-8311-9222-7A03C93D68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2DAE24-B05E-E65D-5B57-918306437D04}"/>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THU-036-YI</a:t>
            </a:r>
            <a:r>
              <a:rPr lang="en-US" sz="1800">
                <a:latin typeface="Arial" panose="020B0604020202020204" pitchFamily="34" charset="0"/>
                <a:cs typeface="Arial" panose="020B0604020202020204" pitchFamily="34" charset="0"/>
              </a:rPr>
              <a:t> Integrating spatial </a:t>
            </a:r>
            <a:r>
              <a:rPr lang="en-US" sz="1800" err="1">
                <a:latin typeface="Arial" panose="020B0604020202020204" pitchFamily="34" charset="0"/>
                <a:cs typeface="Arial" panose="020B0604020202020204" pitchFamily="34" charset="0"/>
              </a:rPr>
              <a:t>lipidomics</a:t>
            </a:r>
            <a:r>
              <a:rPr lang="en-US" sz="1800">
                <a:latin typeface="Arial" panose="020B0604020202020204" pitchFamily="34" charset="0"/>
                <a:cs typeface="Arial" panose="020B0604020202020204" pitchFamily="34" charset="0"/>
              </a:rPr>
              <a:t> with imaging mass cytometry: a novel approach for metabolic profiling of liver fibrosis</a:t>
            </a:r>
          </a:p>
        </p:txBody>
      </p:sp>
      <p:sp>
        <p:nvSpPr>
          <p:cNvPr id="2" name="Content Placeholder 2">
            <a:extLst>
              <a:ext uri="{FF2B5EF4-FFF2-40B4-BE49-F238E27FC236}">
                <a16:creationId xmlns:a16="http://schemas.microsoft.com/office/drawing/2014/main" id="{A4E3881A-1839-4FDD-7C21-A92539859E54}"/>
              </a:ext>
            </a:extLst>
          </p:cNvPr>
          <p:cNvSpPr txBox="1">
            <a:spLocks/>
          </p:cNvSpPr>
          <p:nvPr/>
        </p:nvSpPr>
        <p:spPr>
          <a:xfrm>
            <a:off x="327161" y="1344205"/>
            <a:ext cx="11631958" cy="1282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en-US" sz="1800" kern="0">
                <a:latin typeface="Arial" panose="020B0604020202020204" pitchFamily="34" charset="0"/>
                <a:ea typeface="Yu Mincho" panose="02020400000000000000" pitchFamily="18" charset="-128"/>
                <a:cs typeface="Arial" panose="020B0604020202020204" pitchFamily="34" charset="0"/>
              </a:rPr>
              <a:t>During </a:t>
            </a:r>
            <a:r>
              <a:rPr lang="en-US" sz="1800" kern="0" err="1">
                <a:latin typeface="Arial" panose="020B0604020202020204" pitchFamily="34" charset="0"/>
                <a:ea typeface="Yu Mincho" panose="02020400000000000000" pitchFamily="18" charset="-128"/>
                <a:cs typeface="Arial" panose="020B0604020202020204" pitchFamily="34" charset="0"/>
              </a:rPr>
              <a:t>steatotic</a:t>
            </a:r>
            <a:r>
              <a:rPr lang="en-US" sz="1800" kern="0">
                <a:latin typeface="Arial" panose="020B0604020202020204" pitchFamily="34" charset="0"/>
                <a:ea typeface="Yu Mincho" panose="02020400000000000000" pitchFamily="18" charset="-128"/>
                <a:cs typeface="Arial" panose="020B0604020202020204" pitchFamily="34" charset="0"/>
              </a:rPr>
              <a:t> liver disease (SLD), lipid deposition, inflammation, and fibrosis progress heterogeneously across the hepatic tissue, making whole tissue analyses an approximation.</a:t>
            </a:r>
          </a:p>
          <a:p>
            <a:pPr>
              <a:buClr>
                <a:srgbClr val="004B87"/>
              </a:buClr>
              <a:defRPr/>
            </a:pPr>
            <a:r>
              <a:rPr lang="en-GB" sz="1800" kern="0">
                <a:effectLst/>
                <a:latin typeface="Arial" panose="020B0604020202020204" pitchFamily="34" charset="0"/>
                <a:ea typeface="Calibri" panose="020F0502020204030204" pitchFamily="34" charset="0"/>
                <a:cs typeface="Arial" panose="020B0604020202020204" pitchFamily="34" charset="0"/>
              </a:rPr>
              <a:t>It is therefore crucial to employ approaches that retain spatial information to fully characterise the fibrotic niche.</a:t>
            </a:r>
            <a:endParaRPr lang="en-US" sz="1800" kern="0">
              <a:latin typeface="Arial" panose="020B0604020202020204" pitchFamily="34" charset="0"/>
              <a:ea typeface="Yu Mincho" panose="02020400000000000000" pitchFamily="18" charset="-128"/>
              <a:cs typeface="Arial" panose="020B0604020202020204" pitchFamily="34" charset="0"/>
            </a:endParaRPr>
          </a:p>
          <a:p>
            <a:pPr marL="0" indent="0">
              <a:buClr>
                <a:srgbClr val="004B87"/>
              </a:buClr>
              <a:buFont typeface="Arial" panose="020B0604020202020204" pitchFamily="34" charset="0"/>
              <a:buNone/>
              <a:defRPr/>
            </a:pPr>
            <a:r>
              <a:rPr lang="en-US" sz="1800" b="1">
                <a:solidFill>
                  <a:srgbClr val="5BC2E7"/>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GB" sz="1800" kern="0">
                <a:latin typeface="Arial" panose="020B0604020202020204" pitchFamily="34" charset="0"/>
                <a:ea typeface="Calibri" panose="020F0502020204030204" pitchFamily="34" charset="0"/>
                <a:cs typeface="Arial" panose="020B0604020202020204" pitchFamily="34" charset="0"/>
              </a:rPr>
              <a:t>To e</a:t>
            </a:r>
            <a:r>
              <a:rPr lang="en-GB" sz="1800" kern="0">
                <a:effectLst/>
                <a:latin typeface="Arial" panose="020B0604020202020204" pitchFamily="34" charset="0"/>
                <a:ea typeface="Calibri" panose="020F0502020204030204" pitchFamily="34" charset="0"/>
                <a:cs typeface="Arial" panose="020B0604020202020204" pitchFamily="34" charset="0"/>
              </a:rPr>
              <a:t>stablish a link between key lipids and different cells within the fibrotic regions, with potential implications for novel therapeutics.</a:t>
            </a:r>
            <a:endParaRPr lang="en-US" sz="1800" i="1">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3ECE5B47-A833-CD64-64B0-BB91F6B2A3F8}"/>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0F94DBA-E617-16D4-2D2C-0ADB66D4CC4F}"/>
              </a:ext>
            </a:extLst>
          </p:cNvPr>
          <p:cNvSpPr/>
          <p:nvPr/>
        </p:nvSpPr>
        <p:spPr>
          <a:xfrm>
            <a:off x="312858" y="846659"/>
            <a:ext cx="11544596" cy="2149049"/>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6C2C0526-9627-EE0F-8D41-DECBEE2518CB}"/>
              </a:ext>
            </a:extLst>
          </p:cNvPr>
          <p:cNvSpPr/>
          <p:nvPr/>
        </p:nvSpPr>
        <p:spPr>
          <a:xfrm>
            <a:off x="515506" y="3349657"/>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3963B71D-73DA-686F-E9B1-BBE198682B4E}"/>
              </a:ext>
            </a:extLst>
          </p:cNvPr>
          <p:cNvSpPr/>
          <p:nvPr/>
        </p:nvSpPr>
        <p:spPr>
          <a:xfrm>
            <a:off x="298420" y="3221971"/>
            <a:ext cx="11559034" cy="3109276"/>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F14F08AB-23FB-BE34-0F9E-B41F0C4C1949}"/>
              </a:ext>
            </a:extLst>
          </p:cNvPr>
          <p:cNvGrpSpPr/>
          <p:nvPr/>
        </p:nvGrpSpPr>
        <p:grpSpPr>
          <a:xfrm>
            <a:off x="3285969" y="3315706"/>
            <a:ext cx="2936150" cy="1243137"/>
            <a:chOff x="4819127" y="1915812"/>
            <a:chExt cx="2936150" cy="1243137"/>
          </a:xfrm>
        </p:grpSpPr>
        <p:sp>
          <p:nvSpPr>
            <p:cNvPr id="17" name="Rectangle: Rounded Corners 16">
              <a:extLst>
                <a:ext uri="{FF2B5EF4-FFF2-40B4-BE49-F238E27FC236}">
                  <a16:creationId xmlns:a16="http://schemas.microsoft.com/office/drawing/2014/main" id="{2538AE6F-DCF5-D01D-69FE-217DB8B582C5}"/>
                </a:ext>
              </a:extLst>
            </p:cNvPr>
            <p:cNvSpPr/>
            <p:nvPr/>
          </p:nvSpPr>
          <p:spPr>
            <a:xfrm>
              <a:off x="4860339" y="1915812"/>
              <a:ext cx="2860648" cy="1243137"/>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93598FC2-EAC6-B639-1B6B-A8DB17EA86EC}"/>
                </a:ext>
              </a:extLst>
            </p:cNvPr>
            <p:cNvGrpSpPr/>
            <p:nvPr/>
          </p:nvGrpSpPr>
          <p:grpSpPr>
            <a:xfrm>
              <a:off x="4819127" y="1940436"/>
              <a:ext cx="2936150" cy="728326"/>
              <a:chOff x="4819127" y="1940436"/>
              <a:chExt cx="2936150" cy="728326"/>
            </a:xfrm>
          </p:grpSpPr>
          <p:sp>
            <p:nvSpPr>
              <p:cNvPr id="19" name="Content Placeholder 2">
                <a:extLst>
                  <a:ext uri="{FF2B5EF4-FFF2-40B4-BE49-F238E27FC236}">
                    <a16:creationId xmlns:a16="http://schemas.microsoft.com/office/drawing/2014/main" id="{7018B638-6D3A-D8E6-12A5-35E59D683DBF}"/>
                  </a:ext>
                </a:extLst>
              </p:cNvPr>
              <p:cNvSpPr txBox="1">
                <a:spLocks/>
              </p:cNvSpPr>
              <p:nvPr/>
            </p:nvSpPr>
            <p:spPr>
              <a:xfrm>
                <a:off x="4819127" y="2201129"/>
                <a:ext cx="2743461"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660" marR="5080" indent="0" algn="ctr">
                  <a:lnSpc>
                    <a:spcPct val="100000"/>
                  </a:lnSpc>
                  <a:spcBef>
                    <a:spcPts val="305"/>
                  </a:spcBef>
                  <a:buNone/>
                </a:pPr>
                <a:r>
                  <a:rPr lang="en-US" sz="1400">
                    <a:solidFill>
                      <a:srgbClr val="004985"/>
                    </a:solidFill>
                    <a:latin typeface="Arial" panose="020B0604020202020204" pitchFamily="34" charset="0"/>
                    <a:cs typeface="Arial" panose="020B0604020202020204" pitchFamily="34" charset="0"/>
                  </a:rPr>
                  <a:t>IMC</a:t>
                </a:r>
                <a:r>
                  <a:rPr lang="en-US" sz="1400" spc="-5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for</a:t>
                </a:r>
                <a:r>
                  <a:rPr lang="en-US" sz="1400" spc="-6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highly</a:t>
                </a:r>
                <a:r>
                  <a:rPr lang="en-US" sz="1400" spc="-60">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multiplex </a:t>
                </a:r>
                <a:r>
                  <a:rPr lang="en-US" sz="1400" spc="-10" err="1">
                    <a:solidFill>
                      <a:srgbClr val="004985"/>
                    </a:solidFill>
                    <a:latin typeface="Arial" panose="020B0604020202020204" pitchFamily="34" charset="0"/>
                    <a:cs typeface="Arial" panose="020B0604020202020204" pitchFamily="34" charset="0"/>
                  </a:rPr>
                  <a:t>localisation</a:t>
                </a:r>
                <a:r>
                  <a:rPr lang="en-US" sz="1400" spc="-9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of</a:t>
                </a:r>
                <a:r>
                  <a:rPr lang="en-US" sz="1400" spc="-1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16</a:t>
                </a:r>
                <a:r>
                  <a:rPr lang="en-US" sz="1400" spc="-5">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protein</a:t>
                </a:r>
                <a:r>
                  <a:rPr lang="en-US" sz="1400" spc="-20">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markers </a:t>
                </a:r>
                <a:r>
                  <a:rPr lang="en-US" sz="1400">
                    <a:solidFill>
                      <a:srgbClr val="004985"/>
                    </a:solidFill>
                    <a:latin typeface="Arial" panose="020B0604020202020204" pitchFamily="34" charset="0"/>
                    <a:cs typeface="Arial" panose="020B0604020202020204" pitchFamily="34" charset="0"/>
                  </a:rPr>
                  <a:t>on</a:t>
                </a:r>
                <a:r>
                  <a:rPr lang="en-US" sz="1400" spc="-4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a</a:t>
                </a:r>
                <a:r>
                  <a:rPr lang="en-US" sz="1400" spc="-4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subset</a:t>
                </a:r>
                <a:r>
                  <a:rPr lang="en-US" sz="1400" spc="-8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of</a:t>
                </a:r>
                <a:r>
                  <a:rPr lang="en-US" sz="1400" spc="-7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adjacent</a:t>
                </a:r>
                <a:r>
                  <a:rPr lang="en-US" sz="1400" spc="-60">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cirrhotic </a:t>
                </a:r>
                <a:r>
                  <a:rPr lang="en-US" sz="1400">
                    <a:solidFill>
                      <a:srgbClr val="004985"/>
                    </a:solidFill>
                    <a:latin typeface="Arial" panose="020B0604020202020204" pitchFamily="34" charset="0"/>
                    <a:cs typeface="Arial" panose="020B0604020202020204" pitchFamily="34" charset="0"/>
                  </a:rPr>
                  <a:t>tissue</a:t>
                </a:r>
                <a:r>
                  <a:rPr lang="en-US" sz="1400" spc="-95">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sections</a:t>
                </a:r>
                <a:r>
                  <a:rPr lang="en-US" sz="1400" spc="-5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(n</a:t>
                </a:r>
                <a:r>
                  <a:rPr lang="en-US" sz="1400" spc="-3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a:t>
                </a:r>
                <a:r>
                  <a:rPr lang="en-US" sz="1400" spc="-40">
                    <a:solidFill>
                      <a:srgbClr val="004985"/>
                    </a:solidFill>
                    <a:latin typeface="Arial" panose="020B0604020202020204" pitchFamily="34" charset="0"/>
                    <a:cs typeface="Arial" panose="020B0604020202020204" pitchFamily="34" charset="0"/>
                  </a:rPr>
                  <a:t> </a:t>
                </a:r>
                <a:r>
                  <a:rPr lang="en-US" sz="1400" spc="-35">
                    <a:solidFill>
                      <a:srgbClr val="004985"/>
                    </a:solidFill>
                    <a:latin typeface="Arial" panose="020B0604020202020204" pitchFamily="34" charset="0"/>
                    <a:cs typeface="Arial" panose="020B0604020202020204" pitchFamily="34" charset="0"/>
                  </a:rPr>
                  <a:t>4).</a:t>
                </a:r>
                <a:endParaRPr lang="en-US" sz="1400">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7B6163C7-07C1-2C41-6D17-1DD525B54493}"/>
                  </a:ext>
                </a:extLst>
              </p:cNvPr>
              <p:cNvSpPr txBox="1">
                <a:spLocks/>
              </p:cNvSpPr>
              <p:nvPr/>
            </p:nvSpPr>
            <p:spPr>
              <a:xfrm>
                <a:off x="4921993" y="1940436"/>
                <a:ext cx="283328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400" b="1">
                    <a:solidFill>
                      <a:srgbClr val="004985"/>
                    </a:solidFill>
                    <a:latin typeface="Arial" panose="020B0604020202020204" pitchFamily="34" charset="0"/>
                    <a:cs typeface="Arial" panose="020B0604020202020204" pitchFamily="34" charset="0"/>
                  </a:rPr>
                  <a:t>Imaging</a:t>
                </a:r>
                <a:r>
                  <a:rPr lang="en-US" sz="1400" b="1" spc="-80">
                    <a:solidFill>
                      <a:srgbClr val="004985"/>
                    </a:solidFill>
                    <a:latin typeface="Arial" panose="020B0604020202020204" pitchFamily="34" charset="0"/>
                    <a:cs typeface="Arial" panose="020B0604020202020204" pitchFamily="34" charset="0"/>
                  </a:rPr>
                  <a:t> </a:t>
                </a:r>
                <a:r>
                  <a:rPr lang="en-US" sz="1400" b="1">
                    <a:solidFill>
                      <a:srgbClr val="004985"/>
                    </a:solidFill>
                    <a:latin typeface="Arial" panose="020B0604020202020204" pitchFamily="34" charset="0"/>
                    <a:cs typeface="Arial" panose="020B0604020202020204" pitchFamily="34" charset="0"/>
                  </a:rPr>
                  <a:t>mass</a:t>
                </a:r>
                <a:r>
                  <a:rPr lang="en-US" sz="1400" b="1" spc="-60">
                    <a:solidFill>
                      <a:srgbClr val="004985"/>
                    </a:solidFill>
                    <a:latin typeface="Arial" panose="020B0604020202020204" pitchFamily="34" charset="0"/>
                    <a:cs typeface="Arial" panose="020B0604020202020204" pitchFamily="34" charset="0"/>
                  </a:rPr>
                  <a:t> </a:t>
                </a:r>
                <a:r>
                  <a:rPr lang="en-US" sz="1400" b="1">
                    <a:solidFill>
                      <a:srgbClr val="004985"/>
                    </a:solidFill>
                    <a:latin typeface="Arial" panose="020B0604020202020204" pitchFamily="34" charset="0"/>
                    <a:cs typeface="Arial" panose="020B0604020202020204" pitchFamily="34" charset="0"/>
                  </a:rPr>
                  <a:t>cytometry</a:t>
                </a:r>
                <a:r>
                  <a:rPr lang="en-US" sz="1400" b="1" spc="-40">
                    <a:solidFill>
                      <a:srgbClr val="004985"/>
                    </a:solidFill>
                    <a:latin typeface="Arial" panose="020B0604020202020204" pitchFamily="34" charset="0"/>
                    <a:cs typeface="Arial" panose="020B0604020202020204" pitchFamily="34" charset="0"/>
                  </a:rPr>
                  <a:t> </a:t>
                </a:r>
                <a:r>
                  <a:rPr lang="en-US" sz="1400" b="1" spc="-20">
                    <a:solidFill>
                      <a:srgbClr val="004985"/>
                    </a:solidFill>
                    <a:latin typeface="Arial" panose="020B0604020202020204" pitchFamily="34" charset="0"/>
                    <a:cs typeface="Arial" panose="020B0604020202020204" pitchFamily="34" charset="0"/>
                  </a:rPr>
                  <a:t>(IMC)</a:t>
                </a:r>
                <a:endParaRPr lang="en-US" sz="1400">
                  <a:latin typeface="Arial" panose="020B0604020202020204" pitchFamily="34" charset="0"/>
                  <a:cs typeface="Arial" panose="020B0604020202020204" pitchFamily="34" charset="0"/>
                </a:endParaRPr>
              </a:p>
            </p:txBody>
          </p:sp>
        </p:grpSp>
      </p:grpSp>
      <p:grpSp>
        <p:nvGrpSpPr>
          <p:cNvPr id="51" name="Group 50">
            <a:extLst>
              <a:ext uri="{FF2B5EF4-FFF2-40B4-BE49-F238E27FC236}">
                <a16:creationId xmlns:a16="http://schemas.microsoft.com/office/drawing/2014/main" id="{69DAC60E-7E78-5584-C915-DC56CBF15035}"/>
              </a:ext>
            </a:extLst>
          </p:cNvPr>
          <p:cNvGrpSpPr/>
          <p:nvPr/>
        </p:nvGrpSpPr>
        <p:grpSpPr>
          <a:xfrm>
            <a:off x="5625949" y="5039185"/>
            <a:ext cx="2596251" cy="1153163"/>
            <a:chOff x="7012573" y="3389033"/>
            <a:chExt cx="2596251" cy="1153163"/>
          </a:xfrm>
        </p:grpSpPr>
        <p:sp>
          <p:nvSpPr>
            <p:cNvPr id="28" name="Rectangle: Rounded Corners 27">
              <a:extLst>
                <a:ext uri="{FF2B5EF4-FFF2-40B4-BE49-F238E27FC236}">
                  <a16:creationId xmlns:a16="http://schemas.microsoft.com/office/drawing/2014/main" id="{6703EAD1-8F67-5ACD-9314-95C1795F214F}"/>
                </a:ext>
              </a:extLst>
            </p:cNvPr>
            <p:cNvSpPr/>
            <p:nvPr/>
          </p:nvSpPr>
          <p:spPr>
            <a:xfrm>
              <a:off x="7012573" y="3389033"/>
              <a:ext cx="2579563" cy="115316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29" name="Content Placeholder 2">
              <a:extLst>
                <a:ext uri="{FF2B5EF4-FFF2-40B4-BE49-F238E27FC236}">
                  <a16:creationId xmlns:a16="http://schemas.microsoft.com/office/drawing/2014/main" id="{4DD63C58-6B97-1CEB-E893-777774FB37FB}"/>
                </a:ext>
              </a:extLst>
            </p:cNvPr>
            <p:cNvSpPr txBox="1">
              <a:spLocks/>
            </p:cNvSpPr>
            <p:nvPr/>
          </p:nvSpPr>
          <p:spPr>
            <a:xfrm>
              <a:off x="7296942" y="3448642"/>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Spatial correlation</a:t>
              </a:r>
              <a:endParaRPr lang="en-US" sz="1600" b="1">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B9051EC-E29A-E818-3ADF-5C8023554A08}"/>
                </a:ext>
              </a:extLst>
            </p:cNvPr>
            <p:cNvSpPr txBox="1"/>
            <p:nvPr/>
          </p:nvSpPr>
          <p:spPr>
            <a:xfrm>
              <a:off x="7029261" y="3722824"/>
              <a:ext cx="2579563" cy="738664"/>
            </a:xfrm>
            <a:prstGeom prst="rect">
              <a:avLst/>
            </a:prstGeom>
            <a:noFill/>
          </p:spPr>
          <p:txBody>
            <a:bodyPr wrap="square">
              <a:spAutoFit/>
            </a:bodyPr>
            <a:lstStyle/>
            <a:p>
              <a:pPr algn="ctr"/>
              <a:r>
                <a:rPr lang="en-GB" sz="1400">
                  <a:effectLst/>
                  <a:latin typeface="Arial" panose="020B0604020202020204" pitchFamily="34" charset="0"/>
                  <a:ea typeface="Calibri" panose="020F0502020204030204" pitchFamily="34" charset="0"/>
                  <a:cs typeface="Arial" panose="020B0604020202020204" pitchFamily="34" charset="0"/>
                </a:rPr>
                <a:t>between lipids and cellular markers using Matthews Correlation Coefficient (MCC). </a:t>
              </a:r>
              <a:endParaRPr lang="en-US" sz="140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58BC443A-78CA-5A07-B610-DF815AF11A64}"/>
              </a:ext>
            </a:extLst>
          </p:cNvPr>
          <p:cNvGrpSpPr/>
          <p:nvPr/>
        </p:nvGrpSpPr>
        <p:grpSpPr>
          <a:xfrm>
            <a:off x="7903946" y="3260768"/>
            <a:ext cx="3886143" cy="936846"/>
            <a:chOff x="-992662" y="4932447"/>
            <a:chExt cx="3886143" cy="936846"/>
          </a:xfrm>
        </p:grpSpPr>
        <p:grpSp>
          <p:nvGrpSpPr>
            <p:cNvPr id="33" name="Group 32">
              <a:extLst>
                <a:ext uri="{FF2B5EF4-FFF2-40B4-BE49-F238E27FC236}">
                  <a16:creationId xmlns:a16="http://schemas.microsoft.com/office/drawing/2014/main" id="{6ED32B99-7F3A-934D-6E09-6652FB3C7A24}"/>
                </a:ext>
              </a:extLst>
            </p:cNvPr>
            <p:cNvGrpSpPr/>
            <p:nvPr/>
          </p:nvGrpSpPr>
          <p:grpSpPr>
            <a:xfrm>
              <a:off x="-992662" y="4983898"/>
              <a:ext cx="3886143" cy="885395"/>
              <a:chOff x="3228684" y="1888884"/>
              <a:chExt cx="3886143" cy="885395"/>
            </a:xfrm>
          </p:grpSpPr>
          <p:sp>
            <p:nvSpPr>
              <p:cNvPr id="35" name="Rectangle: Rounded Corners 34">
                <a:extLst>
                  <a:ext uri="{FF2B5EF4-FFF2-40B4-BE49-F238E27FC236}">
                    <a16:creationId xmlns:a16="http://schemas.microsoft.com/office/drawing/2014/main" id="{1E76B9BE-B918-3652-1865-0749299EDBA0}"/>
                  </a:ext>
                </a:extLst>
              </p:cNvPr>
              <p:cNvSpPr/>
              <p:nvPr/>
            </p:nvSpPr>
            <p:spPr>
              <a:xfrm>
                <a:off x="3787089" y="1888884"/>
                <a:ext cx="3159483" cy="767238"/>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D5155FF1-9639-2570-CDE1-8E49D9B87CA9}"/>
                  </a:ext>
                </a:extLst>
              </p:cNvPr>
              <p:cNvGrpSpPr/>
              <p:nvPr/>
            </p:nvGrpSpPr>
            <p:grpSpPr>
              <a:xfrm>
                <a:off x="3228684" y="1976486"/>
                <a:ext cx="3886143" cy="797793"/>
                <a:chOff x="3228684" y="1976486"/>
                <a:chExt cx="3886143" cy="797793"/>
              </a:xfrm>
            </p:grpSpPr>
            <p:sp>
              <p:nvSpPr>
                <p:cNvPr id="37" name="Content Placeholder 2">
                  <a:extLst>
                    <a:ext uri="{FF2B5EF4-FFF2-40B4-BE49-F238E27FC236}">
                      <a16:creationId xmlns:a16="http://schemas.microsoft.com/office/drawing/2014/main" id="{59627280-4025-3C7A-AD97-68CCC9B7605A}"/>
                    </a:ext>
                  </a:extLst>
                </p:cNvPr>
                <p:cNvSpPr txBox="1">
                  <a:spLocks/>
                </p:cNvSpPr>
                <p:nvPr/>
              </p:nvSpPr>
              <p:spPr>
                <a:xfrm>
                  <a:off x="3872659" y="2306646"/>
                  <a:ext cx="3242168"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a:effectLst/>
                      <a:latin typeface="Arial" panose="020B0604020202020204" pitchFamily="34" charset="0"/>
                      <a:ea typeface="DengXian" panose="02010600030101010101" pitchFamily="2" charset="-122"/>
                      <a:cs typeface="Arial" panose="020B0604020202020204" pitchFamily="34" charset="0"/>
                    </a:rPr>
                    <a:t>Human </a:t>
                  </a:r>
                  <a:r>
                    <a:rPr lang="en-US" sz="1400" err="1">
                      <a:effectLst/>
                      <a:latin typeface="Arial" panose="020B0604020202020204" pitchFamily="34" charset="0"/>
                      <a:ea typeface="DengXian" panose="02010600030101010101" pitchFamily="2" charset="-122"/>
                      <a:cs typeface="Arial" panose="020B0604020202020204" pitchFamily="34" charset="0"/>
                    </a:rPr>
                    <a:t>immortalised</a:t>
                  </a:r>
                  <a:r>
                    <a:rPr lang="en-US" sz="1400">
                      <a:effectLst/>
                      <a:latin typeface="Arial" panose="020B0604020202020204" pitchFamily="34" charset="0"/>
                      <a:ea typeface="DengXian" panose="02010600030101010101" pitchFamily="2" charset="-122"/>
                      <a:cs typeface="Arial" panose="020B0604020202020204" pitchFamily="34" charset="0"/>
                    </a:rPr>
                    <a:t> hepatic stellate.</a:t>
                  </a:r>
                  <a:endParaRPr lang="en-US" sz="1400">
                    <a:latin typeface="Arial" panose="020B060402020202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id="{7F372B15-A608-98E2-F774-9A0B4E956906}"/>
                    </a:ext>
                  </a:extLst>
                </p:cNvPr>
                <p:cNvSpPr txBox="1">
                  <a:spLocks/>
                </p:cNvSpPr>
                <p:nvPr/>
              </p:nvSpPr>
              <p:spPr>
                <a:xfrm>
                  <a:off x="3228684" y="1976486"/>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LX-2</a:t>
                  </a:r>
                  <a:endParaRPr lang="en-US" sz="1600" b="1">
                    <a:latin typeface="Arial" panose="020B0604020202020204" pitchFamily="34" charset="0"/>
                    <a:cs typeface="Arial" panose="020B0604020202020204" pitchFamily="34" charset="0"/>
                  </a:endParaRPr>
                </a:p>
              </p:txBody>
            </p:sp>
          </p:grpSp>
        </p:grpSp>
        <p:pic>
          <p:nvPicPr>
            <p:cNvPr id="34" name="Picture 2" descr="Petri dish - Free education icons">
              <a:extLst>
                <a:ext uri="{FF2B5EF4-FFF2-40B4-BE49-F238E27FC236}">
                  <a16:creationId xmlns:a16="http://schemas.microsoft.com/office/drawing/2014/main" id="{25755AF8-B4E2-AF20-204A-E89C3452897C}"/>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2923" y="4932447"/>
              <a:ext cx="456687" cy="456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5397C869-3335-AF92-36EA-61F6EDCE750B}"/>
              </a:ext>
            </a:extLst>
          </p:cNvPr>
          <p:cNvGrpSpPr/>
          <p:nvPr/>
        </p:nvGrpSpPr>
        <p:grpSpPr>
          <a:xfrm>
            <a:off x="8462352" y="4578026"/>
            <a:ext cx="3159483" cy="1719471"/>
            <a:chOff x="5013254" y="2015974"/>
            <a:chExt cx="3159483" cy="1719471"/>
          </a:xfrm>
        </p:grpSpPr>
        <p:sp>
          <p:nvSpPr>
            <p:cNvPr id="43" name="Rectangle: Rounded Corners 42">
              <a:extLst>
                <a:ext uri="{FF2B5EF4-FFF2-40B4-BE49-F238E27FC236}">
                  <a16:creationId xmlns:a16="http://schemas.microsoft.com/office/drawing/2014/main" id="{6D1E4E98-A0BD-20E3-7518-8E8490A0B186}"/>
                </a:ext>
              </a:extLst>
            </p:cNvPr>
            <p:cNvSpPr/>
            <p:nvPr/>
          </p:nvSpPr>
          <p:spPr>
            <a:xfrm>
              <a:off x="5013254" y="2015974"/>
              <a:ext cx="3159483" cy="1671751"/>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45" name="Content Placeholder 2">
              <a:extLst>
                <a:ext uri="{FF2B5EF4-FFF2-40B4-BE49-F238E27FC236}">
                  <a16:creationId xmlns:a16="http://schemas.microsoft.com/office/drawing/2014/main" id="{7E37AE25-B443-2C3B-D56B-7410DD73FCAB}"/>
                </a:ext>
              </a:extLst>
            </p:cNvPr>
            <p:cNvSpPr txBox="1">
              <a:spLocks/>
            </p:cNvSpPr>
            <p:nvPr/>
          </p:nvSpPr>
          <p:spPr>
            <a:xfrm>
              <a:off x="5126542" y="2081206"/>
              <a:ext cx="3046194" cy="1654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1400" b="1" spc="-10">
                  <a:solidFill>
                    <a:srgbClr val="004985"/>
                  </a:solidFill>
                  <a:latin typeface="Arial" panose="020B0604020202020204" pitchFamily="34" charset="0"/>
                  <a:cs typeface="Arial" panose="020B0604020202020204" pitchFamily="34" charset="0"/>
                </a:rPr>
                <a:t>Protein</a:t>
              </a:r>
              <a:r>
                <a:rPr lang="en-US" sz="1400" b="1" spc="-65">
                  <a:solidFill>
                    <a:srgbClr val="004985"/>
                  </a:solidFill>
                  <a:latin typeface="Arial" panose="020B0604020202020204" pitchFamily="34" charset="0"/>
                  <a:cs typeface="Arial" panose="020B0604020202020204" pitchFamily="34" charset="0"/>
                </a:rPr>
                <a:t> </a:t>
              </a:r>
              <a:r>
                <a:rPr lang="en-US" sz="1400" b="1" spc="-10">
                  <a:solidFill>
                    <a:srgbClr val="004985"/>
                  </a:solidFill>
                  <a:latin typeface="Arial" panose="020B0604020202020204" pitchFamily="34" charset="0"/>
                  <a:cs typeface="Arial" panose="020B0604020202020204" pitchFamily="34" charset="0"/>
                </a:rPr>
                <a:t>expression</a:t>
              </a:r>
              <a:endParaRPr lang="en-US" sz="1400">
                <a:latin typeface="Arial" panose="020B0604020202020204" pitchFamily="34" charset="0"/>
                <a:cs typeface="Arial" panose="020B0604020202020204" pitchFamily="34" charset="0"/>
              </a:endParaRPr>
            </a:p>
            <a:p>
              <a:pPr marL="0" indent="0">
                <a:lnSpc>
                  <a:spcPct val="100000"/>
                </a:lnSpc>
                <a:spcBef>
                  <a:spcPts val="5"/>
                </a:spcBef>
                <a:buNone/>
              </a:pPr>
              <a:r>
                <a:rPr lang="el-GR" sz="1400" spc="-20">
                  <a:solidFill>
                    <a:srgbClr val="004985"/>
                  </a:solidFill>
                  <a:latin typeface="Arial" panose="020B0604020202020204" pitchFamily="34" charset="0"/>
                  <a:cs typeface="Arial" panose="020B0604020202020204" pitchFamily="34" charset="0"/>
                </a:rPr>
                <a:t>α</a:t>
              </a:r>
              <a:r>
                <a:rPr lang="en-US" sz="1400" spc="-20">
                  <a:solidFill>
                    <a:srgbClr val="004985"/>
                  </a:solidFill>
                  <a:latin typeface="Arial" panose="020B0604020202020204" pitchFamily="34" charset="0"/>
                  <a:cs typeface="Arial" panose="020B0604020202020204" pitchFamily="34" charset="0"/>
                </a:rPr>
                <a:t>-</a:t>
              </a:r>
              <a:r>
                <a:rPr lang="en-US" sz="1400">
                  <a:solidFill>
                    <a:srgbClr val="004985"/>
                  </a:solidFill>
                  <a:latin typeface="Arial" panose="020B0604020202020204" pitchFamily="34" charset="0"/>
                  <a:cs typeface="Arial" panose="020B0604020202020204" pitchFamily="34" charset="0"/>
                </a:rPr>
                <a:t>SMA</a:t>
              </a:r>
              <a:r>
                <a:rPr lang="en-US" sz="1400" spc="-4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by</a:t>
              </a:r>
              <a:r>
                <a:rPr lang="en-US" sz="1400" spc="-35">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Western</a:t>
              </a:r>
              <a:r>
                <a:rPr lang="en-US" sz="1400" spc="-60">
                  <a:solidFill>
                    <a:srgbClr val="004985"/>
                  </a:solidFill>
                  <a:latin typeface="Arial" panose="020B0604020202020204" pitchFamily="34" charset="0"/>
                  <a:cs typeface="Arial" panose="020B0604020202020204" pitchFamily="34" charset="0"/>
                </a:rPr>
                <a:t> </a:t>
              </a:r>
              <a:r>
                <a:rPr lang="en-US" sz="1400" spc="-20">
                  <a:solidFill>
                    <a:srgbClr val="004985"/>
                  </a:solidFill>
                  <a:latin typeface="Arial" panose="020B0604020202020204" pitchFamily="34" charset="0"/>
                  <a:cs typeface="Arial" panose="020B0604020202020204" pitchFamily="34" charset="0"/>
                </a:rPr>
                <a:t>blot.</a:t>
              </a:r>
            </a:p>
            <a:p>
              <a:pPr marL="0" indent="0">
                <a:lnSpc>
                  <a:spcPct val="100000"/>
                </a:lnSpc>
                <a:spcBef>
                  <a:spcPts val="5"/>
                </a:spcBef>
                <a:buNone/>
              </a:pPr>
              <a:endParaRPr lang="en-US" sz="1400">
                <a:latin typeface="Arial" panose="020B0604020202020204" pitchFamily="34" charset="0"/>
                <a:cs typeface="Arial" panose="020B0604020202020204" pitchFamily="34" charset="0"/>
              </a:endParaRPr>
            </a:p>
            <a:p>
              <a:pPr marL="0" indent="0">
                <a:lnSpc>
                  <a:spcPct val="100000"/>
                </a:lnSpc>
                <a:spcBef>
                  <a:spcPts val="0"/>
                </a:spcBef>
                <a:buNone/>
              </a:pPr>
              <a:r>
                <a:rPr lang="en-US" sz="1400" b="1">
                  <a:solidFill>
                    <a:srgbClr val="004985"/>
                  </a:solidFill>
                  <a:latin typeface="Arial" panose="020B0604020202020204" pitchFamily="34" charset="0"/>
                  <a:cs typeface="Arial" panose="020B0604020202020204" pitchFamily="34" charset="0"/>
                </a:rPr>
                <a:t>Bulk</a:t>
              </a:r>
              <a:r>
                <a:rPr lang="en-US" sz="1400" b="1" spc="-80">
                  <a:solidFill>
                    <a:srgbClr val="004985"/>
                  </a:solidFill>
                  <a:latin typeface="Arial" panose="020B0604020202020204" pitchFamily="34" charset="0"/>
                  <a:cs typeface="Arial" panose="020B0604020202020204" pitchFamily="34" charset="0"/>
                </a:rPr>
                <a:t> </a:t>
              </a:r>
              <a:r>
                <a:rPr lang="en-US" sz="1400" b="1" spc="-10" err="1">
                  <a:solidFill>
                    <a:srgbClr val="004985"/>
                  </a:solidFill>
                  <a:latin typeface="Arial" panose="020B0604020202020204" pitchFamily="34" charset="0"/>
                  <a:cs typeface="Arial" panose="020B0604020202020204" pitchFamily="34" charset="0"/>
                </a:rPr>
                <a:t>lipidomics</a:t>
              </a:r>
              <a:endParaRPr lang="en-US" sz="1400" b="1">
                <a:latin typeface="Arial" panose="020B0604020202020204" pitchFamily="34" charset="0"/>
                <a:cs typeface="Arial" panose="020B0604020202020204" pitchFamily="34" charset="0"/>
              </a:endParaRPr>
            </a:p>
            <a:p>
              <a:pPr marL="0" indent="0">
                <a:lnSpc>
                  <a:spcPct val="100000"/>
                </a:lnSpc>
                <a:spcBef>
                  <a:spcPts val="0"/>
                </a:spcBef>
                <a:buNone/>
              </a:pPr>
              <a:r>
                <a:rPr lang="en-US" sz="1400" spc="-10">
                  <a:solidFill>
                    <a:srgbClr val="004985"/>
                  </a:solidFill>
                  <a:latin typeface="Arial" panose="020B0604020202020204" pitchFamily="34" charset="0"/>
                  <a:cs typeface="Arial" panose="020B0604020202020204" pitchFamily="34" charset="0"/>
                </a:rPr>
                <a:t>Abundance</a:t>
              </a:r>
              <a:r>
                <a:rPr lang="en-US" sz="1400" spc="-8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in</a:t>
              </a:r>
              <a:r>
                <a:rPr lang="en-US" sz="1400" spc="-60">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downstream</a:t>
              </a:r>
              <a:r>
                <a:rPr lang="en-US" sz="1400" spc="-6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key</a:t>
              </a:r>
              <a:r>
                <a:rPr lang="en-US" sz="1400" spc="-6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lipid</a:t>
              </a:r>
              <a:r>
                <a:rPr lang="en-US" sz="1400" spc="-50">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classes</a:t>
              </a:r>
              <a:r>
                <a:rPr lang="en-US" sz="1400" spc="-80">
                  <a:solidFill>
                    <a:srgbClr val="004985"/>
                  </a:solidFill>
                  <a:latin typeface="Arial" panose="020B0604020202020204" pitchFamily="34" charset="0"/>
                  <a:cs typeface="Arial" panose="020B0604020202020204" pitchFamily="34" charset="0"/>
                </a:rPr>
                <a:t> </a:t>
              </a:r>
              <a:r>
                <a:rPr lang="en-US" sz="1400" spc="-20">
                  <a:solidFill>
                    <a:srgbClr val="004985"/>
                  </a:solidFill>
                  <a:latin typeface="Arial" panose="020B0604020202020204" pitchFamily="34" charset="0"/>
                  <a:cs typeface="Arial" panose="020B0604020202020204" pitchFamily="34" charset="0"/>
                </a:rPr>
                <a:t>with </a:t>
              </a:r>
              <a:r>
                <a:rPr lang="en-US" sz="1400" spc="-10">
                  <a:solidFill>
                    <a:srgbClr val="004985"/>
                  </a:solidFill>
                  <a:latin typeface="Arial" panose="020B0604020202020204" pitchFamily="34" charset="0"/>
                  <a:cs typeface="Arial" panose="020B0604020202020204" pitchFamily="34" charset="0"/>
                </a:rPr>
                <a:t>liquid</a:t>
              </a:r>
              <a:r>
                <a:rPr lang="en-US" sz="1400" spc="25">
                  <a:solidFill>
                    <a:srgbClr val="004985"/>
                  </a:solidFill>
                  <a:latin typeface="Arial" panose="020B0604020202020204" pitchFamily="34" charset="0"/>
                  <a:cs typeface="Arial" panose="020B0604020202020204" pitchFamily="34" charset="0"/>
                </a:rPr>
                <a:t> </a:t>
              </a:r>
              <a:r>
                <a:rPr lang="en-US" sz="1400" spc="-25">
                  <a:solidFill>
                    <a:srgbClr val="004985"/>
                  </a:solidFill>
                  <a:latin typeface="Arial" panose="020B0604020202020204" pitchFamily="34" charset="0"/>
                  <a:cs typeface="Arial" panose="020B0604020202020204" pitchFamily="34" charset="0"/>
                </a:rPr>
                <a:t>chromatography-</a:t>
              </a:r>
              <a:r>
                <a:rPr lang="en-US" sz="1400" spc="-10">
                  <a:solidFill>
                    <a:srgbClr val="004985"/>
                  </a:solidFill>
                  <a:latin typeface="Arial" panose="020B0604020202020204" pitchFamily="34" charset="0"/>
                  <a:cs typeface="Arial" panose="020B0604020202020204" pitchFamily="34" charset="0"/>
                </a:rPr>
                <a:t>mass</a:t>
              </a:r>
              <a:r>
                <a:rPr lang="en-US" sz="1400" spc="-5">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spectrometry.</a:t>
              </a:r>
              <a:endParaRPr lang="en-US" sz="1400">
                <a:latin typeface="Arial" panose="020B0604020202020204" pitchFamily="34" charset="0"/>
                <a:cs typeface="Arial" panose="020B0604020202020204" pitchFamily="34" charset="0"/>
              </a:endParaRPr>
            </a:p>
          </p:txBody>
        </p:sp>
      </p:grpSp>
      <p:cxnSp>
        <p:nvCxnSpPr>
          <p:cNvPr id="48" name="Straight Arrow Connector 47">
            <a:extLst>
              <a:ext uri="{FF2B5EF4-FFF2-40B4-BE49-F238E27FC236}">
                <a16:creationId xmlns:a16="http://schemas.microsoft.com/office/drawing/2014/main" id="{CDD86793-2A13-CC28-EC54-DB1528CF9540}"/>
              </a:ext>
            </a:extLst>
          </p:cNvPr>
          <p:cNvCxnSpPr>
            <a:cxnSpLocks/>
          </p:cNvCxnSpPr>
          <p:nvPr/>
        </p:nvCxnSpPr>
        <p:spPr>
          <a:xfrm>
            <a:off x="10786684" y="4068656"/>
            <a:ext cx="0" cy="51871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3ACB060B-649C-1190-31F4-B46740ED9F49}"/>
              </a:ext>
            </a:extLst>
          </p:cNvPr>
          <p:cNvSpPr txBox="1"/>
          <p:nvPr/>
        </p:nvSpPr>
        <p:spPr>
          <a:xfrm>
            <a:off x="8996603" y="4097179"/>
            <a:ext cx="1966371" cy="461665"/>
          </a:xfrm>
          <a:prstGeom prst="rect">
            <a:avLst/>
          </a:prstGeom>
          <a:noFill/>
        </p:spPr>
        <p:txBody>
          <a:bodyPr wrap="square">
            <a:spAutoFit/>
          </a:bodyPr>
          <a:lstStyle/>
          <a:p>
            <a:pPr algn="ctr"/>
            <a:r>
              <a:rPr lang="en-GB" sz="1200">
                <a:latin typeface="Arial" panose="020B0604020202020204" pitchFamily="34" charset="0"/>
                <a:ea typeface="Calibri" panose="020F0502020204030204" pitchFamily="34" charset="0"/>
                <a:cs typeface="Arial" panose="020B0604020202020204" pitchFamily="34" charset="0"/>
              </a:rPr>
              <a:t>S</a:t>
            </a:r>
            <a:r>
              <a:rPr lang="en-GB" sz="1200">
                <a:effectLst/>
                <a:latin typeface="Arial" panose="020B0604020202020204" pitchFamily="34" charset="0"/>
                <a:ea typeface="Calibri" panose="020F0502020204030204" pitchFamily="34" charset="0"/>
                <a:cs typeface="Arial" panose="020B0604020202020204" pitchFamily="34" charset="0"/>
              </a:rPr>
              <a:t>phingolipid metabolic pathways inhibition</a:t>
            </a:r>
            <a:endParaRPr lang="en-US" sz="1200">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6C185360-61B9-25D7-C339-A9ED7C263D7F}"/>
              </a:ext>
            </a:extLst>
          </p:cNvPr>
          <p:cNvGrpSpPr/>
          <p:nvPr/>
        </p:nvGrpSpPr>
        <p:grpSpPr>
          <a:xfrm>
            <a:off x="637827" y="3834839"/>
            <a:ext cx="2202201" cy="2462658"/>
            <a:chOff x="5576625" y="1425500"/>
            <a:chExt cx="2202201" cy="2462658"/>
          </a:xfrm>
        </p:grpSpPr>
        <p:grpSp>
          <p:nvGrpSpPr>
            <p:cNvPr id="7" name="Group 6">
              <a:extLst>
                <a:ext uri="{FF2B5EF4-FFF2-40B4-BE49-F238E27FC236}">
                  <a16:creationId xmlns:a16="http://schemas.microsoft.com/office/drawing/2014/main" id="{71257985-C102-5945-7182-C3086FBD83FB}"/>
                </a:ext>
              </a:extLst>
            </p:cNvPr>
            <p:cNvGrpSpPr/>
            <p:nvPr/>
          </p:nvGrpSpPr>
          <p:grpSpPr>
            <a:xfrm>
              <a:off x="5576625" y="1425500"/>
              <a:ext cx="2202201" cy="2319773"/>
              <a:chOff x="4860339" y="1915813"/>
              <a:chExt cx="2202201" cy="2319773"/>
            </a:xfrm>
          </p:grpSpPr>
          <p:sp>
            <p:nvSpPr>
              <p:cNvPr id="8" name="Rectangle: Rounded Corners 7">
                <a:extLst>
                  <a:ext uri="{FF2B5EF4-FFF2-40B4-BE49-F238E27FC236}">
                    <a16:creationId xmlns:a16="http://schemas.microsoft.com/office/drawing/2014/main" id="{397E633B-2CEB-F3C0-0350-5FA22A483F83}"/>
                  </a:ext>
                </a:extLst>
              </p:cNvPr>
              <p:cNvSpPr/>
              <p:nvPr/>
            </p:nvSpPr>
            <p:spPr>
              <a:xfrm>
                <a:off x="4860339" y="1915813"/>
                <a:ext cx="2202201" cy="231977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A2813ED-579D-AD5F-4563-9676C0E64C80}"/>
                  </a:ext>
                </a:extLst>
              </p:cNvPr>
              <p:cNvGrpSpPr/>
              <p:nvPr/>
            </p:nvGrpSpPr>
            <p:grpSpPr>
              <a:xfrm>
                <a:off x="4892330" y="2015651"/>
                <a:ext cx="2120846" cy="869571"/>
                <a:chOff x="4892330" y="2015651"/>
                <a:chExt cx="2120846" cy="869571"/>
              </a:xfrm>
            </p:grpSpPr>
            <p:sp>
              <p:nvSpPr>
                <p:cNvPr id="10" name="Content Placeholder 2">
                  <a:extLst>
                    <a:ext uri="{FF2B5EF4-FFF2-40B4-BE49-F238E27FC236}">
                      <a16:creationId xmlns:a16="http://schemas.microsoft.com/office/drawing/2014/main" id="{FAC6E88A-68F1-254E-2853-6856A241A4C5}"/>
                    </a:ext>
                  </a:extLst>
                </p:cNvPr>
                <p:cNvSpPr txBox="1">
                  <a:spLocks/>
                </p:cNvSpPr>
                <p:nvPr/>
              </p:nvSpPr>
              <p:spPr>
                <a:xfrm>
                  <a:off x="5007491" y="2417589"/>
                  <a:ext cx="200568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indent="0">
                    <a:lnSpc>
                      <a:spcPts val="1500"/>
                    </a:lnSpc>
                    <a:spcBef>
                      <a:spcPts val="810"/>
                    </a:spcBef>
                    <a:buNone/>
                  </a:pPr>
                  <a:r>
                    <a:rPr lang="en-US" sz="1400">
                      <a:solidFill>
                        <a:srgbClr val="004985"/>
                      </a:solidFill>
                      <a:latin typeface="Arial" panose="020B0604020202020204" pitchFamily="34" charset="0"/>
                      <a:cs typeface="Arial" panose="020B0604020202020204" pitchFamily="34" charset="0"/>
                    </a:rPr>
                    <a:t>On</a:t>
                  </a:r>
                  <a:r>
                    <a:rPr lang="en-US" sz="1400" spc="-55">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human</a:t>
                  </a:r>
                  <a:r>
                    <a:rPr lang="en-US" sz="1400" spc="-50">
                      <a:solidFill>
                        <a:srgbClr val="004985"/>
                      </a:solidFill>
                      <a:latin typeface="Arial" panose="020B0604020202020204" pitchFamily="34" charset="0"/>
                      <a:cs typeface="Arial" panose="020B0604020202020204" pitchFamily="34" charset="0"/>
                    </a:rPr>
                    <a:t> </a:t>
                  </a:r>
                  <a:r>
                    <a:rPr lang="en-US" sz="1400" spc="-20">
                      <a:solidFill>
                        <a:srgbClr val="004985"/>
                      </a:solidFill>
                      <a:latin typeface="Arial" panose="020B0604020202020204" pitchFamily="34" charset="0"/>
                      <a:cs typeface="Arial" panose="020B0604020202020204" pitchFamily="34" charset="0"/>
                    </a:rPr>
                    <a:t>SLD- </a:t>
                  </a:r>
                  <a:r>
                    <a:rPr lang="en-US" sz="1400" spc="-10">
                      <a:solidFill>
                        <a:srgbClr val="004985"/>
                      </a:solidFill>
                      <a:latin typeface="Arial" panose="020B0604020202020204" pitchFamily="34" charset="0"/>
                      <a:cs typeface="Arial" panose="020B0604020202020204" pitchFamily="34" charset="0"/>
                    </a:rPr>
                    <a:t>related</a:t>
                  </a:r>
                  <a:r>
                    <a:rPr lang="en-US" sz="1400" spc="-6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cirrhotic</a:t>
                  </a:r>
                  <a:r>
                    <a:rPr lang="en-US" sz="1400" spc="-95">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tissue sections</a:t>
                  </a:r>
                  <a:r>
                    <a:rPr lang="en-US" sz="1400" spc="-6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(n</a:t>
                  </a:r>
                  <a:r>
                    <a:rPr lang="en-US" sz="1400" spc="-3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a:t>
                  </a:r>
                  <a:r>
                    <a:rPr lang="en-US" sz="1400" spc="-15">
                      <a:solidFill>
                        <a:srgbClr val="004985"/>
                      </a:solidFill>
                      <a:latin typeface="Arial" panose="020B0604020202020204" pitchFamily="34" charset="0"/>
                      <a:cs typeface="Arial" panose="020B0604020202020204" pitchFamily="34" charset="0"/>
                    </a:rPr>
                    <a:t> </a:t>
                  </a:r>
                  <a:r>
                    <a:rPr lang="en-US" sz="1400" spc="-25">
                      <a:solidFill>
                        <a:srgbClr val="004985"/>
                      </a:solidFill>
                      <a:latin typeface="Arial" panose="020B0604020202020204" pitchFamily="34" charset="0"/>
                      <a:cs typeface="Arial" panose="020B0604020202020204" pitchFamily="34" charset="0"/>
                    </a:rPr>
                    <a:t>8).</a:t>
                  </a:r>
                  <a:endParaRPr lang="en-US" sz="1400">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139BED7-9ABC-C16B-2F01-9E538AD2FBC4}"/>
                    </a:ext>
                  </a:extLst>
                </p:cNvPr>
                <p:cNvSpPr txBox="1">
                  <a:spLocks/>
                </p:cNvSpPr>
                <p:nvPr/>
              </p:nvSpPr>
              <p:spPr>
                <a:xfrm>
                  <a:off x="4892330" y="2015651"/>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Spatial </a:t>
                  </a:r>
                  <a:r>
                    <a:rPr lang="en-US" sz="1400" b="1" err="1">
                      <a:latin typeface="Arial" panose="020B0604020202020204" pitchFamily="34" charset="0"/>
                      <a:cs typeface="Arial" panose="020B0604020202020204" pitchFamily="34" charset="0"/>
                    </a:rPr>
                    <a:t>lipidomics</a:t>
                  </a:r>
                  <a:endParaRPr lang="en-US" sz="1600" b="1">
                    <a:latin typeface="Arial" panose="020B0604020202020204" pitchFamily="34" charset="0"/>
                    <a:cs typeface="Arial" panose="020B0604020202020204" pitchFamily="34" charset="0"/>
                  </a:endParaRPr>
                </a:p>
              </p:txBody>
            </p:sp>
          </p:grpSp>
        </p:grpSp>
        <p:grpSp>
          <p:nvGrpSpPr>
            <p:cNvPr id="56" name="Group 55">
              <a:extLst>
                <a:ext uri="{FF2B5EF4-FFF2-40B4-BE49-F238E27FC236}">
                  <a16:creationId xmlns:a16="http://schemas.microsoft.com/office/drawing/2014/main" id="{B1CA3B97-3C47-F3E6-49C0-951A8913F2CA}"/>
                </a:ext>
              </a:extLst>
            </p:cNvPr>
            <p:cNvGrpSpPr/>
            <p:nvPr/>
          </p:nvGrpSpPr>
          <p:grpSpPr>
            <a:xfrm>
              <a:off x="5690321" y="2707628"/>
              <a:ext cx="1935710" cy="1180530"/>
              <a:chOff x="5058725" y="1047723"/>
              <a:chExt cx="1935710" cy="1180530"/>
            </a:xfrm>
          </p:grpSpPr>
          <p:sp>
            <p:nvSpPr>
              <p:cNvPr id="57" name="Content Placeholder 2">
                <a:extLst>
                  <a:ext uri="{FF2B5EF4-FFF2-40B4-BE49-F238E27FC236}">
                    <a16:creationId xmlns:a16="http://schemas.microsoft.com/office/drawing/2014/main" id="{173B5E47-CF4C-62F7-2170-8238FC06B432}"/>
                  </a:ext>
                </a:extLst>
              </p:cNvPr>
              <p:cNvSpPr txBox="1">
                <a:spLocks/>
              </p:cNvSpPr>
              <p:nvPr/>
            </p:nvSpPr>
            <p:spPr>
              <a:xfrm>
                <a:off x="5063454" y="1047723"/>
                <a:ext cx="1930981" cy="1037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indent="0">
                  <a:lnSpc>
                    <a:spcPts val="1500"/>
                  </a:lnSpc>
                  <a:spcBef>
                    <a:spcPts val="300"/>
                  </a:spcBef>
                  <a:buNone/>
                </a:pPr>
                <a:r>
                  <a:rPr lang="en-US" sz="1400">
                    <a:solidFill>
                      <a:srgbClr val="004985"/>
                    </a:solidFill>
                    <a:latin typeface="Arial" panose="020B0604020202020204" pitchFamily="34" charset="0"/>
                    <a:cs typeface="Arial" panose="020B0604020202020204" pitchFamily="34" charset="0"/>
                  </a:rPr>
                  <a:t>On</a:t>
                </a:r>
                <a:r>
                  <a:rPr lang="en-US" sz="1400" spc="-35">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tissue</a:t>
                </a:r>
                <a:r>
                  <a:rPr lang="en-US" sz="1400" spc="-65">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slices</a:t>
                </a:r>
                <a:r>
                  <a:rPr lang="en-US" sz="1400" spc="-40">
                    <a:solidFill>
                      <a:srgbClr val="004985"/>
                    </a:solidFill>
                    <a:latin typeface="Arial" panose="020B0604020202020204" pitchFamily="34" charset="0"/>
                    <a:cs typeface="Arial" panose="020B0604020202020204" pitchFamily="34" charset="0"/>
                  </a:rPr>
                  <a:t> </a:t>
                </a:r>
                <a:r>
                  <a:rPr lang="en-US" sz="1400" spc="-20">
                    <a:solidFill>
                      <a:srgbClr val="004985"/>
                    </a:solidFill>
                    <a:latin typeface="Arial" panose="020B0604020202020204" pitchFamily="34" charset="0"/>
                    <a:cs typeface="Arial" panose="020B0604020202020204" pitchFamily="34" charset="0"/>
                  </a:rPr>
                  <a:t>from </a:t>
                </a:r>
                <a:r>
                  <a:rPr lang="en-US" sz="1400">
                    <a:solidFill>
                      <a:srgbClr val="004985"/>
                    </a:solidFill>
                    <a:latin typeface="Arial" panose="020B0604020202020204" pitchFamily="34" charset="0"/>
                    <a:cs typeface="Arial" panose="020B0604020202020204" pitchFamily="34" charset="0"/>
                  </a:rPr>
                  <a:t>MASLD</a:t>
                </a:r>
                <a:r>
                  <a:rPr lang="en-US" sz="1400" spc="-90">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patients across</a:t>
                </a:r>
                <a:r>
                  <a:rPr lang="en-US" sz="1400" spc="-40">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various</a:t>
                </a:r>
                <a:r>
                  <a:rPr lang="en-US" sz="1400" spc="-45">
                    <a:solidFill>
                      <a:srgbClr val="004985"/>
                    </a:solidFill>
                    <a:latin typeface="Arial" panose="020B0604020202020204" pitchFamily="34" charset="0"/>
                    <a:cs typeface="Arial" panose="020B0604020202020204" pitchFamily="34" charset="0"/>
                  </a:rPr>
                  <a:t> </a:t>
                </a:r>
                <a:r>
                  <a:rPr lang="en-US" sz="1400" spc="-10">
                    <a:solidFill>
                      <a:srgbClr val="004985"/>
                    </a:solidFill>
                    <a:latin typeface="Arial" panose="020B0604020202020204" pitchFamily="34" charset="0"/>
                    <a:cs typeface="Arial" panose="020B0604020202020204" pitchFamily="34" charset="0"/>
                  </a:rPr>
                  <a:t>fibrosis </a:t>
                </a:r>
                <a:r>
                  <a:rPr lang="en-US" sz="1400">
                    <a:solidFill>
                      <a:srgbClr val="004985"/>
                    </a:solidFill>
                    <a:latin typeface="Arial" panose="020B0604020202020204" pitchFamily="34" charset="0"/>
                    <a:cs typeface="Arial" panose="020B0604020202020204" pitchFamily="34" charset="0"/>
                  </a:rPr>
                  <a:t>stages</a:t>
                </a:r>
                <a:r>
                  <a:rPr lang="en-US" sz="1400" spc="-65">
                    <a:solidFill>
                      <a:srgbClr val="004985"/>
                    </a:solidFill>
                    <a:latin typeface="Arial" panose="020B0604020202020204" pitchFamily="34" charset="0"/>
                    <a:cs typeface="Arial" panose="020B0604020202020204" pitchFamily="34" charset="0"/>
                  </a:rPr>
                  <a:t> </a:t>
                </a:r>
                <a:r>
                  <a:rPr lang="en-US" sz="1400" spc="-25">
                    <a:solidFill>
                      <a:srgbClr val="004985"/>
                    </a:solidFill>
                    <a:latin typeface="Arial" panose="020B0604020202020204" pitchFamily="34" charset="0"/>
                    <a:cs typeface="Arial" panose="020B0604020202020204" pitchFamily="34" charset="0"/>
                  </a:rPr>
                  <a:t>F0-</a:t>
                </a:r>
                <a:r>
                  <a:rPr lang="en-US" sz="1400" spc="-10">
                    <a:solidFill>
                      <a:srgbClr val="004985"/>
                    </a:solidFill>
                    <a:latin typeface="Arial" panose="020B0604020202020204" pitchFamily="34" charset="0"/>
                    <a:cs typeface="Arial" panose="020B0604020202020204" pitchFamily="34" charset="0"/>
                  </a:rPr>
                  <a:t>F2</a:t>
                </a:r>
                <a:r>
                  <a:rPr lang="en-US" sz="1400" spc="-7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(n</a:t>
                </a:r>
                <a:r>
                  <a:rPr lang="en-US" sz="1400" spc="-70">
                    <a:solidFill>
                      <a:srgbClr val="004985"/>
                    </a:solidFill>
                    <a:latin typeface="Arial" panose="020B0604020202020204" pitchFamily="34" charset="0"/>
                    <a:cs typeface="Arial" panose="020B0604020202020204" pitchFamily="34" charset="0"/>
                  </a:rPr>
                  <a:t> </a:t>
                </a:r>
                <a:r>
                  <a:rPr lang="en-US" sz="1400">
                    <a:solidFill>
                      <a:srgbClr val="004985"/>
                    </a:solidFill>
                    <a:latin typeface="Arial" panose="020B0604020202020204" pitchFamily="34" charset="0"/>
                    <a:cs typeface="Arial" panose="020B0604020202020204" pitchFamily="34" charset="0"/>
                  </a:rPr>
                  <a:t>=</a:t>
                </a:r>
                <a:r>
                  <a:rPr lang="en-US" sz="1400" spc="-65">
                    <a:solidFill>
                      <a:srgbClr val="004985"/>
                    </a:solidFill>
                    <a:latin typeface="Arial" panose="020B0604020202020204" pitchFamily="34" charset="0"/>
                    <a:cs typeface="Arial" panose="020B0604020202020204" pitchFamily="34" charset="0"/>
                  </a:rPr>
                  <a:t> </a:t>
                </a:r>
                <a:r>
                  <a:rPr lang="en-US" sz="1400" spc="-25">
                    <a:solidFill>
                      <a:srgbClr val="004985"/>
                    </a:solidFill>
                    <a:latin typeface="Arial" panose="020B0604020202020204" pitchFamily="34" charset="0"/>
                    <a:cs typeface="Arial" panose="020B0604020202020204" pitchFamily="34" charset="0"/>
                  </a:rPr>
                  <a:t>9).</a:t>
                </a:r>
                <a:endParaRPr lang="en-US" sz="1400">
                  <a:latin typeface="Arial" panose="020B0604020202020204" pitchFamily="34" charset="0"/>
                  <a:cs typeface="Arial" panose="020B0604020202020204" pitchFamily="34" charset="0"/>
                </a:endParaRPr>
              </a:p>
            </p:txBody>
          </p:sp>
          <p:sp>
            <p:nvSpPr>
              <p:cNvPr id="58" name="Content Placeholder 2">
                <a:extLst>
                  <a:ext uri="{FF2B5EF4-FFF2-40B4-BE49-F238E27FC236}">
                    <a16:creationId xmlns:a16="http://schemas.microsoft.com/office/drawing/2014/main" id="{82861EBD-12C6-710B-2DA2-2A03524F7334}"/>
                  </a:ext>
                </a:extLst>
              </p:cNvPr>
              <p:cNvSpPr txBox="1">
                <a:spLocks/>
              </p:cNvSpPr>
              <p:nvPr/>
            </p:nvSpPr>
            <p:spPr>
              <a:xfrm>
                <a:off x="5058725" y="1942484"/>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600" b="1">
                  <a:latin typeface="Arial" panose="020B0604020202020204" pitchFamily="34" charset="0"/>
                  <a:cs typeface="Arial" panose="020B0604020202020204" pitchFamily="34" charset="0"/>
                </a:endParaRPr>
              </a:p>
            </p:txBody>
          </p:sp>
        </p:grpSp>
      </p:grpSp>
      <p:cxnSp>
        <p:nvCxnSpPr>
          <p:cNvPr id="59" name="Straight Arrow Connector 58">
            <a:extLst>
              <a:ext uri="{FF2B5EF4-FFF2-40B4-BE49-F238E27FC236}">
                <a16:creationId xmlns:a16="http://schemas.microsoft.com/office/drawing/2014/main" id="{9568DE16-B346-FDF5-3782-A104D4B0FC1B}"/>
              </a:ext>
            </a:extLst>
          </p:cNvPr>
          <p:cNvCxnSpPr>
            <a:cxnSpLocks/>
          </p:cNvCxnSpPr>
          <p:nvPr/>
        </p:nvCxnSpPr>
        <p:spPr>
          <a:xfrm>
            <a:off x="6915730" y="4630221"/>
            <a:ext cx="0" cy="292775"/>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CCFFF5D6-2F05-078A-F191-A04B8D33F674}"/>
              </a:ext>
            </a:extLst>
          </p:cNvPr>
          <p:cNvCxnSpPr>
            <a:cxnSpLocks/>
          </p:cNvCxnSpPr>
          <p:nvPr/>
        </p:nvCxnSpPr>
        <p:spPr>
          <a:xfrm>
            <a:off x="4457317" y="5604058"/>
            <a:ext cx="915461"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A0BFF593-8033-A270-E6A3-5528FB850576}"/>
              </a:ext>
            </a:extLst>
          </p:cNvPr>
          <p:cNvGrpSpPr>
            <a:grpSpLocks noChangeAspect="1"/>
          </p:cNvGrpSpPr>
          <p:nvPr/>
        </p:nvGrpSpPr>
        <p:grpSpPr>
          <a:xfrm>
            <a:off x="3046306" y="4623393"/>
            <a:ext cx="1267281" cy="1626384"/>
            <a:chOff x="2618160" y="4873891"/>
            <a:chExt cx="1116490" cy="1432864"/>
          </a:xfrm>
        </p:grpSpPr>
        <p:pic>
          <p:nvPicPr>
            <p:cNvPr id="20" name="object 24">
              <a:extLst>
                <a:ext uri="{FF2B5EF4-FFF2-40B4-BE49-F238E27FC236}">
                  <a16:creationId xmlns:a16="http://schemas.microsoft.com/office/drawing/2014/main" id="{7D235A08-D383-565F-E66B-8EB29DA7A171}"/>
                </a:ext>
              </a:extLst>
            </p:cNvPr>
            <p:cNvPicPr/>
            <p:nvPr/>
          </p:nvPicPr>
          <p:blipFill>
            <a:blip r:embed="rId4" cstate="print"/>
            <a:stretch>
              <a:fillRect/>
            </a:stretch>
          </p:blipFill>
          <p:spPr>
            <a:xfrm>
              <a:off x="2618160" y="4873891"/>
              <a:ext cx="1116490" cy="1432864"/>
            </a:xfrm>
            <a:prstGeom prst="rect">
              <a:avLst/>
            </a:prstGeom>
          </p:spPr>
        </p:pic>
        <p:pic>
          <p:nvPicPr>
            <p:cNvPr id="26" name="object 25">
              <a:extLst>
                <a:ext uri="{FF2B5EF4-FFF2-40B4-BE49-F238E27FC236}">
                  <a16:creationId xmlns:a16="http://schemas.microsoft.com/office/drawing/2014/main" id="{40272750-D65B-EB64-D3AE-441800CD0148}"/>
                </a:ext>
              </a:extLst>
            </p:cNvPr>
            <p:cNvPicPr/>
            <p:nvPr/>
          </p:nvPicPr>
          <p:blipFill>
            <a:blip r:embed="rId5" cstate="print"/>
            <a:stretch>
              <a:fillRect/>
            </a:stretch>
          </p:blipFill>
          <p:spPr>
            <a:xfrm>
              <a:off x="3057499" y="5741339"/>
              <a:ext cx="583171" cy="518934"/>
            </a:xfrm>
            <a:prstGeom prst="rect">
              <a:avLst/>
            </a:prstGeom>
          </p:spPr>
        </p:pic>
      </p:grpSp>
      <p:pic>
        <p:nvPicPr>
          <p:cNvPr id="30" name="object 23">
            <a:extLst>
              <a:ext uri="{FF2B5EF4-FFF2-40B4-BE49-F238E27FC236}">
                <a16:creationId xmlns:a16="http://schemas.microsoft.com/office/drawing/2014/main" id="{60F15F64-D249-7A94-B0F8-D0F294E70D72}"/>
              </a:ext>
            </a:extLst>
          </p:cNvPr>
          <p:cNvPicPr/>
          <p:nvPr/>
        </p:nvPicPr>
        <p:blipFill>
          <a:blip r:embed="rId6" cstate="print"/>
          <a:stretch>
            <a:fillRect/>
          </a:stretch>
        </p:blipFill>
        <p:spPr>
          <a:xfrm>
            <a:off x="6201489" y="3305188"/>
            <a:ext cx="1981660" cy="1278490"/>
          </a:xfrm>
          <a:prstGeom prst="rect">
            <a:avLst/>
          </a:prstGeom>
        </p:spPr>
      </p:pic>
      <p:pic>
        <p:nvPicPr>
          <p:cNvPr id="5" name="Graphic 4" descr="Home with solid fill">
            <a:hlinkClick r:id="rId7" action="ppaction://hlinksldjump"/>
            <a:extLst>
              <a:ext uri="{FF2B5EF4-FFF2-40B4-BE49-F238E27FC236}">
                <a16:creationId xmlns:a16="http://schemas.microsoft.com/office/drawing/2014/main" id="{07119708-A598-2321-38F9-D4FAFABE3B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58967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1C7C1-0EE7-7C91-D071-75A719E00F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7055D6-4D76-CABB-F875-BF24B0197CAC}"/>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THU-036-YI</a:t>
            </a:r>
            <a:r>
              <a:rPr lang="en-US" sz="1800">
                <a:latin typeface="Arial" panose="020B0604020202020204" pitchFamily="34" charset="0"/>
                <a:cs typeface="Arial" panose="020B0604020202020204" pitchFamily="34" charset="0"/>
              </a:rPr>
              <a:t> Integrating spatial </a:t>
            </a:r>
            <a:r>
              <a:rPr lang="en-US" sz="1800" err="1">
                <a:latin typeface="Arial" panose="020B0604020202020204" pitchFamily="34" charset="0"/>
                <a:cs typeface="Arial" panose="020B0604020202020204" pitchFamily="34" charset="0"/>
              </a:rPr>
              <a:t>lipidomics</a:t>
            </a:r>
            <a:r>
              <a:rPr lang="en-US" sz="1800">
                <a:latin typeface="Arial" panose="020B0604020202020204" pitchFamily="34" charset="0"/>
                <a:cs typeface="Arial" panose="020B0604020202020204" pitchFamily="34" charset="0"/>
              </a:rPr>
              <a:t> with imaging mass cytometry: a novel approach for metabolic profiling of liver fibrosis</a:t>
            </a:r>
          </a:p>
        </p:txBody>
      </p:sp>
      <p:sp>
        <p:nvSpPr>
          <p:cNvPr id="5" name="Rectangle: Rounded Corners 4">
            <a:extLst>
              <a:ext uri="{FF2B5EF4-FFF2-40B4-BE49-F238E27FC236}">
                <a16:creationId xmlns:a16="http://schemas.microsoft.com/office/drawing/2014/main" id="{DF20DD0F-ED30-1D3B-A922-86565B6D2841}"/>
              </a:ext>
            </a:extLst>
          </p:cNvPr>
          <p:cNvSpPr/>
          <p:nvPr/>
        </p:nvSpPr>
        <p:spPr>
          <a:xfrm>
            <a:off x="451874" y="4916529"/>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6" name="TextBox 5">
            <a:extLst>
              <a:ext uri="{FF2B5EF4-FFF2-40B4-BE49-F238E27FC236}">
                <a16:creationId xmlns:a16="http://schemas.microsoft.com/office/drawing/2014/main" id="{92E5238D-8D4A-AF36-D6BD-0DD8C03D0AA7}"/>
              </a:ext>
            </a:extLst>
          </p:cNvPr>
          <p:cNvSpPr txBox="1"/>
          <p:nvPr/>
        </p:nvSpPr>
        <p:spPr>
          <a:xfrm>
            <a:off x="451874" y="5299874"/>
            <a:ext cx="11229130" cy="923330"/>
          </a:xfrm>
          <a:prstGeom prst="rect">
            <a:avLst/>
          </a:prstGeom>
          <a:noFill/>
        </p:spPr>
        <p:txBody>
          <a:bodyPr wrap="square">
            <a:spAutoFit/>
          </a:bodyPr>
          <a:lstStyle/>
          <a:p>
            <a:r>
              <a:rPr lang="en-US">
                <a:solidFill>
                  <a:srgbClr val="004B87"/>
                </a:solidFill>
                <a:latin typeface="Arial" panose="020B0604020202020204" pitchFamily="34" charset="0"/>
                <a:cs typeface="Arial" panose="020B0604020202020204" pitchFamily="34" charset="0"/>
              </a:rPr>
              <a:t>Overall, this innovative spatial multi-omics approach suggests cell type-specific mechanisms of liver fibrosis involving sphingolipid metabolic pathways. These results show that sphingolipid metabolic pathways are modifiable targets, which may have potential as an anti-fibrotic therapeutic strategy.</a:t>
            </a:r>
          </a:p>
        </p:txBody>
      </p:sp>
      <p:sp>
        <p:nvSpPr>
          <p:cNvPr id="7" name="Rectangle: Rounded Corners 6">
            <a:extLst>
              <a:ext uri="{FF2B5EF4-FFF2-40B4-BE49-F238E27FC236}">
                <a16:creationId xmlns:a16="http://schemas.microsoft.com/office/drawing/2014/main" id="{D2C82996-8AA0-C5CE-F1C3-4F5F68A22CB9}"/>
              </a:ext>
            </a:extLst>
          </p:cNvPr>
          <p:cNvSpPr/>
          <p:nvPr/>
        </p:nvSpPr>
        <p:spPr>
          <a:xfrm>
            <a:off x="346075" y="4818528"/>
            <a:ext cx="11499850" cy="1497431"/>
          </a:xfrm>
          <a:prstGeom prst="roundRect">
            <a:avLst>
              <a:gd name="adj" fmla="val 6440"/>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25B94EE1-C233-84B1-2890-7C3ABD058E72}"/>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9" name="Rectangle: Rounded Corners 8">
            <a:extLst>
              <a:ext uri="{FF2B5EF4-FFF2-40B4-BE49-F238E27FC236}">
                <a16:creationId xmlns:a16="http://schemas.microsoft.com/office/drawing/2014/main" id="{F9EA94C6-D182-8C1D-DDCC-18529256B155}"/>
              </a:ext>
            </a:extLst>
          </p:cNvPr>
          <p:cNvSpPr/>
          <p:nvPr/>
        </p:nvSpPr>
        <p:spPr>
          <a:xfrm>
            <a:off x="346075" y="861404"/>
            <a:ext cx="11499850" cy="3780265"/>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B15BB79F-B036-0DE0-CC6C-5D92E9AD3790}"/>
              </a:ext>
            </a:extLst>
          </p:cNvPr>
          <p:cNvSpPr/>
          <p:nvPr/>
        </p:nvSpPr>
        <p:spPr>
          <a:xfrm>
            <a:off x="451874" y="1316243"/>
            <a:ext cx="7176836" cy="1818844"/>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97958FC2-C153-A373-25C8-8B15561560F1}"/>
              </a:ext>
            </a:extLst>
          </p:cNvPr>
          <p:cNvSpPr txBox="1"/>
          <p:nvPr/>
        </p:nvSpPr>
        <p:spPr>
          <a:xfrm>
            <a:off x="508461" y="1382647"/>
            <a:ext cx="6946076" cy="1669688"/>
          </a:xfrm>
          <a:prstGeom prst="rect">
            <a:avLst/>
          </a:prstGeom>
          <a:noFill/>
        </p:spPr>
        <p:txBody>
          <a:bodyPr wrap="square">
            <a:spAutoFit/>
          </a:bodyPr>
          <a:lstStyle/>
          <a:p>
            <a:pPr marL="285750" indent="-285750" algn="just">
              <a:buFont typeface="Wingdings" panose="05000000000000000000" pitchFamily="2" charset="2"/>
              <a:buChar char="Ø"/>
            </a:pPr>
            <a:r>
              <a:rPr lang="en-GB" sz="1600">
                <a:latin typeface="Arial" panose="020B0604020202020204" pitchFamily="34" charset="0"/>
                <a:ea typeface="Calibri" panose="020F0502020204030204" pitchFamily="34" charset="0"/>
              </a:rPr>
              <a:t>L</a:t>
            </a:r>
            <a:r>
              <a:rPr lang="en-GB" sz="1600">
                <a:effectLst/>
                <a:latin typeface="Arial" panose="020B0604020202020204" pitchFamily="34" charset="0"/>
                <a:ea typeface="Calibri" panose="020F0502020204030204" pitchFamily="34" charset="0"/>
              </a:rPr>
              <a:t>ipid metabolism is dysregulated spatially, with sphingomyelin (SM)34:1 being one of the top increased lipids in the fibrotic regions. </a:t>
            </a:r>
          </a:p>
          <a:p>
            <a:pPr marL="285750" indent="-285750" algn="just">
              <a:buFont typeface="Wingdings" panose="05000000000000000000" pitchFamily="2" charset="2"/>
              <a:buChar char="Ø"/>
            </a:pPr>
            <a:endParaRPr lang="en-GB" sz="1050">
              <a:effectLst/>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Ø"/>
            </a:pPr>
            <a:r>
              <a:rPr lang="en-US" sz="1600">
                <a:effectLst/>
                <a:latin typeface="Arial" panose="020B0604020202020204" pitchFamily="34" charset="0"/>
                <a:ea typeface="Calibri" panose="020F0502020204030204" pitchFamily="34" charset="0"/>
              </a:rPr>
              <a:t>Integrating spatial </a:t>
            </a:r>
            <a:r>
              <a:rPr lang="en-US" sz="1600" err="1">
                <a:effectLst/>
                <a:latin typeface="Arial" panose="020B0604020202020204" pitchFamily="34" charset="0"/>
                <a:ea typeface="Calibri" panose="020F0502020204030204" pitchFamily="34" charset="0"/>
              </a:rPr>
              <a:t>lipidomics</a:t>
            </a:r>
            <a:r>
              <a:rPr lang="en-US" sz="1600">
                <a:effectLst/>
                <a:latin typeface="Arial" panose="020B0604020202020204" pitchFamily="34" charset="0"/>
                <a:ea typeface="Calibri" panose="020F0502020204030204" pitchFamily="34" charset="0"/>
              </a:rPr>
              <a:t> with IMC shows SM(34:1) is highly correlated with </a:t>
            </a:r>
            <a:r>
              <a:rPr lang="el-GR" sz="1600">
                <a:effectLst/>
                <a:latin typeface="Arial" panose="020B0604020202020204" pitchFamily="34" charset="0"/>
                <a:ea typeface="Calibri" panose="020F0502020204030204" pitchFamily="34" charset="0"/>
              </a:rPr>
              <a:t>α</a:t>
            </a:r>
            <a:r>
              <a:rPr lang="en-US" sz="1600">
                <a:effectLst/>
                <a:latin typeface="Arial" panose="020B0604020202020204" pitchFamily="34" charset="0"/>
                <a:ea typeface="Calibri" panose="020F0502020204030204" pitchFamily="34" charset="0"/>
              </a:rPr>
              <a:t>-SMA, vimentin and collagen (MCC &gt; 0.54).</a:t>
            </a:r>
          </a:p>
          <a:p>
            <a:pPr marL="285750" indent="-285750" algn="just">
              <a:buFont typeface="Wingdings" panose="05000000000000000000" pitchFamily="2" charset="2"/>
              <a:buChar char="Ø"/>
            </a:pPr>
            <a:endParaRPr lang="en-GB" sz="1000">
              <a:effectLst/>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Ø"/>
            </a:pPr>
            <a:r>
              <a:rPr lang="en-US" sz="1600">
                <a:solidFill>
                  <a:srgbClr val="004985"/>
                </a:solidFill>
                <a:latin typeface="Arial"/>
                <a:cs typeface="Arial"/>
              </a:rPr>
              <a:t>SM(34:1)</a:t>
            </a:r>
            <a:r>
              <a:rPr lang="en-US" sz="1600" spc="-20">
                <a:solidFill>
                  <a:srgbClr val="004985"/>
                </a:solidFill>
                <a:latin typeface="Arial"/>
                <a:cs typeface="Arial"/>
              </a:rPr>
              <a:t> </a:t>
            </a:r>
            <a:r>
              <a:rPr lang="en-US" sz="1600">
                <a:solidFill>
                  <a:srgbClr val="004985"/>
                </a:solidFill>
                <a:latin typeface="Arial"/>
                <a:cs typeface="Arial"/>
              </a:rPr>
              <a:t>is</a:t>
            </a:r>
            <a:r>
              <a:rPr lang="en-US" sz="1600" spc="-25">
                <a:solidFill>
                  <a:srgbClr val="004985"/>
                </a:solidFill>
                <a:latin typeface="Arial"/>
                <a:cs typeface="Arial"/>
              </a:rPr>
              <a:t> </a:t>
            </a:r>
            <a:r>
              <a:rPr lang="en-US" sz="1600">
                <a:solidFill>
                  <a:srgbClr val="004985"/>
                </a:solidFill>
                <a:latin typeface="Arial"/>
                <a:cs typeface="Arial"/>
              </a:rPr>
              <a:t>increased</a:t>
            </a:r>
            <a:r>
              <a:rPr lang="en-US" sz="1600" spc="-40">
                <a:solidFill>
                  <a:srgbClr val="004985"/>
                </a:solidFill>
                <a:latin typeface="Arial"/>
                <a:cs typeface="Arial"/>
              </a:rPr>
              <a:t> </a:t>
            </a:r>
            <a:r>
              <a:rPr lang="en-US" sz="1600">
                <a:solidFill>
                  <a:srgbClr val="004985"/>
                </a:solidFill>
                <a:latin typeface="Arial"/>
                <a:cs typeface="Arial"/>
              </a:rPr>
              <a:t>in</a:t>
            </a:r>
            <a:r>
              <a:rPr lang="en-US" sz="1600" spc="-35">
                <a:solidFill>
                  <a:srgbClr val="004985"/>
                </a:solidFill>
                <a:latin typeface="Arial"/>
                <a:cs typeface="Arial"/>
              </a:rPr>
              <a:t> </a:t>
            </a:r>
            <a:r>
              <a:rPr lang="en-US" sz="1600">
                <a:solidFill>
                  <a:srgbClr val="004985"/>
                </a:solidFill>
                <a:latin typeface="Arial"/>
                <a:cs typeface="Arial"/>
              </a:rPr>
              <a:t>the</a:t>
            </a:r>
            <a:r>
              <a:rPr lang="en-US" sz="1600" spc="-20">
                <a:solidFill>
                  <a:srgbClr val="004985"/>
                </a:solidFill>
                <a:latin typeface="Arial"/>
                <a:cs typeface="Arial"/>
              </a:rPr>
              <a:t> </a:t>
            </a:r>
            <a:r>
              <a:rPr lang="en-US" sz="1600">
                <a:solidFill>
                  <a:srgbClr val="004985"/>
                </a:solidFill>
                <a:latin typeface="Arial"/>
                <a:cs typeface="Arial"/>
              </a:rPr>
              <a:t>fibrotic</a:t>
            </a:r>
            <a:r>
              <a:rPr lang="en-US" sz="1600" spc="-30">
                <a:solidFill>
                  <a:srgbClr val="004985"/>
                </a:solidFill>
                <a:latin typeface="Arial"/>
                <a:cs typeface="Arial"/>
              </a:rPr>
              <a:t> </a:t>
            </a:r>
            <a:r>
              <a:rPr lang="en-US" sz="1600">
                <a:solidFill>
                  <a:srgbClr val="004985"/>
                </a:solidFill>
                <a:latin typeface="Arial"/>
                <a:cs typeface="Arial"/>
              </a:rPr>
              <a:t>regions</a:t>
            </a:r>
            <a:r>
              <a:rPr lang="en-US" sz="1600" spc="-25">
                <a:solidFill>
                  <a:srgbClr val="004985"/>
                </a:solidFill>
                <a:latin typeface="Arial"/>
                <a:cs typeface="Arial"/>
              </a:rPr>
              <a:t> </a:t>
            </a:r>
            <a:r>
              <a:rPr lang="en-US" sz="1600">
                <a:solidFill>
                  <a:srgbClr val="004985"/>
                </a:solidFill>
                <a:latin typeface="Arial"/>
                <a:cs typeface="Arial"/>
              </a:rPr>
              <a:t>at</a:t>
            </a:r>
            <a:r>
              <a:rPr lang="en-US" sz="1600" spc="-20">
                <a:solidFill>
                  <a:srgbClr val="004985"/>
                </a:solidFill>
                <a:latin typeface="Arial"/>
                <a:cs typeface="Arial"/>
              </a:rPr>
              <a:t> </a:t>
            </a:r>
            <a:r>
              <a:rPr lang="en-US" sz="1600">
                <a:solidFill>
                  <a:srgbClr val="004985"/>
                </a:solidFill>
                <a:latin typeface="Arial"/>
                <a:cs typeface="Arial"/>
              </a:rPr>
              <a:t>earlier</a:t>
            </a:r>
            <a:r>
              <a:rPr lang="en-US" sz="1600" spc="-35">
                <a:solidFill>
                  <a:srgbClr val="004985"/>
                </a:solidFill>
                <a:latin typeface="Arial"/>
                <a:cs typeface="Arial"/>
              </a:rPr>
              <a:t> </a:t>
            </a:r>
            <a:r>
              <a:rPr lang="en-US" sz="1600">
                <a:solidFill>
                  <a:srgbClr val="004985"/>
                </a:solidFill>
                <a:latin typeface="Arial"/>
                <a:cs typeface="Arial"/>
              </a:rPr>
              <a:t>stages</a:t>
            </a:r>
            <a:r>
              <a:rPr lang="en-US" sz="1600" spc="-15">
                <a:solidFill>
                  <a:srgbClr val="004985"/>
                </a:solidFill>
                <a:latin typeface="Arial"/>
                <a:cs typeface="Arial"/>
              </a:rPr>
              <a:t> </a:t>
            </a:r>
            <a:r>
              <a:rPr lang="en-US" sz="1600">
                <a:solidFill>
                  <a:srgbClr val="004985"/>
                </a:solidFill>
                <a:latin typeface="Arial"/>
                <a:cs typeface="Arial"/>
              </a:rPr>
              <a:t>of</a:t>
            </a:r>
            <a:r>
              <a:rPr lang="en-US" sz="1600" spc="-20">
                <a:solidFill>
                  <a:srgbClr val="004985"/>
                </a:solidFill>
                <a:latin typeface="Arial"/>
                <a:cs typeface="Arial"/>
              </a:rPr>
              <a:t> </a:t>
            </a:r>
            <a:r>
              <a:rPr lang="en-US" sz="1600" spc="-10">
                <a:solidFill>
                  <a:srgbClr val="004985"/>
                </a:solidFill>
                <a:latin typeface="Arial"/>
                <a:cs typeface="Arial"/>
              </a:rPr>
              <a:t>MASLD.</a:t>
            </a:r>
            <a:endParaRPr lang="en-US" sz="1600">
              <a:latin typeface="Arial"/>
              <a:cs typeface="Arial"/>
            </a:endParaRPr>
          </a:p>
        </p:txBody>
      </p:sp>
      <p:grpSp>
        <p:nvGrpSpPr>
          <p:cNvPr id="16" name="Group 15">
            <a:extLst>
              <a:ext uri="{FF2B5EF4-FFF2-40B4-BE49-F238E27FC236}">
                <a16:creationId xmlns:a16="http://schemas.microsoft.com/office/drawing/2014/main" id="{A4DB6362-7C4C-DF79-779E-63AC323AE295}"/>
              </a:ext>
            </a:extLst>
          </p:cNvPr>
          <p:cNvGrpSpPr/>
          <p:nvPr/>
        </p:nvGrpSpPr>
        <p:grpSpPr>
          <a:xfrm>
            <a:off x="451874" y="3204399"/>
            <a:ext cx="7233422" cy="1255458"/>
            <a:chOff x="6519757" y="1063457"/>
            <a:chExt cx="7233422" cy="1255458"/>
          </a:xfrm>
        </p:grpSpPr>
        <p:sp>
          <p:nvSpPr>
            <p:cNvPr id="12" name="TextBox 11">
              <a:extLst>
                <a:ext uri="{FF2B5EF4-FFF2-40B4-BE49-F238E27FC236}">
                  <a16:creationId xmlns:a16="http://schemas.microsoft.com/office/drawing/2014/main" id="{4C3BB1AA-2462-5C7D-78F7-DBB5429ED462}"/>
                </a:ext>
              </a:extLst>
            </p:cNvPr>
            <p:cNvSpPr txBox="1"/>
            <p:nvPr/>
          </p:nvSpPr>
          <p:spPr>
            <a:xfrm>
              <a:off x="6576344" y="1382090"/>
              <a:ext cx="7176835" cy="830997"/>
            </a:xfrm>
            <a:prstGeom prst="rect">
              <a:avLst/>
            </a:prstGeom>
            <a:noFill/>
          </p:spPr>
          <p:txBody>
            <a:bodyPr wrap="square">
              <a:spAutoFit/>
            </a:bodyPr>
            <a:lstStyle/>
            <a:p>
              <a:r>
                <a:rPr lang="en-GB" sz="1600">
                  <a:latin typeface="Arial" panose="020B0604020202020204" pitchFamily="34" charset="0"/>
                  <a:ea typeface="Calibri" panose="020F0502020204030204" pitchFamily="34" charset="0"/>
                </a:rPr>
                <a:t>Inhibition of </a:t>
              </a:r>
              <a:r>
                <a:rPr lang="en-GB" sz="1600" i="1">
                  <a:latin typeface="Arial" panose="020B0604020202020204" pitchFamily="34" charset="0"/>
                  <a:ea typeface="Calibri" panose="020F0502020204030204" pitchFamily="34" charset="0"/>
                </a:rPr>
                <a:t>de novo </a:t>
              </a:r>
              <a:r>
                <a:rPr lang="en-GB" sz="1600">
                  <a:latin typeface="Arial" panose="020B0604020202020204" pitchFamily="34" charset="0"/>
                  <a:ea typeface="Calibri" panose="020F0502020204030204" pitchFamily="34" charset="0"/>
                </a:rPr>
                <a:t>synthesis of ceramides with myriocin and </a:t>
              </a:r>
              <a:r>
                <a:rPr lang="en-GB" sz="1600" err="1">
                  <a:latin typeface="Arial" panose="020B0604020202020204" pitchFamily="34" charset="0"/>
                  <a:ea typeface="Calibri" panose="020F0502020204030204" pitchFamily="34" charset="0"/>
                </a:rPr>
                <a:t>fumonisin</a:t>
              </a:r>
              <a:r>
                <a:rPr lang="en-GB" sz="1600">
                  <a:latin typeface="Arial" panose="020B0604020202020204" pitchFamily="34" charset="0"/>
                  <a:ea typeface="Calibri" panose="020F0502020204030204" pitchFamily="34" charset="0"/>
                </a:rPr>
                <a:t> B1 and inhibition of the ceramide salvage pathway with D- PDMP and </a:t>
              </a:r>
              <a:r>
                <a:rPr lang="en-GB" sz="1600" err="1">
                  <a:latin typeface="Arial" panose="020B0604020202020204" pitchFamily="34" charset="0"/>
                  <a:ea typeface="Calibri" panose="020F0502020204030204" pitchFamily="34" charset="0"/>
                </a:rPr>
                <a:t>miglustat</a:t>
              </a:r>
              <a:r>
                <a:rPr lang="en-GB" sz="1600">
                  <a:latin typeface="Arial" panose="020B0604020202020204" pitchFamily="34" charset="0"/>
                  <a:ea typeface="Calibri" panose="020F0502020204030204" pitchFamily="34" charset="0"/>
                </a:rPr>
                <a:t>: significantly ↓ </a:t>
              </a:r>
              <a:r>
                <a:rPr lang="en-GB" sz="1600" err="1">
                  <a:latin typeface="Arial" panose="020B0604020202020204" pitchFamily="34" charset="0"/>
                  <a:ea typeface="Calibri" panose="020F0502020204030204" pitchFamily="34" charset="0"/>
                </a:rPr>
                <a:t>fibrogenic</a:t>
              </a:r>
              <a:r>
                <a:rPr lang="en-GB" sz="1600">
                  <a:latin typeface="Arial" panose="020B0604020202020204" pitchFamily="34" charset="0"/>
                  <a:ea typeface="Calibri" panose="020F0502020204030204" pitchFamily="34" charset="0"/>
                </a:rPr>
                <a:t> response in </a:t>
              </a:r>
              <a:r>
                <a:rPr lang="en-GB" sz="1600" err="1">
                  <a:latin typeface="Arial" panose="020B0604020202020204" pitchFamily="34" charset="0"/>
                  <a:ea typeface="Calibri" panose="020F0502020204030204" pitchFamily="34" charset="0"/>
                </a:rPr>
                <a:t>aHSCs</a:t>
              </a:r>
              <a:r>
                <a:rPr lang="en-GB" sz="1600">
                  <a:latin typeface="Arial" panose="020B0604020202020204" pitchFamily="34" charset="0"/>
                  <a:ea typeface="Calibri" panose="020F0502020204030204" pitchFamily="34" charset="0"/>
                </a:rPr>
                <a:t>.</a:t>
              </a:r>
            </a:p>
          </p:txBody>
        </p:sp>
        <p:sp>
          <p:nvSpPr>
            <p:cNvPr id="15" name="Rectangle: Rounded Corners 14">
              <a:extLst>
                <a:ext uri="{FF2B5EF4-FFF2-40B4-BE49-F238E27FC236}">
                  <a16:creationId xmlns:a16="http://schemas.microsoft.com/office/drawing/2014/main" id="{8946D49A-F0B9-791E-EC6D-D942FA893514}"/>
                </a:ext>
              </a:extLst>
            </p:cNvPr>
            <p:cNvSpPr/>
            <p:nvPr/>
          </p:nvSpPr>
          <p:spPr>
            <a:xfrm>
              <a:off x="6519757" y="1201553"/>
              <a:ext cx="7176835" cy="1117362"/>
            </a:xfrm>
            <a:prstGeom prst="roundRect">
              <a:avLst>
                <a:gd name="adj" fmla="val 9695"/>
              </a:avLst>
            </a:prstGeom>
            <a:noFill/>
            <a:ln>
              <a:solidFill>
                <a:srgbClr val="C9F0F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endParaRPr>
            </a:p>
          </p:txBody>
        </p:sp>
        <p:sp>
          <p:nvSpPr>
            <p:cNvPr id="14" name="TextBox 13">
              <a:extLst>
                <a:ext uri="{FF2B5EF4-FFF2-40B4-BE49-F238E27FC236}">
                  <a16:creationId xmlns:a16="http://schemas.microsoft.com/office/drawing/2014/main" id="{0B27E0EC-BFC9-1C15-A2F4-9F666DCAA8BF}"/>
                </a:ext>
              </a:extLst>
            </p:cNvPr>
            <p:cNvSpPr txBox="1"/>
            <p:nvPr/>
          </p:nvSpPr>
          <p:spPr>
            <a:xfrm>
              <a:off x="9584623" y="1063457"/>
              <a:ext cx="929517" cy="338554"/>
            </a:xfrm>
            <a:prstGeom prst="rect">
              <a:avLst/>
            </a:prstGeom>
            <a:solidFill>
              <a:srgbClr val="C9F0FF"/>
            </a:solidFill>
          </p:spPr>
          <p:txBody>
            <a:bodyPr wrap="square">
              <a:spAutoFit/>
            </a:bodyPr>
            <a:lstStyle/>
            <a:p>
              <a:pPr algn="just"/>
              <a:r>
                <a:rPr lang="en-GB" sz="1600" b="1" i="1">
                  <a:effectLst/>
                  <a:latin typeface="Arial" panose="020B0604020202020204" pitchFamily="34" charset="0"/>
                  <a:ea typeface="Calibri" panose="020F0502020204030204" pitchFamily="34" charset="0"/>
                </a:rPr>
                <a:t>In vitro</a:t>
              </a:r>
              <a:endParaRPr lang="en-GB" sz="1600" b="1">
                <a:effectLst/>
                <a:latin typeface="Arial" panose="020B0604020202020204" pitchFamily="34" charset="0"/>
                <a:ea typeface="Calibri" panose="020F0502020204030204" pitchFamily="34" charset="0"/>
              </a:endParaRPr>
            </a:p>
          </p:txBody>
        </p:sp>
      </p:grpSp>
      <p:grpSp>
        <p:nvGrpSpPr>
          <p:cNvPr id="2" name="object 15">
            <a:extLst>
              <a:ext uri="{FF2B5EF4-FFF2-40B4-BE49-F238E27FC236}">
                <a16:creationId xmlns:a16="http://schemas.microsoft.com/office/drawing/2014/main" id="{31AF4C0C-8417-71E8-897B-5F1EE6D902D8}"/>
              </a:ext>
            </a:extLst>
          </p:cNvPr>
          <p:cNvGrpSpPr/>
          <p:nvPr/>
        </p:nvGrpSpPr>
        <p:grpSpPr>
          <a:xfrm>
            <a:off x="8155577" y="1128395"/>
            <a:ext cx="3354704" cy="3412490"/>
            <a:chOff x="8382000" y="1066800"/>
            <a:chExt cx="3354704" cy="3412490"/>
          </a:xfrm>
        </p:grpSpPr>
        <p:pic>
          <p:nvPicPr>
            <p:cNvPr id="11" name="object 16">
              <a:extLst>
                <a:ext uri="{FF2B5EF4-FFF2-40B4-BE49-F238E27FC236}">
                  <a16:creationId xmlns:a16="http://schemas.microsoft.com/office/drawing/2014/main" id="{E0E99427-4703-CC3D-4E29-1643481774B6}"/>
                </a:ext>
              </a:extLst>
            </p:cNvPr>
            <p:cNvPicPr/>
            <p:nvPr/>
          </p:nvPicPr>
          <p:blipFill>
            <a:blip r:embed="rId3" cstate="print"/>
            <a:stretch>
              <a:fillRect/>
            </a:stretch>
          </p:blipFill>
          <p:spPr>
            <a:xfrm>
              <a:off x="8382000" y="1066800"/>
              <a:ext cx="3124200" cy="2032774"/>
            </a:xfrm>
            <a:prstGeom prst="rect">
              <a:avLst/>
            </a:prstGeom>
          </p:spPr>
        </p:pic>
        <p:pic>
          <p:nvPicPr>
            <p:cNvPr id="13" name="object 17">
              <a:extLst>
                <a:ext uri="{FF2B5EF4-FFF2-40B4-BE49-F238E27FC236}">
                  <a16:creationId xmlns:a16="http://schemas.microsoft.com/office/drawing/2014/main" id="{A022CAEE-520F-FBF1-516E-48DF5E5FD497}"/>
                </a:ext>
              </a:extLst>
            </p:cNvPr>
            <p:cNvPicPr/>
            <p:nvPr/>
          </p:nvPicPr>
          <p:blipFill>
            <a:blip r:embed="rId4" cstate="print"/>
            <a:stretch>
              <a:fillRect/>
            </a:stretch>
          </p:blipFill>
          <p:spPr>
            <a:xfrm>
              <a:off x="9174151" y="3220770"/>
              <a:ext cx="1683179" cy="1258210"/>
            </a:xfrm>
            <a:prstGeom prst="rect">
              <a:avLst/>
            </a:prstGeom>
          </p:spPr>
        </p:pic>
        <p:pic>
          <p:nvPicPr>
            <p:cNvPr id="17" name="object 18">
              <a:extLst>
                <a:ext uri="{FF2B5EF4-FFF2-40B4-BE49-F238E27FC236}">
                  <a16:creationId xmlns:a16="http://schemas.microsoft.com/office/drawing/2014/main" id="{F27D1738-5FF0-AEB2-BFFA-772D4ADDD8B5}"/>
                </a:ext>
              </a:extLst>
            </p:cNvPr>
            <p:cNvPicPr/>
            <p:nvPr/>
          </p:nvPicPr>
          <p:blipFill>
            <a:blip r:embed="rId5" cstate="print"/>
            <a:stretch>
              <a:fillRect/>
            </a:stretch>
          </p:blipFill>
          <p:spPr>
            <a:xfrm>
              <a:off x="8421052" y="3379038"/>
              <a:ext cx="724522" cy="941676"/>
            </a:xfrm>
            <a:prstGeom prst="rect">
              <a:avLst/>
            </a:prstGeom>
          </p:spPr>
        </p:pic>
        <p:sp>
          <p:nvSpPr>
            <p:cNvPr id="18" name="object 19">
              <a:extLst>
                <a:ext uri="{FF2B5EF4-FFF2-40B4-BE49-F238E27FC236}">
                  <a16:creationId xmlns:a16="http://schemas.microsoft.com/office/drawing/2014/main" id="{566BA514-2735-CADA-91E4-100A8D2A920F}"/>
                </a:ext>
              </a:extLst>
            </p:cNvPr>
            <p:cNvSpPr/>
            <p:nvPr/>
          </p:nvSpPr>
          <p:spPr>
            <a:xfrm>
              <a:off x="10885911" y="3697319"/>
              <a:ext cx="850900" cy="457200"/>
            </a:xfrm>
            <a:custGeom>
              <a:avLst/>
              <a:gdLst/>
              <a:ahLst/>
              <a:cxnLst/>
              <a:rect l="l" t="t" r="r" b="b"/>
              <a:pathLst>
                <a:path w="850900" h="457200">
                  <a:moveTo>
                    <a:pt x="774192" y="0"/>
                  </a:moveTo>
                  <a:lnTo>
                    <a:pt x="76200" y="0"/>
                  </a:lnTo>
                  <a:lnTo>
                    <a:pt x="46537" y="5987"/>
                  </a:lnTo>
                  <a:lnTo>
                    <a:pt x="22317" y="22317"/>
                  </a:lnTo>
                  <a:lnTo>
                    <a:pt x="5987" y="46537"/>
                  </a:lnTo>
                  <a:lnTo>
                    <a:pt x="0" y="76200"/>
                  </a:lnTo>
                  <a:lnTo>
                    <a:pt x="0" y="381000"/>
                  </a:lnTo>
                  <a:lnTo>
                    <a:pt x="5987" y="410662"/>
                  </a:lnTo>
                  <a:lnTo>
                    <a:pt x="22317" y="434882"/>
                  </a:lnTo>
                  <a:lnTo>
                    <a:pt x="46537" y="451212"/>
                  </a:lnTo>
                  <a:lnTo>
                    <a:pt x="76200" y="457200"/>
                  </a:lnTo>
                  <a:lnTo>
                    <a:pt x="774192" y="457200"/>
                  </a:lnTo>
                  <a:lnTo>
                    <a:pt x="803848" y="451212"/>
                  </a:lnTo>
                  <a:lnTo>
                    <a:pt x="828070" y="434882"/>
                  </a:lnTo>
                  <a:lnTo>
                    <a:pt x="844402" y="410662"/>
                  </a:lnTo>
                  <a:lnTo>
                    <a:pt x="850391" y="381000"/>
                  </a:lnTo>
                  <a:lnTo>
                    <a:pt x="850391" y="76200"/>
                  </a:lnTo>
                  <a:lnTo>
                    <a:pt x="844402" y="46537"/>
                  </a:lnTo>
                  <a:lnTo>
                    <a:pt x="828070" y="22317"/>
                  </a:lnTo>
                  <a:lnTo>
                    <a:pt x="803848" y="5987"/>
                  </a:lnTo>
                  <a:lnTo>
                    <a:pt x="774192" y="0"/>
                  </a:lnTo>
                  <a:close/>
                </a:path>
              </a:pathLst>
            </a:custGeom>
            <a:solidFill>
              <a:srgbClr val="E6DFEB"/>
            </a:solidFill>
          </p:spPr>
          <p:txBody>
            <a:bodyPr wrap="square" lIns="0" tIns="0" rIns="0" bIns="0" rtlCol="0"/>
            <a:lstStyle/>
            <a:p>
              <a:endParaRPr/>
            </a:p>
          </p:txBody>
        </p:sp>
      </p:grpSp>
      <p:sp>
        <p:nvSpPr>
          <p:cNvPr id="19" name="object 20">
            <a:extLst>
              <a:ext uri="{FF2B5EF4-FFF2-40B4-BE49-F238E27FC236}">
                <a16:creationId xmlns:a16="http://schemas.microsoft.com/office/drawing/2014/main" id="{15521897-B4EF-9781-F7DF-79E941701135}"/>
              </a:ext>
            </a:extLst>
          </p:cNvPr>
          <p:cNvSpPr txBox="1"/>
          <p:nvPr/>
        </p:nvSpPr>
        <p:spPr>
          <a:xfrm>
            <a:off x="10848941" y="3878800"/>
            <a:ext cx="55880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403052"/>
                </a:solidFill>
                <a:latin typeface="Arial"/>
                <a:cs typeface="Arial"/>
              </a:rPr>
              <a:t>Fibrosis</a:t>
            </a:r>
            <a:endParaRPr sz="1200">
              <a:latin typeface="Arial"/>
              <a:cs typeface="Arial"/>
            </a:endParaRPr>
          </a:p>
        </p:txBody>
      </p:sp>
      <p:grpSp>
        <p:nvGrpSpPr>
          <p:cNvPr id="20" name="object 21">
            <a:extLst>
              <a:ext uri="{FF2B5EF4-FFF2-40B4-BE49-F238E27FC236}">
                <a16:creationId xmlns:a16="http://schemas.microsoft.com/office/drawing/2014/main" id="{4F93D70B-51AE-F2E2-6D05-463F084A9E3B}"/>
              </a:ext>
            </a:extLst>
          </p:cNvPr>
          <p:cNvGrpSpPr/>
          <p:nvPr/>
        </p:nvGrpSpPr>
        <p:grpSpPr>
          <a:xfrm>
            <a:off x="10705672" y="3874974"/>
            <a:ext cx="114300" cy="265430"/>
            <a:chOff x="10932095" y="3813379"/>
            <a:chExt cx="114300" cy="265430"/>
          </a:xfrm>
        </p:grpSpPr>
        <p:sp>
          <p:nvSpPr>
            <p:cNvPr id="21" name="object 22">
              <a:extLst>
                <a:ext uri="{FF2B5EF4-FFF2-40B4-BE49-F238E27FC236}">
                  <a16:creationId xmlns:a16="http://schemas.microsoft.com/office/drawing/2014/main" id="{B0F0DD77-4C5D-7186-772A-A98F579EF208}"/>
                </a:ext>
              </a:extLst>
            </p:cNvPr>
            <p:cNvSpPr/>
            <p:nvPr/>
          </p:nvSpPr>
          <p:spPr>
            <a:xfrm>
              <a:off x="10989245" y="3813379"/>
              <a:ext cx="0" cy="198120"/>
            </a:xfrm>
            <a:custGeom>
              <a:avLst/>
              <a:gdLst/>
              <a:ahLst/>
              <a:cxnLst/>
              <a:rect l="l" t="t" r="r" b="b"/>
              <a:pathLst>
                <a:path h="198120">
                  <a:moveTo>
                    <a:pt x="0" y="0"/>
                  </a:moveTo>
                  <a:lnTo>
                    <a:pt x="0" y="197523"/>
                  </a:lnTo>
                </a:path>
              </a:pathLst>
            </a:custGeom>
            <a:ln w="38100">
              <a:solidFill>
                <a:srgbClr val="403052"/>
              </a:solidFill>
            </a:ln>
          </p:spPr>
          <p:txBody>
            <a:bodyPr wrap="square" lIns="0" tIns="0" rIns="0" bIns="0" rtlCol="0"/>
            <a:lstStyle/>
            <a:p>
              <a:endParaRPr/>
            </a:p>
          </p:txBody>
        </p:sp>
        <p:sp>
          <p:nvSpPr>
            <p:cNvPr id="22" name="object 23">
              <a:extLst>
                <a:ext uri="{FF2B5EF4-FFF2-40B4-BE49-F238E27FC236}">
                  <a16:creationId xmlns:a16="http://schemas.microsoft.com/office/drawing/2014/main" id="{D95EC284-D12B-BAB7-2C39-B09F861ACA60}"/>
                </a:ext>
              </a:extLst>
            </p:cNvPr>
            <p:cNvSpPr/>
            <p:nvPr/>
          </p:nvSpPr>
          <p:spPr>
            <a:xfrm>
              <a:off x="10932095" y="3964018"/>
              <a:ext cx="114300" cy="114300"/>
            </a:xfrm>
            <a:custGeom>
              <a:avLst/>
              <a:gdLst/>
              <a:ahLst/>
              <a:cxnLst/>
              <a:rect l="l" t="t" r="r" b="b"/>
              <a:pathLst>
                <a:path w="114300" h="114300">
                  <a:moveTo>
                    <a:pt x="114300" y="0"/>
                  </a:moveTo>
                  <a:lnTo>
                    <a:pt x="0" y="0"/>
                  </a:lnTo>
                  <a:lnTo>
                    <a:pt x="57150" y="114300"/>
                  </a:lnTo>
                  <a:lnTo>
                    <a:pt x="114300" y="0"/>
                  </a:lnTo>
                  <a:close/>
                </a:path>
              </a:pathLst>
            </a:custGeom>
            <a:solidFill>
              <a:srgbClr val="403052"/>
            </a:solidFill>
          </p:spPr>
          <p:txBody>
            <a:bodyPr wrap="square" lIns="0" tIns="0" rIns="0" bIns="0" rtlCol="0"/>
            <a:lstStyle/>
            <a:p>
              <a:endParaRPr/>
            </a:p>
          </p:txBody>
        </p:sp>
      </p:grpSp>
      <p:sp>
        <p:nvSpPr>
          <p:cNvPr id="23" name="object 24">
            <a:extLst>
              <a:ext uri="{FF2B5EF4-FFF2-40B4-BE49-F238E27FC236}">
                <a16:creationId xmlns:a16="http://schemas.microsoft.com/office/drawing/2014/main" id="{25C66D56-3832-7150-6ABC-8340536247C4}"/>
              </a:ext>
            </a:extLst>
          </p:cNvPr>
          <p:cNvSpPr txBox="1"/>
          <p:nvPr/>
        </p:nvSpPr>
        <p:spPr>
          <a:xfrm>
            <a:off x="8542409" y="926719"/>
            <a:ext cx="1379220" cy="239395"/>
          </a:xfrm>
          <a:prstGeom prst="rect">
            <a:avLst/>
          </a:prstGeom>
        </p:spPr>
        <p:txBody>
          <a:bodyPr vert="horz" wrap="square" lIns="0" tIns="13335" rIns="0" bIns="0" rtlCol="0">
            <a:spAutoFit/>
          </a:bodyPr>
          <a:lstStyle/>
          <a:p>
            <a:pPr marL="12700">
              <a:lnSpc>
                <a:spcPct val="100000"/>
              </a:lnSpc>
              <a:spcBef>
                <a:spcPts val="105"/>
              </a:spcBef>
              <a:tabLst>
                <a:tab pos="1035685" algn="l"/>
              </a:tabLst>
            </a:pPr>
            <a:r>
              <a:rPr sz="1400" b="1" spc="-25">
                <a:solidFill>
                  <a:srgbClr val="1F487C"/>
                </a:solidFill>
                <a:latin typeface="Arial"/>
                <a:cs typeface="Arial"/>
              </a:rPr>
              <a:t>IMC</a:t>
            </a:r>
            <a:r>
              <a:rPr sz="1400" b="1">
                <a:solidFill>
                  <a:srgbClr val="1F487C"/>
                </a:solidFill>
                <a:latin typeface="Arial"/>
                <a:cs typeface="Arial"/>
              </a:rPr>
              <a:t>	</a:t>
            </a:r>
            <a:r>
              <a:rPr sz="1400" b="1" spc="-25">
                <a:solidFill>
                  <a:srgbClr val="1F487C"/>
                </a:solidFill>
                <a:latin typeface="Arial"/>
                <a:cs typeface="Arial"/>
              </a:rPr>
              <a:t>IMC</a:t>
            </a:r>
            <a:endParaRPr sz="1400">
              <a:latin typeface="Arial"/>
              <a:cs typeface="Arial"/>
            </a:endParaRPr>
          </a:p>
        </p:txBody>
      </p:sp>
      <p:sp>
        <p:nvSpPr>
          <p:cNvPr id="24" name="object 25">
            <a:extLst>
              <a:ext uri="{FF2B5EF4-FFF2-40B4-BE49-F238E27FC236}">
                <a16:creationId xmlns:a16="http://schemas.microsoft.com/office/drawing/2014/main" id="{976C9A6D-051E-5FD0-33B0-0600FB0D40CA}"/>
              </a:ext>
            </a:extLst>
          </p:cNvPr>
          <p:cNvSpPr txBox="1"/>
          <p:nvPr/>
        </p:nvSpPr>
        <p:spPr>
          <a:xfrm>
            <a:off x="10589741" y="926719"/>
            <a:ext cx="344805" cy="239395"/>
          </a:xfrm>
          <a:prstGeom prst="rect">
            <a:avLst/>
          </a:prstGeom>
        </p:spPr>
        <p:txBody>
          <a:bodyPr vert="horz" wrap="square" lIns="0" tIns="13335" rIns="0" bIns="0" rtlCol="0">
            <a:spAutoFit/>
          </a:bodyPr>
          <a:lstStyle/>
          <a:p>
            <a:pPr marL="12700">
              <a:lnSpc>
                <a:spcPct val="100000"/>
              </a:lnSpc>
              <a:spcBef>
                <a:spcPts val="105"/>
              </a:spcBef>
            </a:pPr>
            <a:r>
              <a:rPr sz="1400" b="1" spc="-25">
                <a:solidFill>
                  <a:srgbClr val="1F487C"/>
                </a:solidFill>
                <a:latin typeface="Arial"/>
                <a:cs typeface="Arial"/>
              </a:rPr>
              <a:t>MSI</a:t>
            </a:r>
            <a:endParaRPr sz="1400">
              <a:latin typeface="Arial"/>
              <a:cs typeface="Arial"/>
            </a:endParaRPr>
          </a:p>
        </p:txBody>
      </p:sp>
      <p:pic>
        <p:nvPicPr>
          <p:cNvPr id="25" name="Graphic 24" descr="Home with solid fill">
            <a:hlinkClick r:id="rId6" action="ppaction://hlinksldjump"/>
            <a:extLst>
              <a:ext uri="{FF2B5EF4-FFF2-40B4-BE49-F238E27FC236}">
                <a16:creationId xmlns:a16="http://schemas.microsoft.com/office/drawing/2014/main" id="{158CE44E-90E5-3077-A511-59CD2AA4AA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418388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FCDFF-5BBE-4E85-DD81-2BF59D6FD3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53BC33-AE09-CB91-BF7A-11FB8A97EB23}"/>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THU-070</a:t>
            </a:r>
            <a:r>
              <a:rPr lang="en-US" sz="1800">
                <a:latin typeface="Arial" panose="020B0604020202020204" pitchFamily="34" charset="0"/>
                <a:cs typeface="Arial" panose="020B0604020202020204" pitchFamily="34" charset="0"/>
              </a:rPr>
              <a:t> Characterizing the differentiation and cellular heterogeneity of hepatic stellate cells derived from induced pluripotent stem cells</a:t>
            </a:r>
          </a:p>
        </p:txBody>
      </p:sp>
      <p:sp>
        <p:nvSpPr>
          <p:cNvPr id="5" name="Content Placeholder 2">
            <a:extLst>
              <a:ext uri="{FF2B5EF4-FFF2-40B4-BE49-F238E27FC236}">
                <a16:creationId xmlns:a16="http://schemas.microsoft.com/office/drawing/2014/main" id="{46D98393-FFFF-9B00-7CC1-9E720126BA35}"/>
              </a:ext>
            </a:extLst>
          </p:cNvPr>
          <p:cNvSpPr txBox="1">
            <a:spLocks/>
          </p:cNvSpPr>
          <p:nvPr/>
        </p:nvSpPr>
        <p:spPr>
          <a:xfrm>
            <a:off x="459514" y="1344205"/>
            <a:ext cx="11272972" cy="1282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en-US" sz="1800" kern="0" dirty="0">
                <a:latin typeface="Arial" panose="020B0604020202020204" pitchFamily="34" charset="0"/>
                <a:ea typeface="Yu Mincho" panose="02020400000000000000" pitchFamily="18" charset="-128"/>
              </a:rPr>
              <a:t>Hepatic stellate cells (HSCs) are the main </a:t>
            </a:r>
            <a:r>
              <a:rPr lang="en-US" sz="1800" kern="0" dirty="0" err="1">
                <a:latin typeface="Arial" panose="020B0604020202020204" pitchFamily="34" charset="0"/>
                <a:ea typeface="Yu Mincho" panose="02020400000000000000" pitchFamily="18" charset="-128"/>
              </a:rPr>
              <a:t>fibrogenic</a:t>
            </a:r>
            <a:r>
              <a:rPr lang="en-US" sz="1800" kern="0" dirty="0">
                <a:latin typeface="Arial" panose="020B0604020202020204" pitchFamily="34" charset="0"/>
                <a:ea typeface="Yu Mincho" panose="02020400000000000000" pitchFamily="18" charset="-128"/>
              </a:rPr>
              <a:t> cell type in chronic liver diseases.</a:t>
            </a:r>
          </a:p>
          <a:p>
            <a:pPr>
              <a:buClr>
                <a:srgbClr val="004B87"/>
              </a:buClr>
              <a:defRPr/>
            </a:pPr>
            <a:r>
              <a:rPr lang="en-US" sz="1800" kern="0" dirty="0">
                <a:effectLst/>
                <a:latin typeface="Arial" panose="020B0604020202020204" pitchFamily="34" charset="0"/>
                <a:ea typeface="DengXian" panose="02010600030101010101" pitchFamily="2" charset="-122"/>
              </a:rPr>
              <a:t>Phenotypic heterogeneity and functional diversity of HSCs population have been described using single-cell RNA sequencing (</a:t>
            </a:r>
            <a:r>
              <a:rPr lang="en-US" sz="1800" kern="0" dirty="0" err="1">
                <a:effectLst/>
                <a:latin typeface="Arial" panose="020B0604020202020204" pitchFamily="34" charset="0"/>
                <a:ea typeface="DengXian" panose="02010600030101010101" pitchFamily="2" charset="-122"/>
              </a:rPr>
              <a:t>scRNA</a:t>
            </a:r>
            <a:r>
              <a:rPr lang="en-US" sz="1800" kern="0" dirty="0">
                <a:effectLst/>
                <a:latin typeface="Arial" panose="020B0604020202020204" pitchFamily="34" charset="0"/>
                <a:ea typeface="DengXian" panose="02010600030101010101" pitchFamily="2" charset="-122"/>
              </a:rPr>
              <a:t>-seq).</a:t>
            </a:r>
          </a:p>
          <a:p>
            <a:pPr>
              <a:buClr>
                <a:srgbClr val="004B87"/>
              </a:buClr>
              <a:defRPr/>
            </a:pPr>
            <a:r>
              <a:rPr lang="en-US" sz="1800" dirty="0">
                <a:effectLst/>
                <a:latin typeface="Arial" panose="020B0604020202020204" pitchFamily="34" charset="0"/>
                <a:ea typeface="Calibri" panose="020F0502020204030204" pitchFamily="34" charset="0"/>
              </a:rPr>
              <a:t>We have shown that human induced pluripotent stem cells (iPSCs) derived HSCs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mimic the phenotype and function of primary HSCs.</a:t>
            </a:r>
            <a:endParaRPr lang="en-US" sz="1800" kern="0" dirty="0">
              <a:latin typeface="Arial" panose="020B0604020202020204" pitchFamily="34" charset="0"/>
              <a:ea typeface="Yu Mincho" panose="02020400000000000000" pitchFamily="18" charset="-128"/>
            </a:endParaRPr>
          </a:p>
          <a:p>
            <a:pPr marL="0" indent="0">
              <a:buClr>
                <a:srgbClr val="004B87"/>
              </a:buClr>
              <a:buNone/>
              <a:defRPr/>
            </a:pPr>
            <a:r>
              <a:rPr lang="en-US" sz="1800" b="1" dirty="0">
                <a:solidFill>
                  <a:srgbClr val="5BC2E7"/>
                </a:solidFill>
                <a:latin typeface="Arial" panose="020B0604020202020204" pitchFamily="34" charset="0"/>
                <a:cs typeface="Arial" panose="020B0604020202020204" pitchFamily="34" charset="0"/>
              </a:rPr>
              <a:t>Aim:</a:t>
            </a:r>
            <a:r>
              <a:rPr lang="en-US" sz="1800" dirty="0">
                <a:effectLst/>
                <a:latin typeface="Arial" panose="020B0604020202020204" pitchFamily="34" charset="0"/>
                <a:ea typeface="Calibri" panose="020F0502020204030204" pitchFamily="34" charset="0"/>
              </a:rPr>
              <a:t> To assess the dynamics of differentiation and the cellular heterogeneity within the </a:t>
            </a:r>
            <a:r>
              <a:rPr lang="en-US" sz="1800" dirty="0" err="1">
                <a:effectLst/>
                <a:latin typeface="Arial" panose="020B0604020202020204" pitchFamily="34" charset="0"/>
                <a:ea typeface="Calibri" panose="020F0502020204030204" pitchFamily="34" charset="0"/>
              </a:rPr>
              <a:t>diHSCs</a:t>
            </a:r>
            <a:r>
              <a:rPr lang="en-US" sz="1800" dirty="0">
                <a:effectLst/>
                <a:latin typeface="Arial" panose="020B0604020202020204" pitchFamily="34" charset="0"/>
                <a:ea typeface="Calibri" panose="020F0502020204030204" pitchFamily="34" charset="0"/>
              </a:rPr>
              <a:t> population by </a:t>
            </a:r>
            <a:r>
              <a:rPr lang="en-US" sz="1800" dirty="0" err="1">
                <a:effectLst/>
                <a:latin typeface="Arial" panose="020B0604020202020204" pitchFamily="34" charset="0"/>
                <a:ea typeface="Calibri" panose="020F0502020204030204" pitchFamily="34" charset="0"/>
                <a:cs typeface="Arial" panose="020B0604020202020204" pitchFamily="34" charset="0"/>
              </a:rPr>
              <a:t>c</a:t>
            </a:r>
            <a:r>
              <a:rPr lang="en-US" sz="1800" dirty="0" err="1">
                <a:latin typeface="Arial" panose="020B0604020202020204" pitchFamily="34" charset="0"/>
                <a:ea typeface="Calibri" panose="020F0502020204030204" pitchFamily="34" charset="0"/>
              </a:rPr>
              <a:t>haracterising</a:t>
            </a:r>
            <a:r>
              <a:rPr lang="en-US" sz="1800" dirty="0">
                <a:latin typeface="Arial" panose="020B0604020202020204" pitchFamily="34" charset="0"/>
                <a:ea typeface="Calibri" panose="020F0502020204030204" pitchFamily="34" charset="0"/>
              </a:rPr>
              <a:t> the differentiation and activation of </a:t>
            </a:r>
            <a:r>
              <a:rPr lang="en-US" sz="1800" dirty="0" err="1">
                <a:latin typeface="Arial" panose="020B0604020202020204" pitchFamily="34" charset="0"/>
                <a:ea typeface="Calibri" panose="020F0502020204030204" pitchFamily="34" charset="0"/>
              </a:rPr>
              <a:t>diHSCs</a:t>
            </a:r>
            <a:r>
              <a:rPr lang="en-US" sz="1800" dirty="0">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indent="0">
              <a:buClr>
                <a:srgbClr val="004B87"/>
              </a:buClr>
              <a:buFont typeface="Arial" panose="020B0604020202020204" pitchFamily="34" charset="0"/>
              <a:buNone/>
              <a:defRPr/>
            </a:pPr>
            <a:endParaRPr lang="en-US" sz="1800" i="1" dirty="0">
              <a:latin typeface="Times New Roman" panose="02020603050405020304" pitchFamily="18" charset="0"/>
              <a:ea typeface="Times New Roman" panose="02020603050405020304" pitchFamily="18" charset="0"/>
            </a:endParaRPr>
          </a:p>
          <a:p>
            <a:pPr>
              <a:buClr>
                <a:srgbClr val="004B87"/>
              </a:buClr>
              <a:defRPr/>
            </a:pPr>
            <a:endParaRPr lang="en-US" sz="18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D2E59D4-0E06-0563-22C0-B5BA679E5A9D}"/>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7" name="Rectangle: Rounded Corners 6">
            <a:extLst>
              <a:ext uri="{FF2B5EF4-FFF2-40B4-BE49-F238E27FC236}">
                <a16:creationId xmlns:a16="http://schemas.microsoft.com/office/drawing/2014/main" id="{0F05DA7A-F468-8C7F-7A21-6FF6E3FD03CA}"/>
              </a:ext>
            </a:extLst>
          </p:cNvPr>
          <p:cNvSpPr/>
          <p:nvPr/>
        </p:nvSpPr>
        <p:spPr>
          <a:xfrm>
            <a:off x="326282" y="846660"/>
            <a:ext cx="11570344" cy="2850222"/>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F57F5A63-C207-CFBA-F30B-A59E577E9AF6}"/>
              </a:ext>
            </a:extLst>
          </p:cNvPr>
          <p:cNvSpPr/>
          <p:nvPr/>
        </p:nvSpPr>
        <p:spPr>
          <a:xfrm>
            <a:off x="515507" y="4185496"/>
            <a:ext cx="2684893" cy="316940"/>
          </a:xfrm>
          <a:prstGeom prst="roundRect">
            <a:avLst/>
          </a:prstGeom>
          <a:solidFill>
            <a:srgbClr val="5BC2E7"/>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9" name="Rectangle: Rounded Corners 8">
            <a:extLst>
              <a:ext uri="{FF2B5EF4-FFF2-40B4-BE49-F238E27FC236}">
                <a16:creationId xmlns:a16="http://schemas.microsoft.com/office/drawing/2014/main" id="{D9886FED-9CB3-EC7A-FB1B-7FEAE800E2E5}"/>
              </a:ext>
            </a:extLst>
          </p:cNvPr>
          <p:cNvSpPr/>
          <p:nvPr/>
        </p:nvSpPr>
        <p:spPr>
          <a:xfrm>
            <a:off x="326281" y="4009292"/>
            <a:ext cx="11570345" cy="2297240"/>
          </a:xfrm>
          <a:prstGeom prst="roundRect">
            <a:avLst>
              <a:gd name="adj" fmla="val 3760"/>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6DBBA0AA-FF9B-50AC-40C5-4B4124D337F0}"/>
              </a:ext>
            </a:extLst>
          </p:cNvPr>
          <p:cNvGrpSpPr/>
          <p:nvPr/>
        </p:nvGrpSpPr>
        <p:grpSpPr>
          <a:xfrm>
            <a:off x="649879" y="4794272"/>
            <a:ext cx="2191262" cy="1016803"/>
            <a:chOff x="4860339" y="1807943"/>
            <a:chExt cx="2191262" cy="1016803"/>
          </a:xfrm>
        </p:grpSpPr>
        <p:sp>
          <p:nvSpPr>
            <p:cNvPr id="10" name="Rectangle: Rounded Corners 9">
              <a:extLst>
                <a:ext uri="{FF2B5EF4-FFF2-40B4-BE49-F238E27FC236}">
                  <a16:creationId xmlns:a16="http://schemas.microsoft.com/office/drawing/2014/main" id="{1CDEAE76-29B0-1C02-754C-E028E7E7EBD1}"/>
                </a:ext>
              </a:extLst>
            </p:cNvPr>
            <p:cNvSpPr/>
            <p:nvPr/>
          </p:nvSpPr>
          <p:spPr>
            <a:xfrm>
              <a:off x="4860339" y="1807943"/>
              <a:ext cx="2191262" cy="101680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1" name="Group 10">
              <a:extLst>
                <a:ext uri="{FF2B5EF4-FFF2-40B4-BE49-F238E27FC236}">
                  <a16:creationId xmlns:a16="http://schemas.microsoft.com/office/drawing/2014/main" id="{9CE09E62-7F53-02FB-3B8B-9384F68865D4}"/>
                </a:ext>
              </a:extLst>
            </p:cNvPr>
            <p:cNvGrpSpPr/>
            <p:nvPr/>
          </p:nvGrpSpPr>
          <p:grpSpPr>
            <a:xfrm>
              <a:off x="5012711" y="1845188"/>
              <a:ext cx="2013025" cy="736671"/>
              <a:chOff x="5012711" y="1845188"/>
              <a:chExt cx="2013025" cy="736671"/>
            </a:xfrm>
          </p:grpSpPr>
          <p:sp>
            <p:nvSpPr>
              <p:cNvPr id="12" name="Content Placeholder 2">
                <a:extLst>
                  <a:ext uri="{FF2B5EF4-FFF2-40B4-BE49-F238E27FC236}">
                    <a16:creationId xmlns:a16="http://schemas.microsoft.com/office/drawing/2014/main" id="{ABDC2A67-D3F3-5CFE-9055-644E0CC7E8CB}"/>
                  </a:ext>
                </a:extLst>
              </p:cNvPr>
              <p:cNvSpPr txBox="1">
                <a:spLocks/>
              </p:cNvSpPr>
              <p:nvPr/>
            </p:nvSpPr>
            <p:spPr>
              <a:xfrm>
                <a:off x="5621152" y="2114226"/>
                <a:ext cx="1404584"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rPr>
                  <a:t>Established 12-day protocol.</a:t>
                </a:r>
                <a:endParaRPr lang="en-US" sz="1400">
                  <a:latin typeface="Arial" panose="020B0604020202020204" pitchFamily="34" charset="0"/>
                </a:endParaRPr>
              </a:p>
            </p:txBody>
          </p:sp>
          <p:sp>
            <p:nvSpPr>
              <p:cNvPr id="13" name="Content Placeholder 2">
                <a:extLst>
                  <a:ext uri="{FF2B5EF4-FFF2-40B4-BE49-F238E27FC236}">
                    <a16:creationId xmlns:a16="http://schemas.microsoft.com/office/drawing/2014/main" id="{EA9A7B9F-A9E0-450C-344E-508DD57D1329}"/>
                  </a:ext>
                </a:extLst>
              </p:cNvPr>
              <p:cNvSpPr txBox="1">
                <a:spLocks/>
              </p:cNvSpPr>
              <p:nvPr/>
            </p:nvSpPr>
            <p:spPr>
              <a:xfrm>
                <a:off x="5012711" y="1845188"/>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err="1">
                    <a:latin typeface="Arial" panose="020B0604020202020204" pitchFamily="34" charset="0"/>
                  </a:rPr>
                  <a:t>diHSCs</a:t>
                </a:r>
                <a:endParaRPr lang="en-US" sz="1600" b="1">
                  <a:latin typeface="Arial" panose="020B0604020202020204" pitchFamily="34" charset="0"/>
                </a:endParaRPr>
              </a:p>
            </p:txBody>
          </p:sp>
        </p:grpSp>
      </p:grpSp>
      <p:pic>
        <p:nvPicPr>
          <p:cNvPr id="14" name="Picture 2" descr="Petri dish - Free education icons">
            <a:extLst>
              <a:ext uri="{FF2B5EF4-FFF2-40B4-BE49-F238E27FC236}">
                <a16:creationId xmlns:a16="http://schemas.microsoft.com/office/drawing/2014/main" id="{F0CFD54B-571E-943F-ECB0-B6D404CB3DB7}"/>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4304" y="5041907"/>
            <a:ext cx="563994" cy="56399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632AFFF7-435D-518A-365E-8826F8B96C94}"/>
              </a:ext>
            </a:extLst>
          </p:cNvPr>
          <p:cNvCxnSpPr>
            <a:cxnSpLocks/>
          </p:cNvCxnSpPr>
          <p:nvPr/>
        </p:nvCxnSpPr>
        <p:spPr>
          <a:xfrm>
            <a:off x="2933237" y="5318327"/>
            <a:ext cx="414972"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BD06957E-197B-4A41-797A-6F54F1D103EA}"/>
              </a:ext>
            </a:extLst>
          </p:cNvPr>
          <p:cNvGrpSpPr/>
          <p:nvPr/>
        </p:nvGrpSpPr>
        <p:grpSpPr>
          <a:xfrm>
            <a:off x="3497958" y="4794270"/>
            <a:ext cx="2408186" cy="1016803"/>
            <a:chOff x="4123917" y="4794271"/>
            <a:chExt cx="2408186" cy="1016803"/>
          </a:xfrm>
        </p:grpSpPr>
        <p:grpSp>
          <p:nvGrpSpPr>
            <p:cNvPr id="17" name="Group 16">
              <a:extLst>
                <a:ext uri="{FF2B5EF4-FFF2-40B4-BE49-F238E27FC236}">
                  <a16:creationId xmlns:a16="http://schemas.microsoft.com/office/drawing/2014/main" id="{99FB3A9F-2A98-44ED-E82C-07CFCB9BD779}"/>
                </a:ext>
              </a:extLst>
            </p:cNvPr>
            <p:cNvGrpSpPr/>
            <p:nvPr/>
          </p:nvGrpSpPr>
          <p:grpSpPr>
            <a:xfrm>
              <a:off x="4123917" y="4794271"/>
              <a:ext cx="2408186" cy="1016803"/>
              <a:chOff x="4860339" y="1807943"/>
              <a:chExt cx="2408186" cy="1016803"/>
            </a:xfrm>
          </p:grpSpPr>
          <p:sp>
            <p:nvSpPr>
              <p:cNvPr id="18" name="Rectangle: Rounded Corners 17">
                <a:extLst>
                  <a:ext uri="{FF2B5EF4-FFF2-40B4-BE49-F238E27FC236}">
                    <a16:creationId xmlns:a16="http://schemas.microsoft.com/office/drawing/2014/main" id="{367B245F-9A3A-945D-E3A0-FE844E5138E2}"/>
                  </a:ext>
                </a:extLst>
              </p:cNvPr>
              <p:cNvSpPr/>
              <p:nvPr/>
            </p:nvSpPr>
            <p:spPr>
              <a:xfrm>
                <a:off x="4860339" y="1807943"/>
                <a:ext cx="2408186" cy="101680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9" name="Group 18">
                <a:extLst>
                  <a:ext uri="{FF2B5EF4-FFF2-40B4-BE49-F238E27FC236}">
                    <a16:creationId xmlns:a16="http://schemas.microsoft.com/office/drawing/2014/main" id="{0A8F4580-06AA-48C3-CEBA-E216DD8E870A}"/>
                  </a:ext>
                </a:extLst>
              </p:cNvPr>
              <p:cNvGrpSpPr/>
              <p:nvPr/>
            </p:nvGrpSpPr>
            <p:grpSpPr>
              <a:xfrm>
                <a:off x="5099675" y="1854168"/>
                <a:ext cx="2093135" cy="765406"/>
                <a:chOff x="5099675" y="1854168"/>
                <a:chExt cx="2093135" cy="765406"/>
              </a:xfrm>
            </p:grpSpPr>
            <p:sp>
              <p:nvSpPr>
                <p:cNvPr id="20" name="Content Placeholder 2">
                  <a:extLst>
                    <a:ext uri="{FF2B5EF4-FFF2-40B4-BE49-F238E27FC236}">
                      <a16:creationId xmlns:a16="http://schemas.microsoft.com/office/drawing/2014/main" id="{0F58F949-193C-4223-6453-8ECA7D964CAD}"/>
                    </a:ext>
                  </a:extLst>
                </p:cNvPr>
                <p:cNvSpPr txBox="1">
                  <a:spLocks/>
                </p:cNvSpPr>
                <p:nvPr/>
              </p:nvSpPr>
              <p:spPr>
                <a:xfrm>
                  <a:off x="5571302" y="2151941"/>
                  <a:ext cx="1621508"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rPr>
                    <a:t>Plating on plastic</a:t>
                  </a:r>
                </a:p>
                <a:p>
                  <a:pPr marL="0" indent="0" algn="ctr">
                    <a:spcBef>
                      <a:spcPts val="0"/>
                    </a:spcBef>
                    <a:buFont typeface="Arial" panose="020B0604020202020204" pitchFamily="34" charset="0"/>
                    <a:buNone/>
                  </a:pPr>
                  <a:r>
                    <a:rPr lang="en-US" sz="1400" kern="0">
                      <a:latin typeface="Arial" panose="020B0604020202020204" pitchFamily="34" charset="0"/>
                      <a:ea typeface="Calibri" panose="020F0502020204030204" pitchFamily="34" charset="0"/>
                    </a:rPr>
                    <a:t>or</a:t>
                  </a:r>
                  <a:endParaRPr lang="en-US" sz="1400" kern="0">
                    <a:effectLst/>
                    <a:latin typeface="Arial" panose="020B0604020202020204" pitchFamily="34" charset="0"/>
                    <a:ea typeface="Calibri" panose="020F0502020204030204" pitchFamily="34" charset="0"/>
                  </a:endParaRPr>
                </a:p>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rPr>
                    <a:t>10 ng/mL TGF-</a:t>
                  </a:r>
                  <a:r>
                    <a:rPr lang="el-GR" sz="1400" kern="0">
                      <a:effectLst/>
                      <a:latin typeface="Arial" panose="020B0604020202020204" pitchFamily="34" charset="0"/>
                      <a:ea typeface="Calibri" panose="020F0502020204030204" pitchFamily="34" charset="0"/>
                    </a:rPr>
                    <a:t>β</a:t>
                  </a:r>
                  <a:r>
                    <a:rPr lang="en-GB" sz="1400" kern="0">
                      <a:effectLst/>
                      <a:latin typeface="Arial" panose="020B0604020202020204" pitchFamily="34" charset="0"/>
                      <a:ea typeface="Calibri" panose="020F0502020204030204" pitchFamily="34" charset="0"/>
                    </a:rPr>
                    <a:t>.</a:t>
                  </a:r>
                  <a:endParaRPr lang="en-US" sz="1400" kern="0">
                    <a:effectLst/>
                    <a:latin typeface="Arial" panose="020B0604020202020204" pitchFamily="34" charset="0"/>
                    <a:ea typeface="Calibri" panose="020F0502020204030204" pitchFamily="34" charset="0"/>
                  </a:endParaRPr>
                </a:p>
                <a:p>
                  <a:pPr marL="0" indent="0" algn="ctr">
                    <a:spcBef>
                      <a:spcPts val="0"/>
                    </a:spcBef>
                    <a:buFont typeface="Arial" panose="020B0604020202020204" pitchFamily="34" charset="0"/>
                    <a:buNone/>
                  </a:pPr>
                  <a:endParaRPr lang="en-US" sz="1400">
                    <a:latin typeface="Arial" panose="020B0604020202020204" pitchFamily="34" charset="0"/>
                  </a:endParaRPr>
                </a:p>
              </p:txBody>
            </p:sp>
            <p:sp>
              <p:nvSpPr>
                <p:cNvPr id="21" name="Content Placeholder 2">
                  <a:extLst>
                    <a:ext uri="{FF2B5EF4-FFF2-40B4-BE49-F238E27FC236}">
                      <a16:creationId xmlns:a16="http://schemas.microsoft.com/office/drawing/2014/main" id="{9CCD934F-A79A-79F8-D3C0-44E9000F05FA}"/>
                    </a:ext>
                  </a:extLst>
                </p:cNvPr>
                <p:cNvSpPr txBox="1">
                  <a:spLocks/>
                </p:cNvSpPr>
                <p:nvPr/>
              </p:nvSpPr>
              <p:spPr>
                <a:xfrm>
                  <a:off x="5099675" y="1854168"/>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400" b="1">
                      <a:latin typeface="Arial" panose="020B0604020202020204" pitchFamily="34" charset="0"/>
                    </a:rPr>
                    <a:t>A</a:t>
                  </a:r>
                  <a:r>
                    <a:rPr lang="en-US" sz="1400" b="1" err="1">
                      <a:latin typeface="Arial" panose="020B0604020202020204" pitchFamily="34" charset="0"/>
                    </a:rPr>
                    <a:t>ctivation</a:t>
                  </a:r>
                  <a:endParaRPr lang="en-US" sz="1600" b="1">
                    <a:latin typeface="Arial" panose="020B0604020202020204" pitchFamily="34" charset="0"/>
                  </a:endParaRPr>
                </a:p>
              </p:txBody>
            </p:sp>
          </p:grpSp>
        </p:grpSp>
        <p:pic>
          <p:nvPicPr>
            <p:cNvPr id="22" name="Picture 2" descr="Petri dish - Free education icons">
              <a:extLst>
                <a:ext uri="{FF2B5EF4-FFF2-40B4-BE49-F238E27FC236}">
                  <a16:creationId xmlns:a16="http://schemas.microsoft.com/office/drawing/2014/main" id="{DFB5758B-D7FF-1433-F354-5D8275C9A19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3487" y="5094608"/>
              <a:ext cx="554954" cy="554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619FF315-F49D-0C9B-F561-8F807A8FE03D}"/>
              </a:ext>
            </a:extLst>
          </p:cNvPr>
          <p:cNvGrpSpPr/>
          <p:nvPr/>
        </p:nvGrpSpPr>
        <p:grpSpPr>
          <a:xfrm>
            <a:off x="9146761" y="4785285"/>
            <a:ext cx="2339343" cy="1016803"/>
            <a:chOff x="4834615" y="1825083"/>
            <a:chExt cx="2339343" cy="1016803"/>
          </a:xfrm>
        </p:grpSpPr>
        <p:sp>
          <p:nvSpPr>
            <p:cNvPr id="31" name="Rectangle: Rounded Corners 30">
              <a:extLst>
                <a:ext uri="{FF2B5EF4-FFF2-40B4-BE49-F238E27FC236}">
                  <a16:creationId xmlns:a16="http://schemas.microsoft.com/office/drawing/2014/main" id="{96521B7E-9F6F-B47C-FAC0-13044A672BB7}"/>
                </a:ext>
              </a:extLst>
            </p:cNvPr>
            <p:cNvSpPr/>
            <p:nvPr/>
          </p:nvSpPr>
          <p:spPr>
            <a:xfrm>
              <a:off x="4834615" y="1825083"/>
              <a:ext cx="2257075" cy="101680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32" name="Group 31">
              <a:extLst>
                <a:ext uri="{FF2B5EF4-FFF2-40B4-BE49-F238E27FC236}">
                  <a16:creationId xmlns:a16="http://schemas.microsoft.com/office/drawing/2014/main" id="{B874BAD3-4170-E28B-3DB2-B7C160FCC21F}"/>
                </a:ext>
              </a:extLst>
            </p:cNvPr>
            <p:cNvGrpSpPr/>
            <p:nvPr/>
          </p:nvGrpSpPr>
          <p:grpSpPr>
            <a:xfrm>
              <a:off x="4993689" y="1845468"/>
              <a:ext cx="2180269" cy="721834"/>
              <a:chOff x="4993689" y="1845468"/>
              <a:chExt cx="2180269" cy="721834"/>
            </a:xfrm>
          </p:grpSpPr>
          <p:sp>
            <p:nvSpPr>
              <p:cNvPr id="33" name="Content Placeholder 2">
                <a:extLst>
                  <a:ext uri="{FF2B5EF4-FFF2-40B4-BE49-F238E27FC236}">
                    <a16:creationId xmlns:a16="http://schemas.microsoft.com/office/drawing/2014/main" id="{6522D556-1B35-ED39-6263-D9B07DC17831}"/>
                  </a:ext>
                </a:extLst>
              </p:cNvPr>
              <p:cNvSpPr txBox="1">
                <a:spLocks/>
              </p:cNvSpPr>
              <p:nvPr/>
            </p:nvSpPr>
            <p:spPr>
              <a:xfrm>
                <a:off x="5552450" y="2099669"/>
                <a:ext cx="1621508"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kern="0" err="1">
                    <a:effectLst/>
                    <a:latin typeface="Arial" panose="020B0604020202020204" pitchFamily="34" charset="0"/>
                    <a:ea typeface="Calibri" panose="020F0502020204030204" pitchFamily="34" charset="0"/>
                  </a:rPr>
                  <a:t>scRNA</a:t>
                </a:r>
                <a:r>
                  <a:rPr lang="en-US" sz="1400" kern="0">
                    <a:effectLst/>
                    <a:latin typeface="Arial" panose="020B0604020202020204" pitchFamily="34" charset="0"/>
                    <a:ea typeface="Calibri" panose="020F0502020204030204" pitchFamily="34" charset="0"/>
                  </a:rPr>
                  <a:t>-seq compared to primary HSCs.</a:t>
                </a:r>
                <a:endParaRPr lang="en-US" sz="1400">
                  <a:latin typeface="Arial" panose="020B0604020202020204" pitchFamily="34" charset="0"/>
                </a:endParaRPr>
              </a:p>
            </p:txBody>
          </p:sp>
          <p:sp>
            <p:nvSpPr>
              <p:cNvPr id="34" name="Content Placeholder 2">
                <a:extLst>
                  <a:ext uri="{FF2B5EF4-FFF2-40B4-BE49-F238E27FC236}">
                    <a16:creationId xmlns:a16="http://schemas.microsoft.com/office/drawing/2014/main" id="{C34E2044-8564-690F-7D8E-A570C1E660C0}"/>
                  </a:ext>
                </a:extLst>
              </p:cNvPr>
              <p:cNvSpPr txBox="1">
                <a:spLocks/>
              </p:cNvSpPr>
              <p:nvPr/>
            </p:nvSpPr>
            <p:spPr>
              <a:xfrm>
                <a:off x="4993689" y="1845468"/>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400" b="1">
                    <a:latin typeface="Arial" panose="020B0604020202020204" pitchFamily="34" charset="0"/>
                  </a:rPr>
                  <a:t>Analysis</a:t>
                </a:r>
                <a:endParaRPr lang="en-US" sz="1600" b="1">
                  <a:latin typeface="Arial" panose="020B0604020202020204" pitchFamily="34" charset="0"/>
                </a:endParaRPr>
              </a:p>
            </p:txBody>
          </p:sp>
        </p:grpSp>
      </p:grpSp>
      <p:cxnSp>
        <p:nvCxnSpPr>
          <p:cNvPr id="41" name="Straight Arrow Connector 40">
            <a:extLst>
              <a:ext uri="{FF2B5EF4-FFF2-40B4-BE49-F238E27FC236}">
                <a16:creationId xmlns:a16="http://schemas.microsoft.com/office/drawing/2014/main" id="{1EBE1539-A052-4D74-9B8C-C4B23EBA9879}"/>
              </a:ext>
            </a:extLst>
          </p:cNvPr>
          <p:cNvCxnSpPr>
            <a:cxnSpLocks/>
          </p:cNvCxnSpPr>
          <p:nvPr/>
        </p:nvCxnSpPr>
        <p:spPr>
          <a:xfrm>
            <a:off x="6035571" y="5276547"/>
            <a:ext cx="414972"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ADBE827-BD68-3A98-6468-7F8127CB2B4E}"/>
              </a:ext>
            </a:extLst>
          </p:cNvPr>
          <p:cNvCxnSpPr>
            <a:cxnSpLocks/>
          </p:cNvCxnSpPr>
          <p:nvPr/>
        </p:nvCxnSpPr>
        <p:spPr>
          <a:xfrm>
            <a:off x="8697519" y="5276546"/>
            <a:ext cx="414972"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FD7BDF9D-744D-A878-845F-F57F5C608FCF}"/>
              </a:ext>
            </a:extLst>
          </p:cNvPr>
          <p:cNvGrpSpPr/>
          <p:nvPr/>
        </p:nvGrpSpPr>
        <p:grpSpPr>
          <a:xfrm>
            <a:off x="6556467" y="4794269"/>
            <a:ext cx="2031533" cy="1016803"/>
            <a:chOff x="4860339" y="1807943"/>
            <a:chExt cx="2031533" cy="1016803"/>
          </a:xfrm>
        </p:grpSpPr>
        <p:sp>
          <p:nvSpPr>
            <p:cNvPr id="25" name="Rectangle: Rounded Corners 24">
              <a:extLst>
                <a:ext uri="{FF2B5EF4-FFF2-40B4-BE49-F238E27FC236}">
                  <a16:creationId xmlns:a16="http://schemas.microsoft.com/office/drawing/2014/main" id="{4214E24B-527F-5D49-73B5-2FABA2000AD4}"/>
                </a:ext>
              </a:extLst>
            </p:cNvPr>
            <p:cNvSpPr/>
            <p:nvPr/>
          </p:nvSpPr>
          <p:spPr>
            <a:xfrm>
              <a:off x="4860339" y="1807943"/>
              <a:ext cx="2031533" cy="101680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26" name="Group 25">
              <a:extLst>
                <a:ext uri="{FF2B5EF4-FFF2-40B4-BE49-F238E27FC236}">
                  <a16:creationId xmlns:a16="http://schemas.microsoft.com/office/drawing/2014/main" id="{8BF86879-E049-6C77-2F12-01C852A60CD2}"/>
                </a:ext>
              </a:extLst>
            </p:cNvPr>
            <p:cNvGrpSpPr/>
            <p:nvPr/>
          </p:nvGrpSpPr>
          <p:grpSpPr>
            <a:xfrm>
              <a:off x="4993689" y="1878709"/>
              <a:ext cx="1898183" cy="853528"/>
              <a:chOff x="4993689" y="1878709"/>
              <a:chExt cx="1898183" cy="853528"/>
            </a:xfrm>
          </p:grpSpPr>
          <p:sp>
            <p:nvSpPr>
              <p:cNvPr id="27" name="Content Placeholder 2">
                <a:extLst>
                  <a:ext uri="{FF2B5EF4-FFF2-40B4-BE49-F238E27FC236}">
                    <a16:creationId xmlns:a16="http://schemas.microsoft.com/office/drawing/2014/main" id="{58A9E4D1-A70D-538B-6C95-DF1AAC37DB6E}"/>
                  </a:ext>
                </a:extLst>
              </p:cNvPr>
              <p:cNvSpPr txBox="1">
                <a:spLocks/>
              </p:cNvSpPr>
              <p:nvPr/>
            </p:nvSpPr>
            <p:spPr>
              <a:xfrm>
                <a:off x="5524709" y="2161618"/>
                <a:ext cx="1367163" cy="570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rPr>
                  <a:t>Every 2 days </a:t>
                </a:r>
                <a:r>
                  <a:rPr lang="en-US" sz="1400" kern="0">
                    <a:latin typeface="Arial" panose="020B0604020202020204" pitchFamily="34" charset="0"/>
                    <a:ea typeface="Calibri" panose="020F0502020204030204" pitchFamily="34" charset="0"/>
                  </a:rPr>
                  <a:t>for 12</a:t>
                </a:r>
                <a:r>
                  <a:rPr lang="en-US" sz="1400" kern="0">
                    <a:effectLst/>
                    <a:latin typeface="Arial" panose="020B0604020202020204" pitchFamily="34" charset="0"/>
                    <a:ea typeface="Calibri" panose="020F0502020204030204" pitchFamily="34" charset="0"/>
                  </a:rPr>
                  <a:t> days.</a:t>
                </a:r>
              </a:p>
              <a:p>
                <a:pPr marL="0" indent="0" algn="ctr">
                  <a:spcBef>
                    <a:spcPts val="0"/>
                  </a:spcBef>
                  <a:buFont typeface="Arial" panose="020B0604020202020204" pitchFamily="34" charset="0"/>
                  <a:buNone/>
                </a:pPr>
                <a:endParaRPr lang="en-US" sz="1400">
                  <a:latin typeface="Arial" panose="020B0604020202020204" pitchFamily="34" charset="0"/>
                </a:endParaRPr>
              </a:p>
            </p:txBody>
          </p:sp>
          <p:sp>
            <p:nvSpPr>
              <p:cNvPr id="28" name="Content Placeholder 2">
                <a:extLst>
                  <a:ext uri="{FF2B5EF4-FFF2-40B4-BE49-F238E27FC236}">
                    <a16:creationId xmlns:a16="http://schemas.microsoft.com/office/drawing/2014/main" id="{AF9D9880-4439-799A-D552-C30D2D7BBF3A}"/>
                  </a:ext>
                </a:extLst>
              </p:cNvPr>
              <p:cNvSpPr txBox="1">
                <a:spLocks/>
              </p:cNvSpPr>
              <p:nvPr/>
            </p:nvSpPr>
            <p:spPr>
              <a:xfrm>
                <a:off x="4993689"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400" b="1">
                    <a:latin typeface="Arial" panose="020B0604020202020204" pitchFamily="34" charset="0"/>
                  </a:rPr>
                  <a:t>RNA-</a:t>
                </a:r>
                <a:r>
                  <a:rPr lang="en-GB" sz="1400" b="1" err="1">
                    <a:latin typeface="Arial" panose="020B0604020202020204" pitchFamily="34" charset="0"/>
                  </a:rPr>
                  <a:t>seq</a:t>
                </a:r>
                <a:endParaRPr lang="en-US" sz="1600" b="1">
                  <a:latin typeface="Arial" panose="020B0604020202020204" pitchFamily="34" charset="0"/>
                </a:endParaRPr>
              </a:p>
            </p:txBody>
          </p:sp>
        </p:grpSp>
      </p:grpSp>
      <p:pic>
        <p:nvPicPr>
          <p:cNvPr id="40" name="Picture 39" descr="A blue dna strand on a black background&#10;&#10;AI-generated content may be incorrect.">
            <a:extLst>
              <a:ext uri="{FF2B5EF4-FFF2-40B4-BE49-F238E27FC236}">
                <a16:creationId xmlns:a16="http://schemas.microsoft.com/office/drawing/2014/main" id="{B2448CB3-EDEA-4344-4D9B-3207C08473C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17049064">
            <a:off x="6678078" y="4888214"/>
            <a:ext cx="833606" cy="833606"/>
          </a:xfrm>
          <a:prstGeom prst="rect">
            <a:avLst/>
          </a:prstGeom>
        </p:spPr>
      </p:pic>
      <p:pic>
        <p:nvPicPr>
          <p:cNvPr id="3" name="Graphic 2" descr="Home with solid fill">
            <a:hlinkClick r:id="rId6" action="ppaction://hlinksldjump"/>
            <a:extLst>
              <a:ext uri="{FF2B5EF4-FFF2-40B4-BE49-F238E27FC236}">
                <a16:creationId xmlns:a16="http://schemas.microsoft.com/office/drawing/2014/main" id="{4817ABD7-A6B4-10E7-DF98-C99D13980C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pic>
        <p:nvPicPr>
          <p:cNvPr id="23" name="Picture 22" descr="A magnifying glass with a molecule design&#10;&#10;AI-generated content may be incorrect.">
            <a:extLst>
              <a:ext uri="{FF2B5EF4-FFF2-40B4-BE49-F238E27FC236}">
                <a16:creationId xmlns:a16="http://schemas.microsoft.com/office/drawing/2014/main" id="{B152159B-85D2-EBAB-E2A4-32637C49158B}"/>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l="28197" r="26449"/>
          <a:stretch/>
        </p:blipFill>
        <p:spPr>
          <a:xfrm flipH="1">
            <a:off x="9320591" y="5018061"/>
            <a:ext cx="544005" cy="674699"/>
          </a:xfrm>
          <a:prstGeom prst="rect">
            <a:avLst/>
          </a:prstGeom>
        </p:spPr>
      </p:pic>
    </p:spTree>
    <p:extLst>
      <p:ext uri="{BB962C8B-B14F-4D97-AF65-F5344CB8AC3E}">
        <p14:creationId xmlns:p14="http://schemas.microsoft.com/office/powerpoint/2010/main" val="134677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32E89-F908-213D-22DB-D74C43B2F6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20F558-9759-D970-67C5-63D13DB16542}"/>
              </a:ext>
            </a:extLst>
          </p:cNvPr>
          <p:cNvSpPr>
            <a:spLocks noGrp="1"/>
          </p:cNvSpPr>
          <p:nvPr>
            <p:ph type="title"/>
          </p:nvPr>
        </p:nvSpPr>
        <p:spPr/>
        <p:txBody>
          <a:bodyPr>
            <a:noAutofit/>
          </a:bodyPr>
          <a:lstStyle/>
          <a:p>
            <a:r>
              <a:rPr lang="en-US" sz="1800" b="1"/>
              <a:t>THU-070</a:t>
            </a:r>
            <a:r>
              <a:rPr lang="en-US" sz="1800"/>
              <a:t> Characterizing the differentiation and cellular heterogeneity of hepatic stellate cells derived from induced pluripotent stem cells</a:t>
            </a:r>
          </a:p>
        </p:txBody>
      </p:sp>
      <p:sp>
        <p:nvSpPr>
          <p:cNvPr id="5" name="Rectangle: Rounded Corners 4">
            <a:extLst>
              <a:ext uri="{FF2B5EF4-FFF2-40B4-BE49-F238E27FC236}">
                <a16:creationId xmlns:a16="http://schemas.microsoft.com/office/drawing/2014/main" id="{66F0FC66-8017-B7CC-BAF0-679600DE4BF2}"/>
              </a:ext>
            </a:extLst>
          </p:cNvPr>
          <p:cNvSpPr/>
          <p:nvPr/>
        </p:nvSpPr>
        <p:spPr>
          <a:xfrm>
            <a:off x="451874" y="4830269"/>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6" name="TextBox 5">
            <a:extLst>
              <a:ext uri="{FF2B5EF4-FFF2-40B4-BE49-F238E27FC236}">
                <a16:creationId xmlns:a16="http://schemas.microsoft.com/office/drawing/2014/main" id="{F5B6AED2-9AA5-225E-83D8-8DEDFD08FBFA}"/>
              </a:ext>
            </a:extLst>
          </p:cNvPr>
          <p:cNvSpPr txBox="1"/>
          <p:nvPr/>
        </p:nvSpPr>
        <p:spPr>
          <a:xfrm>
            <a:off x="435999" y="5190339"/>
            <a:ext cx="11229130" cy="1200329"/>
          </a:xfrm>
          <a:prstGeom prst="rect">
            <a:avLst/>
          </a:prstGeom>
          <a:noFill/>
        </p:spPr>
        <p:txBody>
          <a:bodyPr wrap="square">
            <a:spAutoFit/>
          </a:bodyPr>
          <a:lstStyle/>
          <a:p>
            <a:r>
              <a:rPr lang="en-US" kern="0">
                <a:effectLst/>
                <a:latin typeface="Arial" panose="020B0604020202020204" pitchFamily="34" charset="0"/>
                <a:ea typeface="Calibri" panose="020F0502020204030204" pitchFamily="34" charset="0"/>
              </a:rPr>
              <a:t>This study outlines the dynamics of </a:t>
            </a:r>
            <a:r>
              <a:rPr lang="en-US" kern="0" err="1">
                <a:effectLst/>
                <a:latin typeface="Arial" panose="020B0604020202020204" pitchFamily="34" charset="0"/>
                <a:ea typeface="Calibri" panose="020F0502020204030204" pitchFamily="34" charset="0"/>
              </a:rPr>
              <a:t>diHSC</a:t>
            </a:r>
            <a:r>
              <a:rPr lang="en-US" kern="0">
                <a:effectLst/>
                <a:latin typeface="Arial" panose="020B0604020202020204" pitchFamily="34" charset="0"/>
                <a:ea typeface="Calibri" panose="020F0502020204030204" pitchFamily="34" charset="0"/>
              </a:rPr>
              <a:t> differentiation and demonstrates that </a:t>
            </a:r>
            <a:r>
              <a:rPr lang="en-US" kern="0" err="1">
                <a:effectLst/>
                <a:latin typeface="Arial" panose="020B0604020202020204" pitchFamily="34" charset="0"/>
                <a:ea typeface="Calibri" panose="020F0502020204030204" pitchFamily="34" charset="0"/>
              </a:rPr>
              <a:t>diHSCs</a:t>
            </a:r>
            <a:r>
              <a:rPr lang="en-US" kern="0">
                <a:effectLst/>
                <a:latin typeface="Arial" panose="020B0604020202020204" pitchFamily="34" charset="0"/>
                <a:ea typeface="Calibri" panose="020F0502020204030204" pitchFamily="34" charset="0"/>
              </a:rPr>
              <a:t> constitute a heterogeneous population, recapitulating the expression of markers that define HSC populations in both health and disease. Overall, the findings highlight that iPSCs are a good tool for studying the acquisition of the phenotype and the cellular heterogeneity of HSCs.</a:t>
            </a:r>
            <a:endParaRPr lang="en-US">
              <a:solidFill>
                <a:srgbClr val="004B87"/>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010FFFA3-4A32-E2FD-EB82-7B965CD21248}"/>
              </a:ext>
            </a:extLst>
          </p:cNvPr>
          <p:cNvSpPr/>
          <p:nvPr/>
        </p:nvSpPr>
        <p:spPr>
          <a:xfrm>
            <a:off x="346075" y="4736708"/>
            <a:ext cx="11499850" cy="1653960"/>
          </a:xfrm>
          <a:prstGeom prst="roundRect">
            <a:avLst>
              <a:gd name="adj" fmla="val 6454"/>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37D15E25-587B-E529-8B65-3529B92A2CDD}"/>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9" name="Rectangle: Rounded Corners 8">
            <a:extLst>
              <a:ext uri="{FF2B5EF4-FFF2-40B4-BE49-F238E27FC236}">
                <a16:creationId xmlns:a16="http://schemas.microsoft.com/office/drawing/2014/main" id="{F324F8A4-824C-B91F-EF43-1BC3FC69989F}"/>
              </a:ext>
            </a:extLst>
          </p:cNvPr>
          <p:cNvSpPr/>
          <p:nvPr/>
        </p:nvSpPr>
        <p:spPr>
          <a:xfrm>
            <a:off x="346075" y="861404"/>
            <a:ext cx="11499850" cy="3763759"/>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aphicFrame>
        <p:nvGraphicFramePr>
          <p:cNvPr id="38" name="Table 37">
            <a:extLst>
              <a:ext uri="{FF2B5EF4-FFF2-40B4-BE49-F238E27FC236}">
                <a16:creationId xmlns:a16="http://schemas.microsoft.com/office/drawing/2014/main" id="{9C56B119-EC7C-45F2-CFED-AD3CF0F845C9}"/>
              </a:ext>
            </a:extLst>
          </p:cNvPr>
          <p:cNvGraphicFramePr>
            <a:graphicFrameLocks noGrp="1"/>
          </p:cNvGraphicFramePr>
          <p:nvPr>
            <p:extLst>
              <p:ext uri="{D42A27DB-BD31-4B8C-83A1-F6EECF244321}">
                <p14:modId xmlns:p14="http://schemas.microsoft.com/office/powerpoint/2010/main" val="1604030638"/>
              </p:ext>
            </p:extLst>
          </p:nvPr>
        </p:nvGraphicFramePr>
        <p:xfrm>
          <a:off x="1044765" y="1375987"/>
          <a:ext cx="10153587" cy="3108960"/>
        </p:xfrm>
        <a:graphic>
          <a:graphicData uri="http://schemas.openxmlformats.org/drawingml/2006/table">
            <a:tbl>
              <a:tblPr>
                <a:tableStyleId>{0505E3EF-67EA-436B-97B2-0124C06EBD24}</a:tableStyleId>
              </a:tblPr>
              <a:tblGrid>
                <a:gridCol w="4693920">
                  <a:extLst>
                    <a:ext uri="{9D8B030D-6E8A-4147-A177-3AD203B41FA5}">
                      <a16:colId xmlns:a16="http://schemas.microsoft.com/office/drawing/2014/main" val="2037592818"/>
                    </a:ext>
                  </a:extLst>
                </a:gridCol>
                <a:gridCol w="5459667">
                  <a:extLst>
                    <a:ext uri="{9D8B030D-6E8A-4147-A177-3AD203B41FA5}">
                      <a16:colId xmlns:a16="http://schemas.microsoft.com/office/drawing/2014/main" val="2129365070"/>
                    </a:ext>
                  </a:extLst>
                </a:gridCol>
              </a:tblGrid>
              <a:tr h="0">
                <a:tc>
                  <a:txBody>
                    <a:bodyPr/>
                    <a:lstStyle/>
                    <a:p>
                      <a:pPr algn="ctr"/>
                      <a:r>
                        <a:rPr lang="en-US" sz="1200" b="1">
                          <a:solidFill>
                            <a:schemeClr val="bg1"/>
                          </a:solidFill>
                          <a:latin typeface="Arial" panose="020B0604020202020204" pitchFamily="34" charset="0"/>
                          <a:cs typeface="Arial" panose="020B0604020202020204" pitchFamily="34" charset="0"/>
                        </a:rPr>
                        <a:t>Aspect</a:t>
                      </a:r>
                      <a:endParaRPr lang="en-US" sz="1200">
                        <a:solidFill>
                          <a:schemeClr val="bg1"/>
                        </a:solidFill>
                        <a:latin typeface="Arial" panose="020B0604020202020204" pitchFamily="34" charset="0"/>
                        <a:cs typeface="Arial" panose="020B0604020202020204" pitchFamily="34" charset="0"/>
                      </a:endParaRPr>
                    </a:p>
                  </a:txBody>
                  <a:tcPr anchor="ctr">
                    <a:solidFill>
                      <a:srgbClr val="5BC2E7"/>
                    </a:solidFill>
                  </a:tcPr>
                </a:tc>
                <a:tc>
                  <a:txBody>
                    <a:bodyPr/>
                    <a:lstStyle/>
                    <a:p>
                      <a:pPr algn="ctr"/>
                      <a:r>
                        <a:rPr lang="en-US" sz="1200" b="1">
                          <a:solidFill>
                            <a:schemeClr val="bg1"/>
                          </a:solidFill>
                          <a:latin typeface="Arial" panose="020B0604020202020204" pitchFamily="34" charset="0"/>
                          <a:cs typeface="Arial" panose="020B0604020202020204" pitchFamily="34" charset="0"/>
                        </a:rPr>
                        <a:t>Observation</a:t>
                      </a:r>
                      <a:endParaRPr lang="en-US" sz="1200">
                        <a:solidFill>
                          <a:schemeClr val="bg1"/>
                        </a:solidFill>
                        <a:latin typeface="Arial" panose="020B0604020202020204" pitchFamily="34" charset="0"/>
                        <a:cs typeface="Arial" panose="020B0604020202020204" pitchFamily="34" charset="0"/>
                      </a:endParaRPr>
                    </a:p>
                  </a:txBody>
                  <a:tcPr anchor="ctr">
                    <a:solidFill>
                      <a:srgbClr val="5BC2E7"/>
                    </a:solidFill>
                  </a:tcPr>
                </a:tc>
                <a:extLst>
                  <a:ext uri="{0D108BD9-81ED-4DB2-BD59-A6C34878D82A}">
                    <a16:rowId xmlns:a16="http://schemas.microsoft.com/office/drawing/2014/main" val="1364524868"/>
                  </a:ext>
                </a:extLst>
              </a:tr>
              <a:tr h="0">
                <a:tc>
                  <a:txBody>
                    <a:bodyPr/>
                    <a:lstStyle/>
                    <a:p>
                      <a:r>
                        <a:rPr lang="en-US" sz="1200">
                          <a:latin typeface="Arial" panose="020B0604020202020204" pitchFamily="34" charset="0"/>
                          <a:cs typeface="Arial" panose="020B0604020202020204" pitchFamily="34" charset="0"/>
                        </a:rPr>
                        <a:t>Quiescent HSC markers </a:t>
                      </a:r>
                    </a:p>
                  </a:txBody>
                  <a:tcPr anchor="ctr"/>
                </a:tc>
                <a:tc>
                  <a:txBody>
                    <a:bodyPr/>
                    <a:lstStyle/>
                    <a:p>
                      <a:r>
                        <a:rPr lang="en-US" sz="1200">
                          <a:latin typeface="Arial" panose="020B0604020202020204" pitchFamily="34" charset="0"/>
                          <a:cs typeface="Arial" panose="020B0604020202020204" pitchFamily="34" charset="0"/>
                        </a:rPr>
                        <a:t>↑ by day 6 (e.g., NCAM1, RELN, DCN, GATA6)</a:t>
                      </a:r>
                    </a:p>
                  </a:txBody>
                  <a:tcPr anchor="ctr"/>
                </a:tc>
                <a:extLst>
                  <a:ext uri="{0D108BD9-81ED-4DB2-BD59-A6C34878D82A}">
                    <a16:rowId xmlns:a16="http://schemas.microsoft.com/office/drawing/2014/main" val="1374510312"/>
                  </a:ext>
                </a:extLst>
              </a:tr>
              <a:tr h="0">
                <a:tc>
                  <a:txBody>
                    <a:bodyPr/>
                    <a:lstStyle/>
                    <a:p>
                      <a:r>
                        <a:rPr lang="en-US" sz="1200">
                          <a:latin typeface="Arial" panose="020B0604020202020204" pitchFamily="34" charset="0"/>
                          <a:cs typeface="Arial" panose="020B0604020202020204" pitchFamily="34" charset="0"/>
                        </a:rPr>
                        <a:t>Activation HSC markers</a:t>
                      </a:r>
                    </a:p>
                  </a:txBody>
                  <a:tcPr anchor="ctr"/>
                </a:tc>
                <a:tc>
                  <a:txBody>
                    <a:bodyPr/>
                    <a:lstStyle/>
                    <a:p>
                      <a:r>
                        <a:rPr lang="en-US" sz="1200">
                          <a:latin typeface="Arial" panose="020B0604020202020204" pitchFamily="34" charset="0"/>
                          <a:cs typeface="Arial" panose="020B0604020202020204" pitchFamily="34" charset="0"/>
                        </a:rPr>
                        <a:t>↑ by day 8 (e.g., PDGFRB, COL1A1, </a:t>
                      </a:r>
                      <a:r>
                        <a:rPr lang="en-US" sz="1200">
                          <a:effectLst/>
                          <a:latin typeface="Arial" panose="020B0604020202020204" pitchFamily="34" charset="0"/>
                          <a:ea typeface="Calibri" panose="020F0502020204030204" pitchFamily="34" charset="0"/>
                          <a:cs typeface="Arial" panose="020B0604020202020204" pitchFamily="34" charset="0"/>
                        </a:rPr>
                        <a:t>ACTA2, LOX</a:t>
                      </a:r>
                      <a:r>
                        <a:rPr lang="en-US" sz="120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696213447"/>
                  </a:ext>
                </a:extLst>
              </a:tr>
              <a:tr h="0">
                <a:tc>
                  <a:txBody>
                    <a:bodyPr/>
                    <a:lstStyle/>
                    <a:p>
                      <a:r>
                        <a:rPr lang="en-US" sz="1200">
                          <a:latin typeface="Arial" panose="020B0604020202020204" pitchFamily="34" charset="0"/>
                          <a:cs typeface="Arial" panose="020B0604020202020204" pitchFamily="34" charset="0"/>
                        </a:rPr>
                        <a:t>Plastic activation pathways</a:t>
                      </a:r>
                    </a:p>
                  </a:txBody>
                  <a:tcPr anchor="ctr"/>
                </a:tc>
                <a:tc>
                  <a:txBody>
                    <a:bodyPr/>
                    <a:lstStyle/>
                    <a:p>
                      <a:r>
                        <a:rPr lang="en-US" sz="1200">
                          <a:latin typeface="Arial" panose="020B0604020202020204" pitchFamily="34" charset="0"/>
                          <a:cs typeface="Arial" panose="020B0604020202020204" pitchFamily="34" charset="0"/>
                        </a:rPr>
                        <a:t>↑ cell contractility, ECM remodeling, stress response</a:t>
                      </a:r>
                    </a:p>
                  </a:txBody>
                  <a:tcPr anchor="ctr"/>
                </a:tc>
                <a:extLst>
                  <a:ext uri="{0D108BD9-81ED-4DB2-BD59-A6C34878D82A}">
                    <a16:rowId xmlns:a16="http://schemas.microsoft.com/office/drawing/2014/main" val="1755123285"/>
                  </a:ext>
                </a:extLst>
              </a:tr>
              <a:tr h="0">
                <a:tc>
                  <a:txBody>
                    <a:bodyPr/>
                    <a:lstStyle/>
                    <a:p>
                      <a:r>
                        <a:rPr lang="en-US" sz="1200">
                          <a:latin typeface="Arial" panose="020B0604020202020204" pitchFamily="34" charset="0"/>
                          <a:cs typeface="Arial" panose="020B0604020202020204" pitchFamily="34" charset="0"/>
                        </a:rPr>
                        <a:t>TGF-</a:t>
                      </a:r>
                      <a:r>
                        <a:rPr lang="el-GR" sz="1200">
                          <a:latin typeface="Arial" panose="020B0604020202020204" pitchFamily="34" charset="0"/>
                          <a:cs typeface="Arial" panose="020B0604020202020204" pitchFamily="34" charset="0"/>
                        </a:rPr>
                        <a:t>β </a:t>
                      </a:r>
                      <a:r>
                        <a:rPr lang="en-US" sz="1200">
                          <a:latin typeface="Arial" panose="020B0604020202020204" pitchFamily="34" charset="0"/>
                          <a:cs typeface="Arial" panose="020B0604020202020204" pitchFamily="34" charset="0"/>
                        </a:rPr>
                        <a:t>activation pathways</a:t>
                      </a:r>
                    </a:p>
                  </a:txBody>
                  <a:tcPr anchor="ctr"/>
                </a:tc>
                <a:tc>
                  <a:txBody>
                    <a:bodyPr/>
                    <a:lstStyle/>
                    <a:p>
                      <a:r>
                        <a:rPr lang="en-US" sz="1200">
                          <a:latin typeface="Arial" panose="020B0604020202020204" pitchFamily="34" charset="0"/>
                          <a:cs typeface="Arial" panose="020B0604020202020204" pitchFamily="34" charset="0"/>
                        </a:rPr>
                        <a:t>↑ glycolysis, carbohydrate metabolism</a:t>
                      </a:r>
                    </a:p>
                  </a:txBody>
                  <a:tcPr anchor="ctr"/>
                </a:tc>
                <a:extLst>
                  <a:ext uri="{0D108BD9-81ED-4DB2-BD59-A6C34878D82A}">
                    <a16:rowId xmlns:a16="http://schemas.microsoft.com/office/drawing/2014/main" val="2281610694"/>
                  </a:ext>
                </a:extLst>
              </a:tr>
              <a:tr h="0">
                <a:tc>
                  <a:txBody>
                    <a:bodyPr/>
                    <a:lstStyle/>
                    <a:p>
                      <a:r>
                        <a:rPr lang="en-US" sz="1200">
                          <a:latin typeface="Arial" panose="020B0604020202020204" pitchFamily="34" charset="0"/>
                          <a:cs typeface="Arial" panose="020B0604020202020204" pitchFamily="34" charset="0"/>
                        </a:rPr>
                        <a:t>Portal and central regions HSCs markers</a:t>
                      </a:r>
                    </a:p>
                  </a:txBody>
                  <a:tcPr anchor="ctr"/>
                </a:tc>
                <a:tc>
                  <a:txBody>
                    <a:bodyPr/>
                    <a:lstStyle/>
                    <a:p>
                      <a:r>
                        <a:rPr lang="en-US" sz="1200">
                          <a:latin typeface="Arial" panose="020B0604020202020204" pitchFamily="34" charset="0"/>
                          <a:cs typeface="Arial" panose="020B0604020202020204" pitchFamily="34" charset="0"/>
                        </a:rPr>
                        <a:t>↑ GPC3, DPT, FBLN1, CCL2 by day 6</a:t>
                      </a:r>
                    </a:p>
                  </a:txBody>
                  <a:tcPr anchor="ctr"/>
                </a:tc>
                <a:extLst>
                  <a:ext uri="{0D108BD9-81ED-4DB2-BD59-A6C34878D82A}">
                    <a16:rowId xmlns:a16="http://schemas.microsoft.com/office/drawing/2014/main" val="357661811"/>
                  </a:ext>
                </a:extLst>
              </a:tr>
              <a:tr h="0">
                <a:tc>
                  <a:txBody>
                    <a:bodyPr/>
                    <a:lstStyle/>
                    <a:p>
                      <a:r>
                        <a:rPr lang="en-US" sz="1200">
                          <a:latin typeface="Arial" panose="020B0604020202020204" pitchFamily="34" charset="0"/>
                          <a:cs typeface="Arial" panose="020B0604020202020204" pitchFamily="34" charset="0"/>
                        </a:rPr>
                        <a:t>Perisinusoidal regions HSCs markers</a:t>
                      </a:r>
                    </a:p>
                  </a:txBody>
                  <a:tcPr anchor="ctr"/>
                </a:tc>
                <a:tc>
                  <a:txBody>
                    <a:bodyPr/>
                    <a:lstStyle/>
                    <a:p>
                      <a:r>
                        <a:rPr lang="en-US" sz="1200">
                          <a:latin typeface="Arial" panose="020B0604020202020204" pitchFamily="34" charset="0"/>
                          <a:cs typeface="Arial" panose="020B0604020202020204" pitchFamily="34" charset="0"/>
                        </a:rPr>
                        <a:t>↑ CXCL14, HHIP, IGFBP3, COLEC10 by day 6</a:t>
                      </a:r>
                    </a:p>
                  </a:txBody>
                  <a:tcPr anchor="ctr"/>
                </a:tc>
                <a:extLst>
                  <a:ext uri="{0D108BD9-81ED-4DB2-BD59-A6C34878D82A}">
                    <a16:rowId xmlns:a16="http://schemas.microsoft.com/office/drawing/2014/main" val="4175588533"/>
                  </a:ext>
                </a:extLst>
              </a:tr>
              <a:tr h="0">
                <a:tc>
                  <a:txBody>
                    <a:bodyPr/>
                    <a:lstStyle/>
                    <a:p>
                      <a:r>
                        <a:rPr lang="en-US" sz="1200">
                          <a:latin typeface="Arial" panose="020B0604020202020204" pitchFamily="34" charset="0"/>
                          <a:cs typeface="Arial" panose="020B0604020202020204" pitchFamily="34" charset="0"/>
                        </a:rPr>
                        <a:t>Regenerative/retinol metabolic/antigen-presenting HSCs markers</a:t>
                      </a:r>
                    </a:p>
                  </a:txBody>
                  <a:tcPr anchor="ctr"/>
                </a:tc>
                <a:tc>
                  <a:txBody>
                    <a:bodyPr/>
                    <a:lstStyle/>
                    <a:p>
                      <a:r>
                        <a:rPr lang="en-US" sz="1200">
                          <a:latin typeface="Arial" panose="020B0604020202020204" pitchFamily="34" charset="0"/>
                          <a:cs typeface="Arial" panose="020B0604020202020204" pitchFamily="34" charset="0"/>
                        </a:rPr>
                        <a:t>↑ HGF/ADH4/CLIP1 from day 8</a:t>
                      </a:r>
                    </a:p>
                  </a:txBody>
                  <a:tcPr anchor="ctr"/>
                </a:tc>
                <a:extLst>
                  <a:ext uri="{0D108BD9-81ED-4DB2-BD59-A6C34878D82A}">
                    <a16:rowId xmlns:a16="http://schemas.microsoft.com/office/drawing/2014/main" val="761712865"/>
                  </a:ext>
                </a:extLst>
              </a:tr>
              <a:tr h="0">
                <a:tc>
                  <a:txBody>
                    <a:bodyPr/>
                    <a:lstStyle/>
                    <a:p>
                      <a:r>
                        <a:rPr lang="en-US" sz="1200">
                          <a:latin typeface="Arial" panose="020B0604020202020204" pitchFamily="34" charset="0"/>
                          <a:cs typeface="Arial" panose="020B0604020202020204" pitchFamily="34" charset="0"/>
                        </a:rPr>
                        <a:t>scRNA-seq </a:t>
                      </a:r>
                      <a:r>
                        <a:rPr lang="en-US" sz="1200">
                          <a:effectLst/>
                          <a:latin typeface="Arial" panose="020B0604020202020204" pitchFamily="34" charset="0"/>
                          <a:ea typeface="Calibri" panose="020F0502020204030204" pitchFamily="34" charset="0"/>
                          <a:cs typeface="Arial" panose="020B0604020202020204" pitchFamily="34" charset="0"/>
                        </a:rPr>
                        <a:t>of diHSCs </a:t>
                      </a:r>
                      <a:endParaRPr lang="en-US" sz="1200">
                        <a:latin typeface="Arial" panose="020B0604020202020204" pitchFamily="34" charset="0"/>
                        <a:cs typeface="Arial" panose="020B0604020202020204" pitchFamily="34" charset="0"/>
                      </a:endParaRPr>
                    </a:p>
                  </a:txBody>
                  <a:tcPr anchor="ctr"/>
                </a:tc>
                <a:tc>
                  <a:txBody>
                    <a:bodyPr/>
                    <a:lstStyle/>
                    <a:p>
                      <a:r>
                        <a:rPr lang="en-US" sz="1200">
                          <a:latin typeface="Arial" panose="020B0604020202020204" pitchFamily="34" charset="0"/>
                          <a:cs typeface="Arial" panose="020B0604020202020204" pitchFamily="34" charset="0"/>
                        </a:rPr>
                        <a:t>5 </a:t>
                      </a:r>
                      <a:r>
                        <a:rPr lang="en-US" sz="1200">
                          <a:effectLst/>
                          <a:latin typeface="Arial" panose="020B0604020202020204" pitchFamily="34" charset="0"/>
                          <a:ea typeface="Calibri" panose="020F0502020204030204" pitchFamily="34" charset="0"/>
                          <a:cs typeface="Arial" panose="020B0604020202020204" pitchFamily="34" charset="0"/>
                        </a:rPr>
                        <a:t>distinct populations with common HSCs markers but specific gene signatures related to: fibrinolysis, proliferation, contractile-</a:t>
                      </a:r>
                      <a:r>
                        <a:rPr lang="en-US" sz="1200" err="1">
                          <a:effectLst/>
                          <a:latin typeface="Arial" panose="020B0604020202020204" pitchFamily="34" charset="0"/>
                          <a:ea typeface="Calibri" panose="020F0502020204030204" pitchFamily="34" charset="0"/>
                          <a:cs typeface="Arial" panose="020B0604020202020204" pitchFamily="34" charset="0"/>
                        </a:rPr>
                        <a:t>myofibroblastic</a:t>
                      </a:r>
                      <a:r>
                        <a:rPr lang="en-US" sz="1200">
                          <a:effectLst/>
                          <a:latin typeface="Arial" panose="020B0604020202020204" pitchFamily="34" charset="0"/>
                          <a:ea typeface="Calibri" panose="020F0502020204030204" pitchFamily="34" charset="0"/>
                          <a:cs typeface="Arial" panose="020B0604020202020204" pitchFamily="34" charset="0"/>
                        </a:rPr>
                        <a:t> functions, fibrogenesis and protein synthesis.</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40349089"/>
                  </a:ext>
                </a:extLst>
              </a:tr>
              <a:tr h="0">
                <a:tc>
                  <a:txBody>
                    <a:bodyPr/>
                    <a:lstStyle/>
                    <a:p>
                      <a:r>
                        <a:rPr lang="en-US" sz="1200">
                          <a:latin typeface="Arial" panose="020B0604020202020204" pitchFamily="34" charset="0"/>
                          <a:cs typeface="Arial" panose="020B0604020202020204" pitchFamily="34" charset="0"/>
                        </a:rPr>
                        <a:t>Human liver single cell data comparison</a:t>
                      </a:r>
                    </a:p>
                  </a:txBody>
                  <a:tcPr anchor="ctr"/>
                </a:tc>
                <a:tc>
                  <a:txBody>
                    <a:bodyPr/>
                    <a:lstStyle/>
                    <a:p>
                      <a:r>
                        <a:rPr lang="en-US" sz="1200" err="1">
                          <a:latin typeface="Arial" panose="020B0604020202020204" pitchFamily="34" charset="0"/>
                          <a:cs typeface="Arial" panose="020B0604020202020204" pitchFamily="34" charset="0"/>
                        </a:rPr>
                        <a:t>diHSC</a:t>
                      </a:r>
                      <a:r>
                        <a:rPr lang="en-US" sz="1200">
                          <a:latin typeface="Arial" panose="020B0604020202020204" pitchFamily="34" charset="0"/>
                          <a:cs typeface="Arial" panose="020B0604020202020204" pitchFamily="34" charset="0"/>
                        </a:rPr>
                        <a:t> heterogeneity matches primary HSCs.</a:t>
                      </a:r>
                    </a:p>
                  </a:txBody>
                  <a:tcPr anchor="ctr"/>
                </a:tc>
                <a:extLst>
                  <a:ext uri="{0D108BD9-81ED-4DB2-BD59-A6C34878D82A}">
                    <a16:rowId xmlns:a16="http://schemas.microsoft.com/office/drawing/2014/main" val="965011432"/>
                  </a:ext>
                </a:extLst>
              </a:tr>
            </a:tbl>
          </a:graphicData>
        </a:graphic>
      </p:graphicFrame>
      <p:pic>
        <p:nvPicPr>
          <p:cNvPr id="2" name="Graphic 1" descr="Home with solid fill">
            <a:hlinkClick r:id="rId3" action="ppaction://hlinksldjump"/>
            <a:extLst>
              <a:ext uri="{FF2B5EF4-FFF2-40B4-BE49-F238E27FC236}">
                <a16:creationId xmlns:a16="http://schemas.microsoft.com/office/drawing/2014/main" id="{52A5D23A-086A-14E3-9651-E76B29CE7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10811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3B7CD-63BE-04E0-77DA-F447B084A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D408E-1902-3949-1696-3EEBDE57AF8D}"/>
              </a:ext>
            </a:extLst>
          </p:cNvPr>
          <p:cNvSpPr>
            <a:spLocks noGrp="1"/>
          </p:cNvSpPr>
          <p:nvPr>
            <p:ph type="ctrTitle"/>
          </p:nvPr>
        </p:nvSpPr>
        <p:spPr>
          <a:xfrm>
            <a:off x="4694548" y="2498272"/>
            <a:ext cx="7288276" cy="1517877"/>
          </a:xfrm>
        </p:spPr>
        <p:txBody>
          <a:bodyPr>
            <a:noAutofit/>
          </a:bodyPr>
          <a:lstStyle/>
          <a:p>
            <a:pPr algn="r"/>
            <a:r>
              <a:rPr lang="en-US" b="1">
                <a:solidFill>
                  <a:srgbClr val="5BC2E7"/>
                </a:solidFill>
                <a:latin typeface="Arial" panose="020B0604020202020204" pitchFamily="34" charset="0"/>
                <a:cs typeface="Arial" panose="020B0604020202020204" pitchFamily="34" charset="0"/>
              </a:rPr>
              <a:t>Gut microbiota and liver disease</a:t>
            </a:r>
          </a:p>
        </p:txBody>
      </p:sp>
      <p:sp>
        <p:nvSpPr>
          <p:cNvPr id="3" name="Subtitle 2">
            <a:extLst>
              <a:ext uri="{FF2B5EF4-FFF2-40B4-BE49-F238E27FC236}">
                <a16:creationId xmlns:a16="http://schemas.microsoft.com/office/drawing/2014/main" id="{3D9D2DBB-ADDD-B3BC-F0F4-8D6853972B64}"/>
              </a:ext>
            </a:extLst>
          </p:cNvPr>
          <p:cNvSpPr>
            <a:spLocks noGrp="1"/>
          </p:cNvSpPr>
          <p:nvPr>
            <p:ph type="subTitle" idx="1"/>
          </p:nvPr>
        </p:nvSpPr>
        <p:spPr>
          <a:xfrm>
            <a:off x="7339106" y="4016149"/>
            <a:ext cx="4643718" cy="783771"/>
          </a:xfrm>
        </p:spPr>
        <p:txBody>
          <a:bodyPr>
            <a:normAutofit/>
          </a:bodyPr>
          <a:lstStyle/>
          <a:p>
            <a:pPr algn="r"/>
            <a:r>
              <a:rPr lang="en-US" sz="3200">
                <a:solidFill>
                  <a:srgbClr val="5BC2E7"/>
                </a:solidFill>
                <a:latin typeface="Arial" panose="020B0604020202020204" pitchFamily="34" charset="0"/>
                <a:cs typeface="Arial" panose="020B0604020202020204" pitchFamily="34" charset="0"/>
              </a:rPr>
              <a:t>Liver-organ crosstalk</a:t>
            </a:r>
          </a:p>
        </p:txBody>
      </p:sp>
    </p:spTree>
    <p:extLst>
      <p:ext uri="{BB962C8B-B14F-4D97-AF65-F5344CB8AC3E}">
        <p14:creationId xmlns:p14="http://schemas.microsoft.com/office/powerpoint/2010/main" val="1045695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719FA-D771-6F39-550A-DA72FEE72BB9}"/>
            </a:ext>
          </a:extLst>
        </p:cNvPr>
        <p:cNvGrpSpPr/>
        <p:nvPr/>
      </p:nvGrpSpPr>
      <p:grpSpPr>
        <a:xfrm>
          <a:off x="0" y="0"/>
          <a:ext cx="0" cy="0"/>
          <a:chOff x="0" y="0"/>
          <a:chExt cx="0" cy="0"/>
        </a:xfrm>
      </p:grpSpPr>
      <p:sp>
        <p:nvSpPr>
          <p:cNvPr id="34" name="Oval 33">
            <a:extLst>
              <a:ext uri="{FF2B5EF4-FFF2-40B4-BE49-F238E27FC236}">
                <a16:creationId xmlns:a16="http://schemas.microsoft.com/office/drawing/2014/main" id="{4074928E-4887-CDAB-7F07-B48E6C10ADF8}"/>
              </a:ext>
            </a:extLst>
          </p:cNvPr>
          <p:cNvSpPr/>
          <p:nvPr/>
        </p:nvSpPr>
        <p:spPr>
          <a:xfrm>
            <a:off x="5618098" y="4719994"/>
            <a:ext cx="545336" cy="668865"/>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BEF336-4929-3F8C-63BC-4E376E89E96E}"/>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OS-050-YI</a:t>
            </a:r>
            <a:r>
              <a:rPr lang="en-US" sz="1800">
                <a:latin typeface="Arial" panose="020B0604020202020204" pitchFamily="34" charset="0"/>
                <a:cs typeface="Arial" panose="020B0604020202020204" pitchFamily="34" charset="0"/>
              </a:rPr>
              <a:t> Unravelling the therapeutic potential of novel peptides derived from the human gut microbiome in mouse models of MASLD and acute liver injury</a:t>
            </a:r>
          </a:p>
        </p:txBody>
      </p:sp>
      <p:sp>
        <p:nvSpPr>
          <p:cNvPr id="5" name="Content Placeholder 2">
            <a:extLst>
              <a:ext uri="{FF2B5EF4-FFF2-40B4-BE49-F238E27FC236}">
                <a16:creationId xmlns:a16="http://schemas.microsoft.com/office/drawing/2014/main" id="{D6EC0123-3151-4699-A308-2F69A4810BFE}"/>
              </a:ext>
            </a:extLst>
          </p:cNvPr>
          <p:cNvSpPr txBox="1">
            <a:spLocks/>
          </p:cNvSpPr>
          <p:nvPr/>
        </p:nvSpPr>
        <p:spPr>
          <a:xfrm>
            <a:off x="459514" y="1344204"/>
            <a:ext cx="11272972" cy="2965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en-US" sz="1800" kern="0">
                <a:latin typeface="Arial" panose="020B0604020202020204" pitchFamily="34" charset="0"/>
                <a:ea typeface="Yu Mincho" panose="02020400000000000000" pitchFamily="18" charset="-128"/>
                <a:cs typeface="Arial" panose="020B0604020202020204" pitchFamily="34" charset="0"/>
              </a:rPr>
              <a:t>The interplay between the liver and human gut microbiome is increasingly </a:t>
            </a:r>
            <a:r>
              <a:rPr lang="en-US" sz="1800" kern="0" err="1">
                <a:latin typeface="Arial" panose="020B0604020202020204" pitchFamily="34" charset="0"/>
                <a:ea typeface="Yu Mincho" panose="02020400000000000000" pitchFamily="18" charset="-128"/>
                <a:cs typeface="Arial" panose="020B0604020202020204" pitchFamily="34" charset="0"/>
              </a:rPr>
              <a:t>recognised</a:t>
            </a:r>
            <a:r>
              <a:rPr lang="en-US" sz="1800" kern="0">
                <a:latin typeface="Arial" panose="020B0604020202020204" pitchFamily="34" charset="0"/>
                <a:ea typeface="Yu Mincho" panose="02020400000000000000" pitchFamily="18" charset="-128"/>
                <a:cs typeface="Arial" panose="020B0604020202020204" pitchFamily="34" charset="0"/>
              </a:rPr>
              <a:t> as a pivotal factor in liver development, health, and disease.</a:t>
            </a:r>
          </a:p>
          <a:p>
            <a:pPr>
              <a:buClr>
                <a:srgbClr val="004B87"/>
              </a:buClr>
              <a:defRPr/>
            </a:pPr>
            <a:r>
              <a:rPr lang="en-US" sz="1800" kern="0">
                <a:latin typeface="Arial" panose="020B0604020202020204" pitchFamily="34" charset="0"/>
                <a:ea typeface="Yu Mincho" panose="02020400000000000000" pitchFamily="18" charset="-128"/>
                <a:cs typeface="Arial" panose="020B0604020202020204" pitchFamily="34" charset="0"/>
              </a:rPr>
              <a:t>While metabolites from the bacterial </a:t>
            </a:r>
            <a:r>
              <a:rPr lang="en-US" sz="1800" kern="0" err="1">
                <a:latin typeface="Arial" panose="020B0604020202020204" pitchFamily="34" charset="0"/>
                <a:ea typeface="Yu Mincho" panose="02020400000000000000" pitchFamily="18" charset="-128"/>
                <a:cs typeface="Arial" panose="020B0604020202020204" pitchFamily="34" charset="0"/>
              </a:rPr>
              <a:t>secretome</a:t>
            </a:r>
            <a:r>
              <a:rPr lang="en-US" sz="1800" kern="0">
                <a:latin typeface="Arial" panose="020B0604020202020204" pitchFamily="34" charset="0"/>
                <a:ea typeface="Yu Mincho" panose="02020400000000000000" pitchFamily="18" charset="-128"/>
                <a:cs typeface="Arial" panose="020B0604020202020204" pitchFamily="34" charset="0"/>
              </a:rPr>
              <a:t>, such as secondary bile acids and vitamins, have long been acknowledged for their vital role in liver maturation and function, the impact of peptides derived from microbiome proteins processed by intestinal enzymes remains largely unexplored.</a:t>
            </a:r>
          </a:p>
          <a:p>
            <a:pPr>
              <a:buClr>
                <a:srgbClr val="004B87"/>
              </a:buClr>
              <a:defRPr/>
            </a:pPr>
            <a:r>
              <a:rPr lang="en-US" sz="1800" kern="0">
                <a:latin typeface="Arial" panose="020B0604020202020204" pitchFamily="34" charset="0"/>
                <a:ea typeface="Yu Mincho" panose="02020400000000000000" pitchFamily="18" charset="-128"/>
                <a:cs typeface="Arial" panose="020B0604020202020204" pitchFamily="34" charset="0"/>
              </a:rPr>
              <a:t>Preliminary work has shown that four microbiome-derived peptides promoted cell survival, enhanced hepatocyte functionality, and differentiation by increasing the expression of liver-specific metabolic genes and albumin secretion.</a:t>
            </a:r>
          </a:p>
          <a:p>
            <a:pPr marL="0" indent="0">
              <a:buClr>
                <a:srgbClr val="004B87"/>
              </a:buClr>
              <a:buNone/>
              <a:defRPr/>
            </a:pPr>
            <a:r>
              <a:rPr lang="en-US" sz="1800" b="1">
                <a:solidFill>
                  <a:srgbClr val="5BC2E7"/>
                </a:solidFill>
                <a:latin typeface="Arial" panose="020B0604020202020204" pitchFamily="34" charset="0"/>
                <a:cs typeface="Arial" panose="020B0604020202020204" pitchFamily="34" charset="0"/>
              </a:rPr>
              <a:t>Aim:</a:t>
            </a:r>
            <a:r>
              <a:rPr lang="en-US" sz="1800">
                <a:effectLst/>
                <a:latin typeface="Arial" panose="020B0604020202020204" pitchFamily="34" charset="0"/>
                <a:ea typeface="Calibri" panose="020F0502020204030204" pitchFamily="34" charset="0"/>
                <a:cs typeface="Arial" panose="020B0604020202020204" pitchFamily="34" charset="0"/>
              </a:rPr>
              <a:t> To explore the untapped potential of microbiome-derived peptides in maintaining liver homeostasis and their role in modulating inflammatory and metabolic pathways beneficial for liver disease treatment.</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0" indent="0">
              <a:buClr>
                <a:srgbClr val="004B87"/>
              </a:buClr>
              <a:buFont typeface="Arial" panose="020B0604020202020204" pitchFamily="34" charset="0"/>
              <a:buNone/>
              <a:defRPr/>
            </a:pPr>
            <a:endParaRPr lang="en-US" sz="1800" i="1">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4F55E09E-C1D8-3BF9-D6FE-B1071FB19B18}"/>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3A93845-F059-6EB3-F086-D08E23AB7ABC}"/>
              </a:ext>
            </a:extLst>
          </p:cNvPr>
          <p:cNvSpPr/>
          <p:nvPr/>
        </p:nvSpPr>
        <p:spPr>
          <a:xfrm>
            <a:off x="326281" y="857417"/>
            <a:ext cx="11570345" cy="3516135"/>
          </a:xfrm>
          <a:prstGeom prst="roundRect">
            <a:avLst>
              <a:gd name="adj" fmla="val 2068"/>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B12E627-B7E2-648D-817D-B11209DA3D3B}"/>
              </a:ext>
            </a:extLst>
          </p:cNvPr>
          <p:cNvSpPr/>
          <p:nvPr/>
        </p:nvSpPr>
        <p:spPr>
          <a:xfrm>
            <a:off x="515506" y="4565174"/>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3344767-E8FA-07E5-126E-A6F124471730}"/>
              </a:ext>
            </a:extLst>
          </p:cNvPr>
          <p:cNvSpPr/>
          <p:nvPr/>
        </p:nvSpPr>
        <p:spPr>
          <a:xfrm>
            <a:off x="326281" y="4474203"/>
            <a:ext cx="11570345" cy="1851183"/>
          </a:xfrm>
          <a:prstGeom prst="roundRect">
            <a:avLst>
              <a:gd name="adj" fmla="val 5977"/>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2F0DF52-956C-F14A-FAF9-A29AD332883B}"/>
              </a:ext>
            </a:extLst>
          </p:cNvPr>
          <p:cNvGrpSpPr/>
          <p:nvPr/>
        </p:nvGrpSpPr>
        <p:grpSpPr>
          <a:xfrm>
            <a:off x="515506" y="5067888"/>
            <a:ext cx="2191262" cy="1150230"/>
            <a:chOff x="4860339" y="1807943"/>
            <a:chExt cx="2191262" cy="1150230"/>
          </a:xfrm>
        </p:grpSpPr>
        <p:sp>
          <p:nvSpPr>
            <p:cNvPr id="3" name="Rectangle: Rounded Corners 2">
              <a:extLst>
                <a:ext uri="{FF2B5EF4-FFF2-40B4-BE49-F238E27FC236}">
                  <a16:creationId xmlns:a16="http://schemas.microsoft.com/office/drawing/2014/main" id="{29A7FC71-2749-BFBB-9C18-A552BCE7CE33}"/>
                </a:ext>
              </a:extLst>
            </p:cNvPr>
            <p:cNvSpPr/>
            <p:nvPr/>
          </p:nvSpPr>
          <p:spPr>
            <a:xfrm>
              <a:off x="4860339" y="1807943"/>
              <a:ext cx="2191262" cy="1150230"/>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71165010-E957-78C5-4AD0-3B0D5DCEC2A0}"/>
                </a:ext>
              </a:extLst>
            </p:cNvPr>
            <p:cNvGrpSpPr/>
            <p:nvPr/>
          </p:nvGrpSpPr>
          <p:grpSpPr>
            <a:xfrm>
              <a:off x="4960457" y="1845188"/>
              <a:ext cx="2049544" cy="972089"/>
              <a:chOff x="4960457" y="1845188"/>
              <a:chExt cx="2049544" cy="972089"/>
            </a:xfrm>
          </p:grpSpPr>
          <p:sp>
            <p:nvSpPr>
              <p:cNvPr id="12" name="Content Placeholder 2">
                <a:extLst>
                  <a:ext uri="{FF2B5EF4-FFF2-40B4-BE49-F238E27FC236}">
                    <a16:creationId xmlns:a16="http://schemas.microsoft.com/office/drawing/2014/main" id="{36B85E0B-DDAB-E9D5-E351-5709A79710E3}"/>
                  </a:ext>
                </a:extLst>
              </p:cNvPr>
              <p:cNvSpPr txBox="1">
                <a:spLocks/>
              </p:cNvSpPr>
              <p:nvPr/>
            </p:nvSpPr>
            <p:spPr>
              <a:xfrm>
                <a:off x="4960457" y="2308875"/>
                <a:ext cx="2049544" cy="508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i="1" kern="0">
                    <a:latin typeface="Arial" panose="020B0604020202020204" pitchFamily="34" charset="0"/>
                    <a:ea typeface="Calibri" panose="020F0502020204030204" pitchFamily="34" charset="0"/>
                    <a:cs typeface="Arial" panose="020B0604020202020204" pitchFamily="34" charset="0"/>
                  </a:rPr>
                  <a:t>I</a:t>
                </a:r>
                <a:r>
                  <a:rPr lang="en-US" sz="1400" i="1" kern="0">
                    <a:effectLst/>
                    <a:latin typeface="Arial" panose="020B0604020202020204" pitchFamily="34" charset="0"/>
                    <a:ea typeface="Calibri" panose="020F0502020204030204" pitchFamily="34" charset="0"/>
                    <a:cs typeface="Arial" panose="020B0604020202020204" pitchFamily="34" charset="0"/>
                  </a:rPr>
                  <a:t>n-silico</a:t>
                </a:r>
                <a:r>
                  <a:rPr lang="en-US" sz="1400" kern="0">
                    <a:effectLst/>
                    <a:latin typeface="Arial" panose="020B0604020202020204" pitchFamily="34" charset="0"/>
                    <a:ea typeface="Calibri" panose="020F0502020204030204" pitchFamily="34" charset="0"/>
                    <a:cs typeface="Arial" panose="020B0604020202020204" pitchFamily="34" charset="0"/>
                  </a:rPr>
                  <a:t> digestion of the entire human gut microbiota </a:t>
                </a:r>
                <a:r>
                  <a:rPr lang="en-US" sz="1400" kern="0" err="1">
                    <a:effectLst/>
                    <a:latin typeface="Arial" panose="020B0604020202020204" pitchFamily="34" charset="0"/>
                    <a:ea typeface="Calibri" panose="020F0502020204030204" pitchFamily="34" charset="0"/>
                    <a:cs typeface="Arial" panose="020B0604020202020204" pitchFamily="34" charset="0"/>
                  </a:rPr>
                  <a:t>secretome</a:t>
                </a:r>
                <a:r>
                  <a:rPr lang="en-US" sz="1400" kern="0">
                    <a:effectLst/>
                    <a:latin typeface="Arial" panose="020B0604020202020204" pitchFamily="34" charset="0"/>
                    <a:ea typeface="Calibri" panose="020F0502020204030204" pitchFamily="34" charset="0"/>
                    <a:cs typeface="Arial" panose="020B0604020202020204" pitchFamily="34" charset="0"/>
                  </a:rPr>
                  <a:t>. </a:t>
                </a:r>
                <a:endParaRPr lang="en-US" sz="140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D81F261-C0DE-3ED0-7DF4-E25EE3410F91}"/>
                  </a:ext>
                </a:extLst>
              </p:cNvPr>
              <p:cNvSpPr txBox="1">
                <a:spLocks/>
              </p:cNvSpPr>
              <p:nvPr/>
            </p:nvSpPr>
            <p:spPr>
              <a:xfrm>
                <a:off x="5012711" y="1845188"/>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Synthetic peptides generation</a:t>
                </a:r>
                <a:endParaRPr lang="en-US" sz="1600" b="1">
                  <a:latin typeface="Arial" panose="020B0604020202020204" pitchFamily="34" charset="0"/>
                  <a:cs typeface="Arial" panose="020B0604020202020204" pitchFamily="34" charset="0"/>
                </a:endParaRPr>
              </a:p>
            </p:txBody>
          </p:sp>
        </p:grpSp>
      </p:grpSp>
      <p:cxnSp>
        <p:nvCxnSpPr>
          <p:cNvPr id="14" name="Straight Arrow Connector 13">
            <a:extLst>
              <a:ext uri="{FF2B5EF4-FFF2-40B4-BE49-F238E27FC236}">
                <a16:creationId xmlns:a16="http://schemas.microsoft.com/office/drawing/2014/main" id="{E5B4236D-25E8-93C6-901E-118275CA6B78}"/>
              </a:ext>
            </a:extLst>
          </p:cNvPr>
          <p:cNvCxnSpPr>
            <a:cxnSpLocks/>
          </p:cNvCxnSpPr>
          <p:nvPr/>
        </p:nvCxnSpPr>
        <p:spPr>
          <a:xfrm>
            <a:off x="2785427" y="5622702"/>
            <a:ext cx="414972"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6FE8855F-6CE4-3BB5-47FE-03B4FC1E6180}"/>
              </a:ext>
            </a:extLst>
          </p:cNvPr>
          <p:cNvGrpSpPr/>
          <p:nvPr/>
        </p:nvGrpSpPr>
        <p:grpSpPr>
          <a:xfrm>
            <a:off x="3289316" y="5072475"/>
            <a:ext cx="2874119" cy="1150230"/>
            <a:chOff x="4269562" y="1403993"/>
            <a:chExt cx="2874119" cy="1150230"/>
          </a:xfrm>
        </p:grpSpPr>
        <p:sp>
          <p:nvSpPr>
            <p:cNvPr id="16" name="Rectangle: Rounded Corners 15">
              <a:extLst>
                <a:ext uri="{FF2B5EF4-FFF2-40B4-BE49-F238E27FC236}">
                  <a16:creationId xmlns:a16="http://schemas.microsoft.com/office/drawing/2014/main" id="{32C1FE91-4C31-6251-8334-A5542B72E6B4}"/>
                </a:ext>
              </a:extLst>
            </p:cNvPr>
            <p:cNvSpPr/>
            <p:nvPr/>
          </p:nvSpPr>
          <p:spPr>
            <a:xfrm>
              <a:off x="4269562" y="1403993"/>
              <a:ext cx="2815571" cy="1150230"/>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BB8C6BE3-CBA9-C614-22FF-81C3AF0896AB}"/>
                </a:ext>
              </a:extLst>
            </p:cNvPr>
            <p:cNvGrpSpPr/>
            <p:nvPr/>
          </p:nvGrpSpPr>
          <p:grpSpPr>
            <a:xfrm>
              <a:off x="4379910" y="1481985"/>
              <a:ext cx="2763771" cy="858203"/>
              <a:chOff x="4379910" y="1481985"/>
              <a:chExt cx="2763771" cy="858203"/>
            </a:xfrm>
          </p:grpSpPr>
          <p:sp>
            <p:nvSpPr>
              <p:cNvPr id="18" name="Content Placeholder 2">
                <a:extLst>
                  <a:ext uri="{FF2B5EF4-FFF2-40B4-BE49-F238E27FC236}">
                    <a16:creationId xmlns:a16="http://schemas.microsoft.com/office/drawing/2014/main" id="{E95CBDE7-2E6A-5EFA-233E-3A96668F5C5E}"/>
                  </a:ext>
                </a:extLst>
              </p:cNvPr>
              <p:cNvSpPr txBox="1">
                <a:spLocks/>
              </p:cNvSpPr>
              <p:nvPr/>
            </p:nvSpPr>
            <p:spPr>
              <a:xfrm>
                <a:off x="4379910" y="1831786"/>
                <a:ext cx="2763771" cy="508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a:effectLst/>
                    <a:latin typeface="Arial" panose="020B0604020202020204" pitchFamily="34" charset="0"/>
                    <a:ea typeface="Calibri" panose="020F0502020204030204" pitchFamily="34" charset="0"/>
                    <a:cs typeface="Arial" panose="020B0604020202020204" pitchFamily="34" charset="0"/>
                  </a:rPr>
                  <a:t>B2, B3, B4, and B20.</a:t>
                </a:r>
              </a:p>
              <a:p>
                <a:pPr>
                  <a:spcBef>
                    <a:spcPts val="0"/>
                  </a:spcBef>
                </a:pPr>
                <a:r>
                  <a:rPr lang="en-US" sz="1400">
                    <a:latin typeface="Arial" panose="020B0604020202020204" pitchFamily="34" charset="0"/>
                    <a:ea typeface="Calibri" panose="020F0502020204030204" pitchFamily="34" charset="0"/>
                    <a:cs typeface="Arial" panose="020B0604020202020204" pitchFamily="34" charset="0"/>
                  </a:rPr>
                  <a:t>A</a:t>
                </a:r>
                <a:r>
                  <a:rPr lang="en-US" sz="1400">
                    <a:effectLst/>
                    <a:latin typeface="Arial" panose="020B0604020202020204" pitchFamily="34" charset="0"/>
                    <a:ea typeface="Calibri" panose="020F0502020204030204" pitchFamily="34" charset="0"/>
                    <a:cs typeface="Arial" panose="020B0604020202020204" pitchFamily="34" charset="0"/>
                  </a:rPr>
                  <a:t>nti-inflammatory properties enhance hepatocyte function.</a:t>
                </a:r>
                <a:endParaRPr lang="en-US" sz="1400">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56AA867D-9A07-DFD1-4580-C9474A4D39B6}"/>
                  </a:ext>
                </a:extLst>
              </p:cNvPr>
              <p:cNvSpPr txBox="1">
                <a:spLocks/>
              </p:cNvSpPr>
              <p:nvPr/>
            </p:nvSpPr>
            <p:spPr>
              <a:xfrm>
                <a:off x="4722820" y="1481985"/>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Peptides selection</a:t>
                </a:r>
                <a:endParaRPr lang="en-US" sz="1600" b="1">
                  <a:latin typeface="Arial" panose="020B0604020202020204" pitchFamily="34" charset="0"/>
                  <a:cs typeface="Arial" panose="020B0604020202020204" pitchFamily="34" charset="0"/>
                </a:endParaRPr>
              </a:p>
            </p:txBody>
          </p:sp>
        </p:grpSp>
      </p:grpSp>
      <p:cxnSp>
        <p:nvCxnSpPr>
          <p:cNvPr id="26" name="Straight Arrow Connector 25">
            <a:extLst>
              <a:ext uri="{FF2B5EF4-FFF2-40B4-BE49-F238E27FC236}">
                <a16:creationId xmlns:a16="http://schemas.microsoft.com/office/drawing/2014/main" id="{A7F3E97B-8E1F-2BC7-4637-8A437CD37F01}"/>
              </a:ext>
            </a:extLst>
          </p:cNvPr>
          <p:cNvCxnSpPr>
            <a:cxnSpLocks/>
          </p:cNvCxnSpPr>
          <p:nvPr/>
        </p:nvCxnSpPr>
        <p:spPr>
          <a:xfrm>
            <a:off x="6207700" y="5618011"/>
            <a:ext cx="414972"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5A7C5077-2364-A005-82FF-097E728FF2B6}"/>
              </a:ext>
            </a:extLst>
          </p:cNvPr>
          <p:cNvGrpSpPr/>
          <p:nvPr/>
        </p:nvGrpSpPr>
        <p:grpSpPr>
          <a:xfrm>
            <a:off x="6738328" y="4719994"/>
            <a:ext cx="4962027" cy="1405009"/>
            <a:chOff x="6738328" y="4646644"/>
            <a:chExt cx="4962027" cy="1405009"/>
          </a:xfrm>
        </p:grpSpPr>
        <p:grpSp>
          <p:nvGrpSpPr>
            <p:cNvPr id="20" name="Group 19">
              <a:extLst>
                <a:ext uri="{FF2B5EF4-FFF2-40B4-BE49-F238E27FC236}">
                  <a16:creationId xmlns:a16="http://schemas.microsoft.com/office/drawing/2014/main" id="{ACDA585B-1A81-E84E-600C-E4A44E0A7A80}"/>
                </a:ext>
              </a:extLst>
            </p:cNvPr>
            <p:cNvGrpSpPr/>
            <p:nvPr/>
          </p:nvGrpSpPr>
          <p:grpSpPr>
            <a:xfrm>
              <a:off x="6738328" y="4646644"/>
              <a:ext cx="4121055" cy="1405009"/>
              <a:chOff x="4894568" y="1084934"/>
              <a:chExt cx="4121055" cy="1405009"/>
            </a:xfrm>
          </p:grpSpPr>
          <p:sp>
            <p:nvSpPr>
              <p:cNvPr id="21" name="Rectangle: Rounded Corners 20">
                <a:extLst>
                  <a:ext uri="{FF2B5EF4-FFF2-40B4-BE49-F238E27FC236}">
                    <a16:creationId xmlns:a16="http://schemas.microsoft.com/office/drawing/2014/main" id="{9881638D-70B6-C9C5-814F-57724AB8E941}"/>
                  </a:ext>
                </a:extLst>
              </p:cNvPr>
              <p:cNvSpPr/>
              <p:nvPr/>
            </p:nvSpPr>
            <p:spPr>
              <a:xfrm>
                <a:off x="4894568" y="1473140"/>
                <a:ext cx="2408186" cy="101680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6DD078D-057C-878B-5FE4-30AFE4A3750F}"/>
                  </a:ext>
                </a:extLst>
              </p:cNvPr>
              <p:cNvGrpSpPr/>
              <p:nvPr/>
            </p:nvGrpSpPr>
            <p:grpSpPr>
              <a:xfrm>
                <a:off x="4984455" y="1084934"/>
                <a:ext cx="4031168" cy="1218871"/>
                <a:chOff x="4984455" y="1084934"/>
                <a:chExt cx="4031168" cy="1218871"/>
              </a:xfrm>
            </p:grpSpPr>
            <p:sp>
              <p:nvSpPr>
                <p:cNvPr id="23" name="Content Placeholder 2">
                  <a:extLst>
                    <a:ext uri="{FF2B5EF4-FFF2-40B4-BE49-F238E27FC236}">
                      <a16:creationId xmlns:a16="http://schemas.microsoft.com/office/drawing/2014/main" id="{73E427D4-9BB2-3F3A-8EA6-32710CEBF993}"/>
                    </a:ext>
                  </a:extLst>
                </p:cNvPr>
                <p:cNvSpPr txBox="1">
                  <a:spLocks/>
                </p:cNvSpPr>
                <p:nvPr/>
              </p:nvSpPr>
              <p:spPr>
                <a:xfrm>
                  <a:off x="5581831" y="1579997"/>
                  <a:ext cx="1932976" cy="525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a:effectLst/>
                      <a:latin typeface="Arial" panose="020B0604020202020204" pitchFamily="34" charset="0"/>
                      <a:ea typeface="Calibri" panose="020F0502020204030204" pitchFamily="34" charset="0"/>
                      <a:cs typeface="Arial" panose="020B0604020202020204" pitchFamily="34" charset="0"/>
                    </a:rPr>
                    <a:t>DILI model induced by carbon tetrachloride and acetaminophen.</a:t>
                  </a:r>
                  <a:endParaRPr lang="en-US" sz="1400">
                    <a:latin typeface="Arial" panose="020B0604020202020204" pitchFamily="34" charset="0"/>
                    <a:cs typeface="Arial" panose="020B0604020202020204" pitchFamily="34" charset="0"/>
                  </a:endParaRPr>
                </a:p>
              </p:txBody>
            </p:sp>
            <p:pic>
              <p:nvPicPr>
                <p:cNvPr id="24" name="Graphic 23" descr="Rat with solid fill">
                  <a:extLst>
                    <a:ext uri="{FF2B5EF4-FFF2-40B4-BE49-F238E27FC236}">
                      <a16:creationId xmlns:a16="http://schemas.microsoft.com/office/drawing/2014/main" id="{3AA94F41-4128-A878-BF8C-E1BBD5EAD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4455" y="1682434"/>
                  <a:ext cx="597376" cy="621371"/>
                </a:xfrm>
                <a:prstGeom prst="rect">
                  <a:avLst/>
                </a:prstGeom>
              </p:spPr>
            </p:pic>
            <p:sp>
              <p:nvSpPr>
                <p:cNvPr id="25" name="Content Placeholder 2">
                  <a:extLst>
                    <a:ext uri="{FF2B5EF4-FFF2-40B4-BE49-F238E27FC236}">
                      <a16:creationId xmlns:a16="http://schemas.microsoft.com/office/drawing/2014/main" id="{B84F45CE-EA88-9B01-534E-AF27741C0BBE}"/>
                    </a:ext>
                  </a:extLst>
                </p:cNvPr>
                <p:cNvSpPr txBox="1">
                  <a:spLocks/>
                </p:cNvSpPr>
                <p:nvPr/>
              </p:nvSpPr>
              <p:spPr>
                <a:xfrm>
                  <a:off x="5779084" y="1084934"/>
                  <a:ext cx="3236539"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Peptides evaluation</a:t>
                  </a:r>
                  <a:endParaRPr lang="en-US" sz="1600" b="1">
                    <a:latin typeface="Arial" panose="020B0604020202020204" pitchFamily="34" charset="0"/>
                    <a:cs typeface="Arial" panose="020B0604020202020204" pitchFamily="34" charset="0"/>
                  </a:endParaRPr>
                </a:p>
              </p:txBody>
            </p:sp>
          </p:grpSp>
        </p:grpSp>
        <p:grpSp>
          <p:nvGrpSpPr>
            <p:cNvPr id="27" name="Group 26">
              <a:extLst>
                <a:ext uri="{FF2B5EF4-FFF2-40B4-BE49-F238E27FC236}">
                  <a16:creationId xmlns:a16="http://schemas.microsoft.com/office/drawing/2014/main" id="{955178CF-190A-9350-031E-A7DC84C5673B}"/>
                </a:ext>
              </a:extLst>
            </p:cNvPr>
            <p:cNvGrpSpPr/>
            <p:nvPr/>
          </p:nvGrpSpPr>
          <p:grpSpPr>
            <a:xfrm>
              <a:off x="9241114" y="5029576"/>
              <a:ext cx="2459241" cy="1016803"/>
              <a:chOff x="4894568" y="1473140"/>
              <a:chExt cx="2459241" cy="1016803"/>
            </a:xfrm>
          </p:grpSpPr>
          <p:sp>
            <p:nvSpPr>
              <p:cNvPr id="28" name="Rectangle: Rounded Corners 27">
                <a:extLst>
                  <a:ext uri="{FF2B5EF4-FFF2-40B4-BE49-F238E27FC236}">
                    <a16:creationId xmlns:a16="http://schemas.microsoft.com/office/drawing/2014/main" id="{890872A1-DA29-5939-28E6-2897BA4AB39C}"/>
                  </a:ext>
                </a:extLst>
              </p:cNvPr>
              <p:cNvSpPr/>
              <p:nvPr/>
            </p:nvSpPr>
            <p:spPr>
              <a:xfrm>
                <a:off x="4894568" y="1473140"/>
                <a:ext cx="2408186" cy="101680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7E55AAAF-DC27-0035-1747-4DB54308BE82}"/>
                  </a:ext>
                </a:extLst>
              </p:cNvPr>
              <p:cNvGrpSpPr/>
              <p:nvPr/>
            </p:nvGrpSpPr>
            <p:grpSpPr>
              <a:xfrm>
                <a:off x="4983486" y="1573837"/>
                <a:ext cx="2370323" cy="729968"/>
                <a:chOff x="4983486" y="1573837"/>
                <a:chExt cx="2370323" cy="729968"/>
              </a:xfrm>
            </p:grpSpPr>
            <p:sp>
              <p:nvSpPr>
                <p:cNvPr id="30" name="Content Placeholder 2">
                  <a:extLst>
                    <a:ext uri="{FF2B5EF4-FFF2-40B4-BE49-F238E27FC236}">
                      <a16:creationId xmlns:a16="http://schemas.microsoft.com/office/drawing/2014/main" id="{1946C9D4-8E38-92CC-FF94-D36FC27B10F6}"/>
                    </a:ext>
                  </a:extLst>
                </p:cNvPr>
                <p:cNvSpPr txBox="1">
                  <a:spLocks/>
                </p:cNvSpPr>
                <p:nvPr/>
              </p:nvSpPr>
              <p:spPr>
                <a:xfrm>
                  <a:off x="5506333" y="1573837"/>
                  <a:ext cx="1847476"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a:effectLst/>
                      <a:latin typeface="Arial" panose="020B0604020202020204" pitchFamily="34" charset="0"/>
                      <a:ea typeface="Calibri" panose="020F0502020204030204" pitchFamily="34" charset="0"/>
                      <a:cs typeface="Arial" panose="020B0604020202020204" pitchFamily="34" charset="0"/>
                    </a:rPr>
                    <a:t>MASLD induced by HF-CDAA; disease-established and a preventive protocol. </a:t>
                  </a:r>
                  <a:endParaRPr lang="en-US" sz="1400">
                    <a:latin typeface="Arial" panose="020B0604020202020204" pitchFamily="34" charset="0"/>
                    <a:cs typeface="Arial" panose="020B0604020202020204" pitchFamily="34" charset="0"/>
                  </a:endParaRPr>
                </a:p>
              </p:txBody>
            </p:sp>
            <p:pic>
              <p:nvPicPr>
                <p:cNvPr id="31" name="Graphic 30" descr="Rat with solid fill">
                  <a:extLst>
                    <a:ext uri="{FF2B5EF4-FFF2-40B4-BE49-F238E27FC236}">
                      <a16:creationId xmlns:a16="http://schemas.microsoft.com/office/drawing/2014/main" id="{DEC194D9-EFCB-A9DE-8D94-384C0D9BB6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3486" y="1682434"/>
                  <a:ext cx="597376" cy="621371"/>
                </a:xfrm>
                <a:prstGeom prst="rect">
                  <a:avLst/>
                </a:prstGeom>
              </p:spPr>
            </p:pic>
          </p:grpSp>
        </p:grpSp>
      </p:grpSp>
      <p:pic>
        <p:nvPicPr>
          <p:cNvPr id="10" name="Graphic 9" descr="Home with solid fill">
            <a:hlinkClick r:id="rId5" action="ppaction://hlinksldjump"/>
            <a:extLst>
              <a:ext uri="{FF2B5EF4-FFF2-40B4-BE49-F238E27FC236}">
                <a16:creationId xmlns:a16="http://schemas.microsoft.com/office/drawing/2014/main" id="{87BEDE6D-1AA9-8425-D4DC-7B02A08E22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grpSp>
        <p:nvGrpSpPr>
          <p:cNvPr id="36" name="Group 35">
            <a:extLst>
              <a:ext uri="{FF2B5EF4-FFF2-40B4-BE49-F238E27FC236}">
                <a16:creationId xmlns:a16="http://schemas.microsoft.com/office/drawing/2014/main" id="{C04E1204-023C-7AFF-F857-E2B5100C0EE8}"/>
              </a:ext>
            </a:extLst>
          </p:cNvPr>
          <p:cNvGrpSpPr/>
          <p:nvPr/>
        </p:nvGrpSpPr>
        <p:grpSpPr>
          <a:xfrm>
            <a:off x="5618098" y="4814276"/>
            <a:ext cx="464655" cy="598272"/>
            <a:chOff x="5618098" y="4814276"/>
            <a:chExt cx="464655" cy="598272"/>
          </a:xfrm>
        </p:grpSpPr>
        <p:sp>
          <p:nvSpPr>
            <p:cNvPr id="35" name="Oval 34">
              <a:extLst>
                <a:ext uri="{FF2B5EF4-FFF2-40B4-BE49-F238E27FC236}">
                  <a16:creationId xmlns:a16="http://schemas.microsoft.com/office/drawing/2014/main" id="{272FA667-4B30-012F-C4A2-2959D1A37AA7}"/>
                </a:ext>
              </a:extLst>
            </p:cNvPr>
            <p:cNvSpPr/>
            <p:nvPr/>
          </p:nvSpPr>
          <p:spPr>
            <a:xfrm>
              <a:off x="5618098" y="4814276"/>
              <a:ext cx="434998" cy="471957"/>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magnifying glass with a molecule design&#10;&#10;AI-generated content may be incorrect.">
              <a:extLst>
                <a:ext uri="{FF2B5EF4-FFF2-40B4-BE49-F238E27FC236}">
                  <a16:creationId xmlns:a16="http://schemas.microsoft.com/office/drawing/2014/main" id="{52527C3B-31B5-52AE-6E48-415B41296946}"/>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28197" r="26449"/>
            <a:stretch/>
          </p:blipFill>
          <p:spPr>
            <a:xfrm>
              <a:off x="5647755" y="4873044"/>
              <a:ext cx="434998" cy="539504"/>
            </a:xfrm>
            <a:prstGeom prst="rect">
              <a:avLst/>
            </a:prstGeom>
          </p:spPr>
        </p:pic>
      </p:grpSp>
    </p:spTree>
    <p:extLst>
      <p:ext uri="{BB962C8B-B14F-4D97-AF65-F5344CB8AC3E}">
        <p14:creationId xmlns:p14="http://schemas.microsoft.com/office/powerpoint/2010/main" val="30438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C8827-BC59-B798-1871-0AEDDC8481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27163E-CB65-2BF3-249F-9A6373E4637A}"/>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OS-050-YI</a:t>
            </a:r>
            <a:r>
              <a:rPr lang="en-US" sz="1800">
                <a:latin typeface="Arial" panose="020B0604020202020204" pitchFamily="34" charset="0"/>
                <a:cs typeface="Arial" panose="020B0604020202020204" pitchFamily="34" charset="0"/>
              </a:rPr>
              <a:t> Unravelling the therapeutic potential of novel peptides derived from the human gut microbiome in mouse models of MASLD and acute liver injury</a:t>
            </a:r>
          </a:p>
        </p:txBody>
      </p:sp>
      <p:sp>
        <p:nvSpPr>
          <p:cNvPr id="2" name="Rectangle: Rounded Corners 1">
            <a:extLst>
              <a:ext uri="{FF2B5EF4-FFF2-40B4-BE49-F238E27FC236}">
                <a16:creationId xmlns:a16="http://schemas.microsoft.com/office/drawing/2014/main" id="{869DBB33-DD15-0825-F87B-65F0353339E4}"/>
              </a:ext>
            </a:extLst>
          </p:cNvPr>
          <p:cNvSpPr/>
          <p:nvPr/>
        </p:nvSpPr>
        <p:spPr>
          <a:xfrm>
            <a:off x="451874" y="4769887"/>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3" name="TextBox 2">
            <a:extLst>
              <a:ext uri="{FF2B5EF4-FFF2-40B4-BE49-F238E27FC236}">
                <a16:creationId xmlns:a16="http://schemas.microsoft.com/office/drawing/2014/main" id="{3E38E5C5-3E57-AD35-3D13-54FCB96897C8}"/>
              </a:ext>
            </a:extLst>
          </p:cNvPr>
          <p:cNvSpPr txBox="1"/>
          <p:nvPr/>
        </p:nvSpPr>
        <p:spPr>
          <a:xfrm>
            <a:off x="451874" y="5172946"/>
            <a:ext cx="11229130" cy="1077218"/>
          </a:xfrm>
          <a:prstGeom prst="rect">
            <a:avLst/>
          </a:prstGeom>
          <a:noFill/>
        </p:spPr>
        <p:txBody>
          <a:bodyPr wrap="square">
            <a:spAutoFit/>
          </a:bodyPr>
          <a:lstStyle/>
          <a:p>
            <a:pPr algn="just"/>
            <a:r>
              <a:rPr lang="en-US" sz="1600">
                <a:effectLst/>
                <a:latin typeface="Arial" panose="020B0604020202020204" pitchFamily="34" charset="0"/>
                <a:ea typeface="Calibri" panose="020F0502020204030204" pitchFamily="34" charset="0"/>
              </a:rPr>
              <a:t>Overall, these findings underscore the therapeutic promise of microbiome-derived peptides in treating liver diseases. Moreover, this is the first study to describe the role of gut microbiota peptides in liver cell proliferation, survival, and function, positioning microbial </a:t>
            </a:r>
            <a:r>
              <a:rPr lang="en-US" sz="1600" err="1">
                <a:effectLst/>
                <a:latin typeface="Arial" panose="020B0604020202020204" pitchFamily="34" charset="0"/>
                <a:ea typeface="Calibri" panose="020F0502020204030204" pitchFamily="34" charset="0"/>
              </a:rPr>
              <a:t>secretome</a:t>
            </a:r>
            <a:r>
              <a:rPr lang="en-US" sz="1600">
                <a:effectLst/>
                <a:latin typeface="Arial" panose="020B0604020202020204" pitchFamily="34" charset="0"/>
                <a:ea typeface="Calibri" panose="020F0502020204030204" pitchFamily="34" charset="0"/>
              </a:rPr>
              <a:t> peptides as a novel and promising therapeutic avenue for the management of liver diseases.</a:t>
            </a:r>
            <a:endParaRPr lang="en-US" sz="1600">
              <a:effectLst/>
              <a:latin typeface="Times New Roman" panose="02020603050405020304" pitchFamily="18" charset="0"/>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D690C397-DA74-2AD9-ABB6-21326FE9EABD}"/>
              </a:ext>
            </a:extLst>
          </p:cNvPr>
          <p:cNvSpPr/>
          <p:nvPr/>
        </p:nvSpPr>
        <p:spPr>
          <a:xfrm>
            <a:off x="346075" y="4661242"/>
            <a:ext cx="11499850" cy="1654718"/>
          </a:xfrm>
          <a:prstGeom prst="roundRect">
            <a:avLst>
              <a:gd name="adj" fmla="val 5094"/>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55CDDDA3-029C-E393-4ADB-00AB2D7C4347}"/>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ACED3DE0-C381-52BD-7A97-C9F1323F1B40}"/>
              </a:ext>
            </a:extLst>
          </p:cNvPr>
          <p:cNvSpPr/>
          <p:nvPr/>
        </p:nvSpPr>
        <p:spPr>
          <a:xfrm>
            <a:off x="346075" y="861404"/>
            <a:ext cx="11499850" cy="3688293"/>
          </a:xfrm>
          <a:prstGeom prst="roundRect">
            <a:avLst>
              <a:gd name="adj" fmla="val 2417"/>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1198C57B-FE45-1E19-F8AF-6AA6C42B92A4}"/>
              </a:ext>
            </a:extLst>
          </p:cNvPr>
          <p:cNvGraphicFramePr>
            <a:graphicFrameLocks noGrp="1"/>
          </p:cNvGraphicFramePr>
          <p:nvPr>
            <p:extLst>
              <p:ext uri="{D42A27DB-BD31-4B8C-83A1-F6EECF244321}">
                <p14:modId xmlns:p14="http://schemas.microsoft.com/office/powerpoint/2010/main" val="2364078191"/>
              </p:ext>
            </p:extLst>
          </p:nvPr>
        </p:nvGraphicFramePr>
        <p:xfrm>
          <a:off x="584788" y="1551219"/>
          <a:ext cx="11032418" cy="2651760"/>
        </p:xfrm>
        <a:graphic>
          <a:graphicData uri="http://schemas.openxmlformats.org/drawingml/2006/table">
            <a:tbl>
              <a:tblPr>
                <a:tableStyleId>{0505E3EF-67EA-436B-97B2-0124C06EBD24}</a:tableStyleId>
              </a:tblPr>
              <a:tblGrid>
                <a:gridCol w="2636874">
                  <a:extLst>
                    <a:ext uri="{9D8B030D-6E8A-4147-A177-3AD203B41FA5}">
                      <a16:colId xmlns:a16="http://schemas.microsoft.com/office/drawing/2014/main" val="510652065"/>
                    </a:ext>
                  </a:extLst>
                </a:gridCol>
                <a:gridCol w="1818168">
                  <a:extLst>
                    <a:ext uri="{9D8B030D-6E8A-4147-A177-3AD203B41FA5}">
                      <a16:colId xmlns:a16="http://schemas.microsoft.com/office/drawing/2014/main" val="1730535640"/>
                    </a:ext>
                  </a:extLst>
                </a:gridCol>
                <a:gridCol w="6577376">
                  <a:extLst>
                    <a:ext uri="{9D8B030D-6E8A-4147-A177-3AD203B41FA5}">
                      <a16:colId xmlns:a16="http://schemas.microsoft.com/office/drawing/2014/main" val="1720762532"/>
                    </a:ext>
                  </a:extLst>
                </a:gridCol>
              </a:tblGrid>
              <a:tr h="0">
                <a:tc>
                  <a:txBody>
                    <a:bodyPr/>
                    <a:lstStyle/>
                    <a:p>
                      <a:pPr algn="ctr"/>
                      <a:r>
                        <a:rPr lang="en-US" sz="1600" b="1">
                          <a:solidFill>
                            <a:schemeClr val="bg1"/>
                          </a:solidFill>
                          <a:latin typeface="Arial" panose="020B0604020202020204" pitchFamily="34" charset="0"/>
                          <a:cs typeface="Arial" panose="020B0604020202020204" pitchFamily="34" charset="0"/>
                        </a:rPr>
                        <a:t>Model</a:t>
                      </a:r>
                      <a:endParaRPr lang="en-US" sz="1600">
                        <a:solidFill>
                          <a:schemeClr val="bg1"/>
                        </a:solidFill>
                        <a:latin typeface="Arial" panose="020B0604020202020204" pitchFamily="34" charset="0"/>
                        <a:cs typeface="Arial" panose="020B0604020202020204" pitchFamily="34" charset="0"/>
                      </a:endParaRPr>
                    </a:p>
                  </a:txBody>
                  <a:tcPr anchor="ctr">
                    <a:solidFill>
                      <a:srgbClr val="5BC2E7"/>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Peptide</a:t>
                      </a:r>
                      <a:endParaRPr lang="en-US" sz="1600">
                        <a:solidFill>
                          <a:schemeClr val="bg1"/>
                        </a:solidFill>
                        <a:latin typeface="Arial" panose="020B0604020202020204" pitchFamily="34" charset="0"/>
                        <a:cs typeface="Arial" panose="020B0604020202020204" pitchFamily="34" charset="0"/>
                      </a:endParaRPr>
                    </a:p>
                  </a:txBody>
                  <a:tcPr anchor="ctr">
                    <a:solidFill>
                      <a:srgbClr val="5BC2E7"/>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Effect</a:t>
                      </a:r>
                      <a:endParaRPr lang="en-US" sz="1600">
                        <a:solidFill>
                          <a:schemeClr val="bg1"/>
                        </a:solidFill>
                        <a:latin typeface="Arial" panose="020B0604020202020204" pitchFamily="34" charset="0"/>
                        <a:cs typeface="Arial" panose="020B0604020202020204" pitchFamily="34" charset="0"/>
                      </a:endParaRPr>
                    </a:p>
                  </a:txBody>
                  <a:tcPr anchor="ctr">
                    <a:solidFill>
                      <a:srgbClr val="5BC2E7"/>
                    </a:solidFill>
                  </a:tcPr>
                </a:tc>
                <a:extLst>
                  <a:ext uri="{0D108BD9-81ED-4DB2-BD59-A6C34878D82A}">
                    <a16:rowId xmlns:a16="http://schemas.microsoft.com/office/drawing/2014/main" val="861288044"/>
                  </a:ext>
                </a:extLst>
              </a:tr>
              <a:tr h="0">
                <a:tc>
                  <a:txBody>
                    <a:bodyPr/>
                    <a:lstStyle/>
                    <a:p>
                      <a:r>
                        <a:rPr lang="en-US" sz="1600">
                          <a:latin typeface="Arial" panose="020B0604020202020204" pitchFamily="34" charset="0"/>
                          <a:cs typeface="Arial" panose="020B0604020202020204" pitchFamily="34" charset="0"/>
                        </a:rPr>
                        <a:t>LPS-induced human monocytes</a:t>
                      </a:r>
                    </a:p>
                  </a:txBody>
                  <a:tcPr anchor="ctr"/>
                </a:tc>
                <a:tc>
                  <a:txBody>
                    <a:bodyPr/>
                    <a:lstStyle/>
                    <a:p>
                      <a:r>
                        <a:rPr lang="en-US" sz="1600">
                          <a:latin typeface="Arial" panose="020B0604020202020204" pitchFamily="34" charset="0"/>
                          <a:cs typeface="Arial" panose="020B0604020202020204" pitchFamily="34" charset="0"/>
                        </a:rPr>
                        <a:t>All</a:t>
                      </a:r>
                    </a:p>
                  </a:txBody>
                  <a:tcPr anchor="ctr"/>
                </a:tc>
                <a:tc>
                  <a:txBody>
                    <a:bodyPr/>
                    <a:lstStyle/>
                    <a:p>
                      <a:r>
                        <a:rPr lang="en-US" sz="1600">
                          <a:latin typeface="Arial" panose="020B0604020202020204" pitchFamily="34" charset="0"/>
                          <a:cs typeface="Arial" panose="020B0604020202020204" pitchFamily="34" charset="0"/>
                        </a:rPr>
                        <a:t>↓ TNF-</a:t>
                      </a:r>
                      <a:r>
                        <a:rPr lang="el-GR" sz="1600">
                          <a:latin typeface="Arial" panose="020B0604020202020204" pitchFamily="34" charset="0"/>
                          <a:cs typeface="Arial" panose="020B0604020202020204" pitchFamily="34" charset="0"/>
                        </a:rPr>
                        <a:t>α, ↓ </a:t>
                      </a:r>
                      <a:r>
                        <a:rPr lang="en-US" sz="1600">
                          <a:latin typeface="Arial" panose="020B0604020202020204" pitchFamily="34" charset="0"/>
                          <a:cs typeface="Arial" panose="020B0604020202020204" pitchFamily="34" charset="0"/>
                        </a:rPr>
                        <a:t>IL-6</a:t>
                      </a:r>
                    </a:p>
                  </a:txBody>
                  <a:tcPr anchor="ctr"/>
                </a:tc>
                <a:extLst>
                  <a:ext uri="{0D108BD9-81ED-4DB2-BD59-A6C34878D82A}">
                    <a16:rowId xmlns:a16="http://schemas.microsoft.com/office/drawing/2014/main" val="2992576149"/>
                  </a:ext>
                </a:extLst>
              </a:tr>
              <a:tr h="0">
                <a:tc>
                  <a:txBody>
                    <a:bodyPr/>
                    <a:lstStyle/>
                    <a:p>
                      <a:r>
                        <a:rPr lang="en-US" sz="1600">
                          <a:latin typeface="Arial" panose="020B0604020202020204" pitchFamily="34" charset="0"/>
                          <a:cs typeface="Arial" panose="020B0604020202020204" pitchFamily="34" charset="0"/>
                        </a:rPr>
                        <a:t>DILI mice</a:t>
                      </a:r>
                    </a:p>
                  </a:txBody>
                  <a:tcPr anchor="ctr"/>
                </a:tc>
                <a:tc>
                  <a:txBody>
                    <a:bodyPr/>
                    <a:lstStyle/>
                    <a:p>
                      <a:r>
                        <a:rPr lang="en-US" sz="1600">
                          <a:latin typeface="Arial" panose="020B0604020202020204" pitchFamily="34" charset="0"/>
                          <a:cs typeface="Arial" panose="020B0604020202020204" pitchFamily="34" charset="0"/>
                        </a:rPr>
                        <a:t>B2, B4, B20</a:t>
                      </a:r>
                    </a:p>
                  </a:txBody>
                  <a:tcPr anchor="ctr"/>
                </a:tc>
                <a:tc>
                  <a:txBody>
                    <a:bodyPr/>
                    <a:lstStyle/>
                    <a:p>
                      <a:r>
                        <a:rPr lang="en-US" sz="1600">
                          <a:latin typeface="Arial" panose="020B0604020202020204" pitchFamily="34" charset="0"/>
                          <a:cs typeface="Arial" panose="020B0604020202020204" pitchFamily="34" charset="0"/>
                        </a:rPr>
                        <a:t>↓ inflammation-induced hepatomegaly, improved liver morphology, </a:t>
                      </a:r>
                    </a:p>
                    <a:p>
                      <a:r>
                        <a:rPr lang="en-US" sz="1600">
                          <a:latin typeface="Arial" panose="020B0604020202020204" pitchFamily="34" charset="0"/>
                          <a:cs typeface="Arial" panose="020B0604020202020204" pitchFamily="34" charset="0"/>
                        </a:rPr>
                        <a:t>↓ transaminases/LDH; ↓ apoptosis at 24h and ↑ proliferation at 48h post-injury (H&amp;E quantification, TUNEL assay and BrdU quantification)</a:t>
                      </a:r>
                    </a:p>
                  </a:txBody>
                  <a:tcPr anchor="ctr"/>
                </a:tc>
                <a:extLst>
                  <a:ext uri="{0D108BD9-81ED-4DB2-BD59-A6C34878D82A}">
                    <a16:rowId xmlns:a16="http://schemas.microsoft.com/office/drawing/2014/main" val="3885231317"/>
                  </a:ext>
                </a:extLst>
              </a:tr>
              <a:tr h="0">
                <a:tc>
                  <a:txBody>
                    <a:bodyPr/>
                    <a:lstStyle/>
                    <a:p>
                      <a:r>
                        <a:rPr lang="en-US" sz="1600">
                          <a:latin typeface="Arial" panose="020B0604020202020204" pitchFamily="34" charset="0"/>
                          <a:cs typeface="Arial" panose="020B0604020202020204" pitchFamily="34" charset="0"/>
                        </a:rPr>
                        <a:t>MASLD mice (therapeutic)</a:t>
                      </a:r>
                    </a:p>
                  </a:txBody>
                  <a:tcPr anchor="ctr"/>
                </a:tc>
                <a:tc>
                  <a:txBody>
                    <a:bodyPr/>
                    <a:lstStyle/>
                    <a:p>
                      <a:r>
                        <a:rPr lang="en-US" sz="1600">
                          <a:latin typeface="Arial" panose="020B0604020202020204" pitchFamily="34" charset="0"/>
                          <a:cs typeface="Arial" panose="020B0604020202020204" pitchFamily="34" charset="0"/>
                        </a:rPr>
                        <a:t>B2 (2 weeks)</a:t>
                      </a:r>
                    </a:p>
                  </a:txBody>
                  <a:tcPr anchor="ctr"/>
                </a:tc>
                <a:tc>
                  <a:txBody>
                    <a:bodyPr/>
                    <a:lstStyle/>
                    <a:p>
                      <a:r>
                        <a:rPr lang="en-US" sz="1600">
                          <a:latin typeface="Arial" panose="020B0604020202020204" pitchFamily="34" charset="0"/>
                          <a:cs typeface="Arial" panose="020B0604020202020204" pitchFamily="34" charset="0"/>
                        </a:rPr>
                        <a:t>↓ liver fibrosis by 30%</a:t>
                      </a:r>
                    </a:p>
                  </a:txBody>
                  <a:tcPr anchor="ctr"/>
                </a:tc>
                <a:extLst>
                  <a:ext uri="{0D108BD9-81ED-4DB2-BD59-A6C34878D82A}">
                    <a16:rowId xmlns:a16="http://schemas.microsoft.com/office/drawing/2014/main" val="4235331180"/>
                  </a:ext>
                </a:extLst>
              </a:tr>
              <a:tr h="0">
                <a:tc>
                  <a:txBody>
                    <a:bodyPr/>
                    <a:lstStyle/>
                    <a:p>
                      <a:r>
                        <a:rPr lang="en-US" sz="1600">
                          <a:latin typeface="Arial" panose="020B0604020202020204" pitchFamily="34" charset="0"/>
                          <a:cs typeface="Arial" panose="020B0604020202020204" pitchFamily="34" charset="0"/>
                        </a:rPr>
                        <a:t>MASLD mice (preventive)</a:t>
                      </a:r>
                    </a:p>
                  </a:txBody>
                  <a:tcPr anchor="ctr"/>
                </a:tc>
                <a:tc>
                  <a:txBody>
                    <a:bodyPr/>
                    <a:lstStyle/>
                    <a:p>
                      <a:r>
                        <a:rPr lang="en-US" sz="1600">
                          <a:latin typeface="Arial" panose="020B0604020202020204" pitchFamily="34" charset="0"/>
                          <a:cs typeface="Arial" panose="020B0604020202020204" pitchFamily="34" charset="0"/>
                        </a:rPr>
                        <a:t>B2 (daily admin for 3 months)</a:t>
                      </a:r>
                    </a:p>
                  </a:txBody>
                  <a:tcPr anchor="ctr"/>
                </a:tc>
                <a:tc>
                  <a:txBody>
                    <a:bodyPr/>
                    <a:lstStyle/>
                    <a:p>
                      <a:r>
                        <a:rPr lang="en-US" sz="1600">
                          <a:latin typeface="Arial" panose="020B0604020202020204" pitchFamily="34" charset="0"/>
                          <a:cs typeface="Arial" panose="020B0604020202020204" pitchFamily="34" charset="0"/>
                        </a:rPr>
                        <a:t>↓ fibrosis by 66% (histological analysis), ↓ transaminases/LDH</a:t>
                      </a:r>
                    </a:p>
                  </a:txBody>
                  <a:tcPr anchor="ctr"/>
                </a:tc>
                <a:extLst>
                  <a:ext uri="{0D108BD9-81ED-4DB2-BD59-A6C34878D82A}">
                    <a16:rowId xmlns:a16="http://schemas.microsoft.com/office/drawing/2014/main" val="1300903448"/>
                  </a:ext>
                </a:extLst>
              </a:tr>
            </a:tbl>
          </a:graphicData>
        </a:graphic>
      </p:graphicFrame>
      <p:pic>
        <p:nvPicPr>
          <p:cNvPr id="6" name="Graphic 5" descr="Home with solid fill">
            <a:hlinkClick r:id="rId3" action="ppaction://hlinksldjump"/>
            <a:extLst>
              <a:ext uri="{FF2B5EF4-FFF2-40B4-BE49-F238E27FC236}">
                <a16:creationId xmlns:a16="http://schemas.microsoft.com/office/drawing/2014/main" id="{0A82263B-D9AD-F26F-23FF-B4507520FD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43964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9217-AB6D-14B0-B8DB-8679B2AD9EF7}"/>
              </a:ext>
            </a:extLst>
          </p:cNvPr>
          <p:cNvSpPr>
            <a:spLocks noGrp="1"/>
          </p:cNvSpPr>
          <p:nvPr>
            <p:ph type="title"/>
          </p:nvPr>
        </p:nvSpPr>
        <p:spPr/>
        <p:txBody>
          <a:bodyPr/>
          <a:lstStyle/>
          <a:p>
            <a:r>
              <a:rPr lang="en-US" b="1">
                <a:effectLst/>
                <a:latin typeface="Arial" panose="020B0604020202020204" pitchFamily="34" charset="0"/>
                <a:ea typeface="Times New Roman" panose="02020603050405020304" pitchFamily="18" charset="0"/>
              </a:rPr>
              <a:t>About these Slides</a:t>
            </a:r>
            <a:endParaRPr lang="en-US"/>
          </a:p>
        </p:txBody>
      </p:sp>
      <p:sp>
        <p:nvSpPr>
          <p:cNvPr id="4" name="Content Placeholder 2">
            <a:extLst>
              <a:ext uri="{FF2B5EF4-FFF2-40B4-BE49-F238E27FC236}">
                <a16:creationId xmlns:a16="http://schemas.microsoft.com/office/drawing/2014/main" id="{5A24920A-09E6-AB7C-C261-12BBEE360ADA}"/>
              </a:ext>
            </a:extLst>
          </p:cNvPr>
          <p:cNvSpPr>
            <a:spLocks noGrp="1"/>
          </p:cNvSpPr>
          <p:nvPr>
            <p:ph idx="1"/>
          </p:nvPr>
        </p:nvSpPr>
        <p:spPr>
          <a:xfrm>
            <a:off x="877956" y="950260"/>
            <a:ext cx="10515600" cy="3749274"/>
          </a:xfrm>
        </p:spPr>
        <p:txBody>
          <a:bodyPr/>
          <a:lstStyle/>
          <a:p>
            <a:pPr fontAlgn="base">
              <a:lnSpc>
                <a:spcPct val="100000"/>
              </a:lnSpc>
              <a:spcBef>
                <a:spcPts val="1200"/>
              </a:spcBef>
              <a:buClr>
                <a:srgbClr val="004B87"/>
              </a:buClr>
              <a:defRPr/>
            </a:pPr>
            <a:r>
              <a:rPr kumimoji="0" lang="it-IT" sz="2000" b="0" i="0" u="none" strike="noStrike" kern="1200" cap="none" spc="0" normalizeH="0" baseline="0" noProof="0" err="1">
                <a:ln>
                  <a:noFill/>
                </a:ln>
                <a:effectLst/>
                <a:uLnTx/>
                <a:uFillTx/>
                <a:latin typeface="Arial" panose="020B0604020202020204" pitchFamily="34" charset="0"/>
                <a:ea typeface="+mn-ea"/>
                <a:cs typeface="+mn-cs"/>
              </a:rPr>
              <a:t>These</a:t>
            </a:r>
            <a:r>
              <a:rPr kumimoji="0" lang="it-IT" sz="2000" b="0" i="0" u="none" strike="noStrike" kern="1200" cap="none" spc="0" normalizeH="0" baseline="0" noProof="0">
                <a:ln>
                  <a:noFill/>
                </a:ln>
                <a:effectLst/>
                <a:uLnTx/>
                <a:uFillTx/>
                <a:latin typeface="Arial" panose="020B0604020202020204" pitchFamily="34" charset="0"/>
                <a:ea typeface="+mn-ea"/>
                <a:cs typeface="+mn-cs"/>
              </a:rPr>
              <a:t> slides highlight new data </a:t>
            </a:r>
            <a:r>
              <a:rPr kumimoji="0" lang="it-IT" sz="2000" b="0" i="0" u="none" strike="noStrike" kern="1200" cap="none" spc="0" normalizeH="0" baseline="0" noProof="0" err="1">
                <a:ln>
                  <a:noFill/>
                </a:ln>
                <a:effectLst/>
                <a:uLnTx/>
                <a:uFillTx/>
                <a:latin typeface="Arial" panose="020B0604020202020204" pitchFamily="34" charset="0"/>
                <a:ea typeface="+mn-ea"/>
                <a:cs typeface="+mn-cs"/>
              </a:rPr>
              <a:t>presented</a:t>
            </a:r>
            <a:r>
              <a:rPr kumimoji="0" lang="it-IT" sz="2000" b="0" i="0" u="none" strike="noStrike" kern="1200" cap="none" spc="0" normalizeH="0" baseline="0" noProof="0">
                <a:ln>
                  <a:noFill/>
                </a:ln>
                <a:effectLst/>
                <a:uLnTx/>
                <a:uFillTx/>
                <a:latin typeface="Arial" panose="020B0604020202020204" pitchFamily="34" charset="0"/>
                <a:ea typeface="+mn-ea"/>
                <a:cs typeface="+mn-cs"/>
              </a:rPr>
              <a:t> </a:t>
            </a:r>
            <a:r>
              <a:rPr kumimoji="0" lang="it-IT" sz="2000" b="0" i="0" u="none" strike="noStrike" kern="1200" cap="none" spc="0" normalizeH="0" baseline="0" noProof="0" err="1">
                <a:ln>
                  <a:noFill/>
                </a:ln>
                <a:effectLst/>
                <a:uLnTx/>
                <a:uFillTx/>
                <a:latin typeface="Arial" panose="020B0604020202020204" pitchFamily="34" charset="0"/>
                <a:ea typeface="+mn-ea"/>
                <a:cs typeface="+mn-cs"/>
              </a:rPr>
              <a:t>at</a:t>
            </a:r>
            <a:r>
              <a:rPr kumimoji="0" lang="it-IT" sz="2000" b="0" i="0" u="none" strike="noStrike" kern="1200" cap="none" spc="0" normalizeH="0" baseline="0" noProof="0">
                <a:ln>
                  <a:noFill/>
                </a:ln>
                <a:effectLst/>
                <a:uLnTx/>
                <a:uFillTx/>
                <a:latin typeface="Arial" panose="020B0604020202020204" pitchFamily="34" charset="0"/>
                <a:ea typeface="+mn-ea"/>
                <a:cs typeface="+mn-cs"/>
              </a:rPr>
              <a:t> </a:t>
            </a:r>
            <a:r>
              <a:rPr kumimoji="0" lang="fr-CH" sz="2000" b="1" i="0" u="none" strike="noStrike" kern="1200" cap="none" spc="0" normalizeH="0" baseline="0" noProof="0">
                <a:ln>
                  <a:noFill/>
                </a:ln>
                <a:effectLst/>
                <a:uLnTx/>
                <a:uFillTx/>
                <a:latin typeface="Arial" panose="020B0604020202020204" pitchFamily="34" charset="0"/>
                <a:ea typeface="+mn-ea"/>
                <a:cs typeface="+mn-cs"/>
              </a:rPr>
              <a:t>EASL </a:t>
            </a:r>
            <a:r>
              <a:rPr kumimoji="0" lang="fr-CH" sz="2000" b="1" i="0" u="none" strike="noStrike" kern="1200" cap="none" spc="0" normalizeH="0" baseline="0" noProof="0" err="1">
                <a:ln>
                  <a:noFill/>
                </a:ln>
                <a:effectLst/>
                <a:uLnTx/>
                <a:uFillTx/>
                <a:latin typeface="Arial" panose="020B0604020202020204" pitchFamily="34" charset="0"/>
                <a:ea typeface="+mn-ea"/>
                <a:cs typeface="+mn-cs"/>
              </a:rPr>
              <a:t>Congress</a:t>
            </a:r>
            <a:r>
              <a:rPr kumimoji="0" lang="fr-CH" sz="2000" b="1" i="0" u="none" strike="noStrike" kern="1200" cap="none" spc="0" normalizeH="0" baseline="0" noProof="0">
                <a:ln>
                  <a:noFill/>
                </a:ln>
                <a:effectLst/>
                <a:uLnTx/>
                <a:uFillTx/>
                <a:latin typeface="Arial" panose="020B0604020202020204" pitchFamily="34" charset="0"/>
                <a:ea typeface="+mn-ea"/>
                <a:cs typeface="+mn-cs"/>
              </a:rPr>
              <a:t> 2025</a:t>
            </a:r>
            <a:r>
              <a:rPr kumimoji="0" lang="fr-CH" sz="2000" b="0" i="0" u="none" strike="noStrike" kern="1200" cap="none" spc="0" normalizeH="0" baseline="0" noProof="0">
                <a:ln>
                  <a:noFill/>
                </a:ln>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effectLst/>
              <a:uLnTx/>
              <a:uFillTx/>
              <a:latin typeface="Arial" panose="020B0604020202020204" pitchFamily="34" charset="0"/>
              <a:ea typeface="+mn-ea"/>
              <a:cs typeface="+mn-cs"/>
            </a:endParaRP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ea typeface="+mn-ea"/>
                <a:cs typeface="+mn-cs"/>
              </a:rPr>
              <a:t>Feel free to use, adapt, and share these slides for your own personal use – please acknowledge EASL as the source​.</a:t>
            </a:r>
          </a:p>
          <a:p>
            <a:pPr fontAlgn="base">
              <a:lnSpc>
                <a:spcPct val="100000"/>
              </a:lnSpc>
              <a:spcBef>
                <a:spcPts val="1200"/>
              </a:spcBef>
              <a:buClr>
                <a:srgbClr val="004B87"/>
              </a:buClr>
              <a:defRPr/>
            </a:pPr>
            <a:r>
              <a:rPr kumimoji="0" lang="en-GB" sz="2000" b="0" i="0" u="none" strike="noStrike" kern="1200" cap="none" spc="0" normalizeH="0" baseline="0" noProof="0">
                <a:ln>
                  <a:noFill/>
                </a:ln>
                <a:effectLst/>
                <a:uLnTx/>
                <a:uFillTx/>
                <a:latin typeface="Arial" panose="020B0604020202020204" pitchFamily="34" charset="0"/>
                <a:ea typeface="+mn-ea"/>
                <a:cs typeface="+mn-cs"/>
              </a:rPr>
              <a:t>Abbreviations and full abstract texts are provided within the slide notes</a:t>
            </a:r>
            <a:r>
              <a:rPr kumimoji="0" lang="en-US" sz="2000" b="0" i="0" u="none" strike="noStrike" kern="1200" cap="none" spc="0" normalizeH="0" baseline="0" noProof="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ea typeface="+mn-ea"/>
                <a:cs typeface="+mn-cs"/>
              </a:rPr>
              <a:t>Submitted abstracts are included in the slide notes but the final presented data may differ</a:t>
            </a:r>
            <a:r>
              <a:rPr kumimoji="0" lang="en-GB" sz="2000" b="0" i="0" u="none" strike="noStrike" kern="1200" cap="none" spc="0" normalizeH="0" baseline="0" noProof="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a:ea typeface="+mn-ea"/>
                <a:cs typeface="+mn-cs"/>
              </a:rPr>
              <a:t>Click on this symbol      , to return to the​ contents page.</a:t>
            </a:r>
            <a:r>
              <a:rPr kumimoji="0" lang="en-GB" sz="2000" b="0" i="0" u="none" strike="noStrike" kern="1200" cap="none" spc="0" normalizeH="0" baseline="0" noProof="0">
                <a:ln>
                  <a:noFill/>
                </a:ln>
                <a:effectLst/>
                <a:uLnTx/>
                <a:uFillTx/>
                <a:latin typeface="Arial"/>
                <a:ea typeface="+mn-ea"/>
                <a:cs typeface="+mn-cs"/>
              </a:rPr>
              <a:t> </a:t>
            </a:r>
          </a:p>
          <a:p>
            <a:pPr fontAlgn="base">
              <a:lnSpc>
                <a:spcPct val="100000"/>
              </a:lnSpc>
              <a:spcBef>
                <a:spcPts val="1200"/>
              </a:spcBef>
              <a:buClr>
                <a:srgbClr val="004B87"/>
              </a:buClr>
              <a:defRPr/>
            </a:pPr>
            <a:r>
              <a:rPr lang="en-GB" sz="2000">
                <a:latin typeface="Arial"/>
              </a:rPr>
              <a:t>Click on this symbol      , to go to a specific page. </a:t>
            </a:r>
            <a:endParaRPr lang="en-US"/>
          </a:p>
        </p:txBody>
      </p:sp>
      <p:pic>
        <p:nvPicPr>
          <p:cNvPr id="5" name="Graphic 4" descr="Home with solid fill">
            <a:extLst>
              <a:ext uri="{FF2B5EF4-FFF2-40B4-BE49-F238E27FC236}">
                <a16:creationId xmlns:a16="http://schemas.microsoft.com/office/drawing/2014/main" id="{99EC32AF-51C4-F0CB-0387-7BFE3EFD56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0711" y="3010071"/>
            <a:ext cx="405175" cy="405175"/>
          </a:xfrm>
          <a:prstGeom prst="rect">
            <a:avLst/>
          </a:prstGeom>
        </p:spPr>
      </p:pic>
      <p:pic>
        <p:nvPicPr>
          <p:cNvPr id="6" name="Graphic 5" descr="Share with solid fill">
            <a:extLst>
              <a:ext uri="{FF2B5EF4-FFF2-40B4-BE49-F238E27FC236}">
                <a16:creationId xmlns:a16="http://schemas.microsoft.com/office/drawing/2014/main" id="{A07CB134-F31B-575B-3EB7-52D571F820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9663" y="3513201"/>
            <a:ext cx="346698" cy="346698"/>
          </a:xfrm>
          <a:prstGeom prst="rect">
            <a:avLst/>
          </a:prstGeom>
        </p:spPr>
      </p:pic>
      <p:sp>
        <p:nvSpPr>
          <p:cNvPr id="7" name="Rectangle: Rounded Corners 6">
            <a:extLst>
              <a:ext uri="{FF2B5EF4-FFF2-40B4-BE49-F238E27FC236}">
                <a16:creationId xmlns:a16="http://schemas.microsoft.com/office/drawing/2014/main" id="{4853494F-8E1D-25C9-8973-BFD282046335}"/>
              </a:ext>
            </a:extLst>
          </p:cNvPr>
          <p:cNvSpPr/>
          <p:nvPr/>
        </p:nvSpPr>
        <p:spPr>
          <a:xfrm>
            <a:off x="2077810" y="4423308"/>
            <a:ext cx="7750629" cy="1689463"/>
          </a:xfrm>
          <a:prstGeom prst="roundRect">
            <a:avLst/>
          </a:prstGeom>
          <a:solidFill>
            <a:srgbClr val="C9F0FF">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BC2E7"/>
                </a:solidFill>
                <a:effectLst/>
                <a:uLnTx/>
                <a:uFillTx/>
                <a:latin typeface="Arial" panose="020B0604020202020204"/>
                <a:ea typeface="+mn-ea"/>
                <a:cs typeface="+mn-cs"/>
              </a:rPr>
              <a:t>These slides serve as an educational resource and should not be used for patient management decisions.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5BC2E7"/>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5BC2E7"/>
                </a:solidFill>
                <a:latin typeface="Arial" panose="020B0604020202020204"/>
              </a:rPr>
              <a:t>Always verify information before applying it in clinical practice or using any therapies described.</a:t>
            </a:r>
            <a:endParaRPr lang="en-GB" b="1">
              <a:solidFill>
                <a:srgbClr val="5BC2E7"/>
              </a:solidFill>
              <a:latin typeface="Arial" panose="020B0604020202020204"/>
            </a:endParaRPr>
          </a:p>
        </p:txBody>
      </p:sp>
      <p:pic>
        <p:nvPicPr>
          <p:cNvPr id="8" name="Graphic 7" descr="Home with solid fill">
            <a:hlinkClick r:id="rId6" action="ppaction://hlinksldjump"/>
            <a:extLst>
              <a:ext uri="{FF2B5EF4-FFF2-40B4-BE49-F238E27FC236}">
                <a16:creationId xmlns:a16="http://schemas.microsoft.com/office/drawing/2014/main" id="{20CACA01-B60E-57A1-7FC9-922BA24811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658063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10C0-315B-C60B-3607-75C4802A96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5B33F-E3AD-587D-6C4D-2625B62FF6F6}"/>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TOP-051</a:t>
            </a:r>
            <a:r>
              <a:rPr lang="en-US" sz="1800">
                <a:latin typeface="Arial" panose="020B0604020202020204" pitchFamily="34" charset="0"/>
                <a:cs typeface="Arial" panose="020B0604020202020204" pitchFamily="34" charset="0"/>
              </a:rPr>
              <a:t> </a:t>
            </a:r>
            <a:r>
              <a:rPr lang="en-US" sz="1800" i="1" err="1">
                <a:latin typeface="Arial" panose="020B0604020202020204" pitchFamily="34" charset="0"/>
                <a:cs typeface="Arial" panose="020B0604020202020204" pitchFamily="34" charset="0"/>
              </a:rPr>
              <a:t>Veillonella</a:t>
            </a:r>
            <a:r>
              <a:rPr lang="en-US" sz="1800" i="1">
                <a:latin typeface="Arial" panose="020B0604020202020204" pitchFamily="34" charset="0"/>
                <a:cs typeface="Arial" panose="020B0604020202020204" pitchFamily="34" charset="0"/>
              </a:rPr>
              <a:t> dispar</a:t>
            </a:r>
            <a:r>
              <a:rPr lang="en-US" sz="1800">
                <a:latin typeface="Arial" panose="020B0604020202020204" pitchFamily="34" charset="0"/>
                <a:cs typeface="Arial" panose="020B0604020202020204" pitchFamily="34" charset="0"/>
              </a:rPr>
              <a:t>-mediated L-arginine depletion induces </a:t>
            </a:r>
            <a:r>
              <a:rPr lang="en-US" sz="1800" err="1">
                <a:latin typeface="Arial" panose="020B0604020202020204" pitchFamily="34" charset="0"/>
                <a:cs typeface="Arial" panose="020B0604020202020204" pitchFamily="34" charset="0"/>
              </a:rPr>
              <a:t>leydig</a:t>
            </a:r>
            <a:r>
              <a:rPr lang="en-US" sz="1800">
                <a:latin typeface="Arial" panose="020B0604020202020204" pitchFamily="34" charset="0"/>
                <a:cs typeface="Arial" panose="020B0604020202020204" pitchFamily="34" charset="0"/>
              </a:rPr>
              <a:t> cell mitochondrial apoptosis and suppresses testosterone synthesis to drive primary biliary cholangitis</a:t>
            </a:r>
          </a:p>
        </p:txBody>
      </p:sp>
      <p:sp>
        <p:nvSpPr>
          <p:cNvPr id="5" name="Content Placeholder 2">
            <a:extLst>
              <a:ext uri="{FF2B5EF4-FFF2-40B4-BE49-F238E27FC236}">
                <a16:creationId xmlns:a16="http://schemas.microsoft.com/office/drawing/2014/main" id="{09D8EB4A-0C9D-4150-0C8E-A03B4BDE94D3}"/>
              </a:ext>
            </a:extLst>
          </p:cNvPr>
          <p:cNvSpPr txBox="1">
            <a:spLocks/>
          </p:cNvSpPr>
          <p:nvPr/>
        </p:nvSpPr>
        <p:spPr>
          <a:xfrm>
            <a:off x="606183" y="1525334"/>
            <a:ext cx="3705279" cy="460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en-US" sz="1800" kern="0">
                <a:effectLst/>
                <a:latin typeface="Arial" panose="020B0604020202020204" pitchFamily="34" charset="0"/>
                <a:ea typeface="DengXian" panose="02010600030101010101" pitchFamily="2" charset="-122"/>
                <a:cs typeface="Arial" panose="020B0604020202020204" pitchFamily="34" charset="0"/>
              </a:rPr>
              <a:t>Gut dysbiosis and testosterone are associated with the pathogenesis of primary biliary cholangitis (PBC).</a:t>
            </a:r>
            <a:endParaRPr lang="en-US" sz="1800" kern="0">
              <a:latin typeface="Arial" panose="020B0604020202020204" pitchFamily="34" charset="0"/>
              <a:ea typeface="Yu Mincho" panose="02020400000000000000" pitchFamily="18" charset="-128"/>
              <a:cs typeface="Arial" panose="020B0604020202020204" pitchFamily="34" charset="0"/>
            </a:endParaRPr>
          </a:p>
          <a:p>
            <a:pPr>
              <a:buClr>
                <a:srgbClr val="004B87"/>
              </a:buClr>
              <a:defRPr/>
            </a:pPr>
            <a:r>
              <a:rPr lang="en-US" sz="1800" kern="0">
                <a:effectLst/>
                <a:latin typeface="Arial" panose="020B0604020202020204" pitchFamily="34" charset="0"/>
                <a:ea typeface="DengXian" panose="02010600030101010101" pitchFamily="2" charset="-122"/>
                <a:cs typeface="Arial" panose="020B0604020202020204" pitchFamily="34" charset="0"/>
              </a:rPr>
              <a:t>However, whether </a:t>
            </a:r>
            <a:r>
              <a:rPr lang="en-US" sz="1800" i="1" kern="0" err="1">
                <a:effectLst/>
                <a:latin typeface="Arial" panose="020B0604020202020204" pitchFamily="34" charset="0"/>
                <a:ea typeface="DengXian" panose="02010600030101010101" pitchFamily="2" charset="-122"/>
                <a:cs typeface="Arial" panose="020B0604020202020204" pitchFamily="34" charset="0"/>
              </a:rPr>
              <a:t>Veillonella</a:t>
            </a:r>
            <a:r>
              <a:rPr lang="en-US" sz="1800" i="1" kern="0">
                <a:effectLst/>
                <a:latin typeface="Arial" panose="020B0604020202020204" pitchFamily="34" charset="0"/>
                <a:ea typeface="DengXian" panose="02010600030101010101" pitchFamily="2" charset="-122"/>
                <a:cs typeface="Arial" panose="020B0604020202020204" pitchFamily="34" charset="0"/>
              </a:rPr>
              <a:t> dispar </a:t>
            </a:r>
            <a:r>
              <a:rPr lang="en-US" sz="1800" kern="0">
                <a:effectLst/>
                <a:latin typeface="Arial" panose="020B0604020202020204" pitchFamily="34" charset="0"/>
                <a:ea typeface="DengXian" panose="02010600030101010101" pitchFamily="2" charset="-122"/>
                <a:cs typeface="Arial" panose="020B0604020202020204" pitchFamily="34" charset="0"/>
              </a:rPr>
              <a:t>or its metabolites can modulate testosterone levels to rectify immune dysregulation in PBC remains unclear.</a:t>
            </a:r>
          </a:p>
          <a:p>
            <a:pPr marL="0" indent="0">
              <a:buClr>
                <a:srgbClr val="004B87"/>
              </a:buClr>
              <a:buNone/>
              <a:defRPr/>
            </a:pPr>
            <a:endParaRPr lang="en-US" sz="1800" kern="0">
              <a:latin typeface="Arial" panose="020B0604020202020204" pitchFamily="34" charset="0"/>
              <a:ea typeface="Yu Mincho" panose="02020400000000000000" pitchFamily="18" charset="-128"/>
              <a:cs typeface="Arial" panose="020B0604020202020204" pitchFamily="34" charset="0"/>
            </a:endParaRPr>
          </a:p>
          <a:p>
            <a:pPr marL="0" indent="0">
              <a:buClr>
                <a:srgbClr val="004B87"/>
              </a:buClr>
              <a:buNone/>
              <a:defRPr/>
            </a:pPr>
            <a:r>
              <a:rPr lang="en-US" sz="1800" b="1">
                <a:solidFill>
                  <a:srgbClr val="5BC2E7"/>
                </a:solidFill>
                <a:latin typeface="Arial" panose="020B0604020202020204" pitchFamily="34" charset="0"/>
                <a:cs typeface="Arial" panose="020B0604020202020204" pitchFamily="34" charset="0"/>
              </a:rPr>
              <a:t>Aim:</a:t>
            </a:r>
            <a:r>
              <a:rPr lang="en-US" sz="1800">
                <a:effectLst/>
                <a:latin typeface="Arial" panose="020B0604020202020204" pitchFamily="34" charset="0"/>
                <a:ea typeface="Calibri" panose="020F0502020204030204" pitchFamily="34" charset="0"/>
                <a:cs typeface="Arial" panose="020B0604020202020204" pitchFamily="34" charset="0"/>
              </a:rPr>
              <a:t> To investigate whether </a:t>
            </a:r>
            <a:r>
              <a:rPr lang="en-US" sz="1800" i="1" err="1">
                <a:effectLst/>
                <a:latin typeface="Arial" panose="020B0604020202020204" pitchFamily="34" charset="0"/>
                <a:ea typeface="Calibri" panose="020F0502020204030204" pitchFamily="34" charset="0"/>
                <a:cs typeface="Arial" panose="020B0604020202020204" pitchFamily="34" charset="0"/>
              </a:rPr>
              <a:t>Veillonella</a:t>
            </a:r>
            <a:r>
              <a:rPr lang="en-US" sz="1800" i="1">
                <a:effectLst/>
                <a:latin typeface="Arial" panose="020B0604020202020204" pitchFamily="34" charset="0"/>
                <a:ea typeface="Calibri" panose="020F0502020204030204" pitchFamily="34" charset="0"/>
                <a:cs typeface="Arial" panose="020B0604020202020204" pitchFamily="34" charset="0"/>
              </a:rPr>
              <a:t> dispar </a:t>
            </a:r>
            <a:r>
              <a:rPr lang="en-US" sz="1800">
                <a:effectLst/>
                <a:latin typeface="Arial" panose="020B0604020202020204" pitchFamily="34" charset="0"/>
                <a:ea typeface="Calibri" panose="020F0502020204030204" pitchFamily="34" charset="0"/>
                <a:cs typeface="Arial" panose="020B0604020202020204" pitchFamily="34" charset="0"/>
              </a:rPr>
              <a:t>or its metabolites can modulate testosterone levels to rectify immune dysregulation in </a:t>
            </a:r>
            <a:r>
              <a:rPr lang="en-US" sz="1800">
                <a:latin typeface="Arial" panose="020B0604020202020204" pitchFamily="34" charset="0"/>
                <a:ea typeface="Calibri" panose="020F0502020204030204" pitchFamily="34" charset="0"/>
                <a:cs typeface="Arial" panose="020B0604020202020204" pitchFamily="34" charset="0"/>
              </a:rPr>
              <a:t>PBC.</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0" indent="0">
              <a:buClr>
                <a:srgbClr val="004B87"/>
              </a:buClr>
              <a:buFont typeface="Arial" panose="020B0604020202020204" pitchFamily="34" charset="0"/>
              <a:buNone/>
              <a:defRPr/>
            </a:pPr>
            <a:endParaRPr lang="en-US" sz="1800" i="1">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400D54B-0DCE-E7C5-62F5-3E5E44BE40DA}"/>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3CF3170-422A-443D-CC5B-161D71B1222E}"/>
              </a:ext>
            </a:extLst>
          </p:cNvPr>
          <p:cNvSpPr/>
          <p:nvPr/>
        </p:nvSpPr>
        <p:spPr>
          <a:xfrm>
            <a:off x="326282" y="846660"/>
            <a:ext cx="4078940" cy="5488152"/>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87DADB17-8181-BA86-129E-748CE4D7A56F}"/>
              </a:ext>
            </a:extLst>
          </p:cNvPr>
          <p:cNvSpPr/>
          <p:nvPr/>
        </p:nvSpPr>
        <p:spPr>
          <a:xfrm>
            <a:off x="4729928" y="961111"/>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DC79BA3B-C773-8D81-35BD-B460B4F52584}"/>
              </a:ext>
            </a:extLst>
          </p:cNvPr>
          <p:cNvSpPr/>
          <p:nvPr/>
        </p:nvSpPr>
        <p:spPr>
          <a:xfrm>
            <a:off x="4537476" y="846660"/>
            <a:ext cx="7328242" cy="5488152"/>
          </a:xfrm>
          <a:prstGeom prst="roundRect">
            <a:avLst>
              <a:gd name="adj" fmla="val 1918"/>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DE5A1BD-6F2C-3953-18A9-952618BAB862}"/>
              </a:ext>
            </a:extLst>
          </p:cNvPr>
          <p:cNvGrpSpPr/>
          <p:nvPr/>
        </p:nvGrpSpPr>
        <p:grpSpPr>
          <a:xfrm>
            <a:off x="4759881" y="1803561"/>
            <a:ext cx="2125982" cy="1153242"/>
            <a:chOff x="4860339" y="1807943"/>
            <a:chExt cx="2125982" cy="1153242"/>
          </a:xfrm>
        </p:grpSpPr>
        <p:sp>
          <p:nvSpPr>
            <p:cNvPr id="10" name="Rectangle: Rounded Corners 9">
              <a:extLst>
                <a:ext uri="{FF2B5EF4-FFF2-40B4-BE49-F238E27FC236}">
                  <a16:creationId xmlns:a16="http://schemas.microsoft.com/office/drawing/2014/main" id="{B91F2011-F025-4F8A-8E0C-6B812246E770}"/>
                </a:ext>
              </a:extLst>
            </p:cNvPr>
            <p:cNvSpPr/>
            <p:nvPr/>
          </p:nvSpPr>
          <p:spPr>
            <a:xfrm>
              <a:off x="4860339" y="1807943"/>
              <a:ext cx="1875524" cy="115324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6A9362E-EE0E-D8BF-CE40-EB18DEF0ABEB}"/>
                </a:ext>
              </a:extLst>
            </p:cNvPr>
            <p:cNvGrpSpPr/>
            <p:nvPr/>
          </p:nvGrpSpPr>
          <p:grpSpPr>
            <a:xfrm>
              <a:off x="4902734" y="1878709"/>
              <a:ext cx="2083587" cy="896384"/>
              <a:chOff x="4902734" y="1878709"/>
              <a:chExt cx="2083587" cy="896384"/>
            </a:xfrm>
          </p:grpSpPr>
          <p:sp>
            <p:nvSpPr>
              <p:cNvPr id="12" name="Content Placeholder 2">
                <a:extLst>
                  <a:ext uri="{FF2B5EF4-FFF2-40B4-BE49-F238E27FC236}">
                    <a16:creationId xmlns:a16="http://schemas.microsoft.com/office/drawing/2014/main" id="{35C89FA5-25DA-ACB8-8131-4C6A40256711}"/>
                  </a:ext>
                </a:extLst>
              </p:cNvPr>
              <p:cNvSpPr txBox="1">
                <a:spLocks/>
              </p:cNvSpPr>
              <p:nvPr/>
            </p:nvSpPr>
            <p:spPr>
              <a:xfrm>
                <a:off x="5318386" y="2164478"/>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cs typeface="Arial" panose="020B0604020202020204" pitchFamily="34" charset="0"/>
                  </a:rPr>
                  <a:t>2-OA-BSA induced cholangitis</a:t>
                </a:r>
                <a:endParaRPr lang="en-US" sz="1400">
                  <a:latin typeface="Arial" panose="020B0604020202020204" pitchFamily="34" charset="0"/>
                  <a:cs typeface="Arial" panose="020B0604020202020204" pitchFamily="34" charset="0"/>
                </a:endParaRPr>
              </a:p>
            </p:txBody>
          </p:sp>
          <p:pic>
            <p:nvPicPr>
              <p:cNvPr id="13" name="Graphic 12" descr="Rat with solid fill">
                <a:extLst>
                  <a:ext uri="{FF2B5EF4-FFF2-40B4-BE49-F238E27FC236}">
                    <a16:creationId xmlns:a16="http://schemas.microsoft.com/office/drawing/2014/main" id="{9A60C579-FA2A-CF5B-9D5E-0414F9371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9545" y="2153722"/>
                <a:ext cx="597376" cy="621371"/>
              </a:xfrm>
              <a:prstGeom prst="rect">
                <a:avLst/>
              </a:prstGeom>
            </p:spPr>
          </p:pic>
          <p:sp>
            <p:nvSpPr>
              <p:cNvPr id="14" name="Content Placeholder 2">
                <a:extLst>
                  <a:ext uri="{FF2B5EF4-FFF2-40B4-BE49-F238E27FC236}">
                    <a16:creationId xmlns:a16="http://schemas.microsoft.com/office/drawing/2014/main" id="{6B302CC7-B970-D0DB-F45A-3FE0B37967D1}"/>
                  </a:ext>
                </a:extLst>
              </p:cNvPr>
              <p:cNvSpPr txBox="1">
                <a:spLocks/>
              </p:cNvSpPr>
              <p:nvPr/>
            </p:nvSpPr>
            <p:spPr>
              <a:xfrm>
                <a:off x="4902734"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PBC model</a:t>
                </a:r>
                <a:endParaRPr lang="en-US" sz="1600" b="1">
                  <a:latin typeface="Arial" panose="020B0604020202020204" pitchFamily="34" charset="0"/>
                  <a:cs typeface="Arial" panose="020B0604020202020204" pitchFamily="34" charset="0"/>
                </a:endParaRPr>
              </a:p>
            </p:txBody>
          </p:sp>
        </p:grpSp>
      </p:grpSp>
      <p:grpSp>
        <p:nvGrpSpPr>
          <p:cNvPr id="15" name="Group 14">
            <a:extLst>
              <a:ext uri="{FF2B5EF4-FFF2-40B4-BE49-F238E27FC236}">
                <a16:creationId xmlns:a16="http://schemas.microsoft.com/office/drawing/2014/main" id="{03276B32-578F-A45D-1C45-80319182995D}"/>
              </a:ext>
            </a:extLst>
          </p:cNvPr>
          <p:cNvGrpSpPr/>
          <p:nvPr/>
        </p:nvGrpSpPr>
        <p:grpSpPr>
          <a:xfrm>
            <a:off x="4887807" y="3502597"/>
            <a:ext cx="1875524" cy="1153242"/>
            <a:chOff x="4902734" y="1807943"/>
            <a:chExt cx="1875524" cy="1153242"/>
          </a:xfrm>
        </p:grpSpPr>
        <p:sp>
          <p:nvSpPr>
            <p:cNvPr id="16" name="Rectangle: Rounded Corners 15">
              <a:extLst>
                <a:ext uri="{FF2B5EF4-FFF2-40B4-BE49-F238E27FC236}">
                  <a16:creationId xmlns:a16="http://schemas.microsoft.com/office/drawing/2014/main" id="{46C61C57-1944-6FCA-A339-5EC999B8B26D}"/>
                </a:ext>
              </a:extLst>
            </p:cNvPr>
            <p:cNvSpPr/>
            <p:nvPr/>
          </p:nvSpPr>
          <p:spPr>
            <a:xfrm>
              <a:off x="4991190" y="1807943"/>
              <a:ext cx="1676126" cy="115324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EE6C4AA-83D5-8CC7-3A38-0FFD798A90D3}"/>
                </a:ext>
              </a:extLst>
            </p:cNvPr>
            <p:cNvGrpSpPr/>
            <p:nvPr/>
          </p:nvGrpSpPr>
          <p:grpSpPr>
            <a:xfrm>
              <a:off x="4902734" y="1878709"/>
              <a:ext cx="1875524" cy="882829"/>
              <a:chOff x="4902734" y="1878709"/>
              <a:chExt cx="1875524" cy="882829"/>
            </a:xfrm>
          </p:grpSpPr>
          <p:sp>
            <p:nvSpPr>
              <p:cNvPr id="18" name="Content Placeholder 2">
                <a:extLst>
                  <a:ext uri="{FF2B5EF4-FFF2-40B4-BE49-F238E27FC236}">
                    <a16:creationId xmlns:a16="http://schemas.microsoft.com/office/drawing/2014/main" id="{5FA2AA18-9034-801F-6692-6C60FC2358EC}"/>
                  </a:ext>
                </a:extLst>
              </p:cNvPr>
              <p:cNvSpPr txBox="1">
                <a:spLocks/>
              </p:cNvSpPr>
              <p:nvPr/>
            </p:nvSpPr>
            <p:spPr>
              <a:xfrm>
                <a:off x="4991190" y="2293905"/>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effectLst/>
                    <a:latin typeface="Arial" panose="020B0604020202020204" pitchFamily="34" charset="0"/>
                    <a:ea typeface="DengXian" panose="02010600030101010101" pitchFamily="2" charset="-122"/>
                    <a:cs typeface="Arial" panose="020B0604020202020204" pitchFamily="34" charset="0"/>
                  </a:rPr>
                  <a:t>Analysis of  serum amino acid levels</a:t>
                </a:r>
                <a:endParaRPr lang="en-US" sz="1400">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D3A66A2E-EF07-D571-BF62-D948AA42BC20}"/>
                  </a:ext>
                </a:extLst>
              </p:cNvPr>
              <p:cNvSpPr txBox="1">
                <a:spLocks/>
              </p:cNvSpPr>
              <p:nvPr/>
            </p:nvSpPr>
            <p:spPr>
              <a:xfrm>
                <a:off x="4902734"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Metabolomics</a:t>
                </a:r>
                <a:endParaRPr lang="en-US" sz="1600" b="1">
                  <a:latin typeface="Arial" panose="020B0604020202020204" pitchFamily="34" charset="0"/>
                  <a:cs typeface="Arial" panose="020B0604020202020204" pitchFamily="34" charset="0"/>
                </a:endParaRPr>
              </a:p>
            </p:txBody>
          </p:sp>
        </p:grpSp>
      </p:grpSp>
      <p:grpSp>
        <p:nvGrpSpPr>
          <p:cNvPr id="21" name="Group 20">
            <a:extLst>
              <a:ext uri="{FF2B5EF4-FFF2-40B4-BE49-F238E27FC236}">
                <a16:creationId xmlns:a16="http://schemas.microsoft.com/office/drawing/2014/main" id="{E1D14D9B-6CD4-8572-FF45-15EA72AB8B7A}"/>
              </a:ext>
            </a:extLst>
          </p:cNvPr>
          <p:cNvGrpSpPr/>
          <p:nvPr/>
        </p:nvGrpSpPr>
        <p:grpSpPr>
          <a:xfrm>
            <a:off x="6878609" y="1812028"/>
            <a:ext cx="2106590" cy="1153242"/>
            <a:chOff x="4860339" y="1807943"/>
            <a:chExt cx="2106590" cy="1153242"/>
          </a:xfrm>
        </p:grpSpPr>
        <p:sp>
          <p:nvSpPr>
            <p:cNvPr id="22" name="Rectangle: Rounded Corners 21">
              <a:extLst>
                <a:ext uri="{FF2B5EF4-FFF2-40B4-BE49-F238E27FC236}">
                  <a16:creationId xmlns:a16="http://schemas.microsoft.com/office/drawing/2014/main" id="{1F981D2E-7283-611A-0549-97D29D243BB2}"/>
                </a:ext>
              </a:extLst>
            </p:cNvPr>
            <p:cNvSpPr/>
            <p:nvPr/>
          </p:nvSpPr>
          <p:spPr>
            <a:xfrm>
              <a:off x="4860339" y="1807943"/>
              <a:ext cx="1875524" cy="115324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FF908756-7A9D-87C1-73F9-6360E84C6E1E}"/>
                </a:ext>
              </a:extLst>
            </p:cNvPr>
            <p:cNvGrpSpPr/>
            <p:nvPr/>
          </p:nvGrpSpPr>
          <p:grpSpPr>
            <a:xfrm>
              <a:off x="4902734" y="1878709"/>
              <a:ext cx="2064195" cy="955267"/>
              <a:chOff x="4902734" y="1878709"/>
              <a:chExt cx="2064195" cy="955267"/>
            </a:xfrm>
          </p:grpSpPr>
          <p:sp>
            <p:nvSpPr>
              <p:cNvPr id="24" name="Content Placeholder 2">
                <a:extLst>
                  <a:ext uri="{FF2B5EF4-FFF2-40B4-BE49-F238E27FC236}">
                    <a16:creationId xmlns:a16="http://schemas.microsoft.com/office/drawing/2014/main" id="{FECB4158-A41D-D13B-1EE0-2846E511C476}"/>
                  </a:ext>
                </a:extLst>
              </p:cNvPr>
              <p:cNvSpPr txBox="1">
                <a:spLocks/>
              </p:cNvSpPr>
              <p:nvPr/>
            </p:nvSpPr>
            <p:spPr>
              <a:xfrm>
                <a:off x="5298994" y="2366343"/>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kern="0">
                    <a:latin typeface="Arial" panose="020B0604020202020204" pitchFamily="34" charset="0"/>
                    <a:ea typeface="Calibri" panose="020F0502020204030204" pitchFamily="34" charset="0"/>
                    <a:cs typeface="Arial" panose="020B0604020202020204" pitchFamily="34" charset="0"/>
                  </a:rPr>
                  <a:t>M</a:t>
                </a:r>
                <a:r>
                  <a:rPr lang="en-US" sz="1400" kern="0">
                    <a:effectLst/>
                    <a:latin typeface="Arial" panose="020B0604020202020204" pitchFamily="34" charset="0"/>
                    <a:ea typeface="Calibri" panose="020F0502020204030204" pitchFamily="34" charset="0"/>
                    <a:cs typeface="Arial" panose="020B0604020202020204" pitchFamily="34" charset="0"/>
                  </a:rPr>
                  <a:t>icrobiota-deficient</a:t>
                </a:r>
                <a:endParaRPr lang="en-US" sz="1400">
                  <a:latin typeface="Arial" panose="020B0604020202020204" pitchFamily="34" charset="0"/>
                  <a:cs typeface="Arial" panose="020B0604020202020204" pitchFamily="34" charset="0"/>
                </a:endParaRPr>
              </a:p>
            </p:txBody>
          </p:sp>
          <p:pic>
            <p:nvPicPr>
              <p:cNvPr id="25" name="Graphic 24" descr="Rat with solid fill">
                <a:extLst>
                  <a:ext uri="{FF2B5EF4-FFF2-40B4-BE49-F238E27FC236}">
                    <a16:creationId xmlns:a16="http://schemas.microsoft.com/office/drawing/2014/main" id="{63EF8F3E-48BF-B574-197E-E5C480DD09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9545" y="2153722"/>
                <a:ext cx="597376" cy="621371"/>
              </a:xfrm>
              <a:prstGeom prst="rect">
                <a:avLst/>
              </a:prstGeom>
            </p:spPr>
          </p:pic>
          <p:sp>
            <p:nvSpPr>
              <p:cNvPr id="26" name="Content Placeholder 2">
                <a:extLst>
                  <a:ext uri="{FF2B5EF4-FFF2-40B4-BE49-F238E27FC236}">
                    <a16:creationId xmlns:a16="http://schemas.microsoft.com/office/drawing/2014/main" id="{179D23D0-ED49-A06D-1443-FA2E81AEDC09}"/>
                  </a:ext>
                </a:extLst>
              </p:cNvPr>
              <p:cNvSpPr txBox="1">
                <a:spLocks/>
              </p:cNvSpPr>
              <p:nvPr/>
            </p:nvSpPr>
            <p:spPr>
              <a:xfrm>
                <a:off x="4902734"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Pseudo germ-free mice</a:t>
                </a:r>
                <a:endParaRPr lang="en-US" sz="1600" b="1">
                  <a:latin typeface="Arial" panose="020B0604020202020204" pitchFamily="34" charset="0"/>
                  <a:cs typeface="Arial" panose="020B0604020202020204" pitchFamily="34" charset="0"/>
                </a:endParaRPr>
              </a:p>
            </p:txBody>
          </p:sp>
        </p:grpSp>
      </p:grpSp>
      <p:grpSp>
        <p:nvGrpSpPr>
          <p:cNvPr id="27" name="Group 26">
            <a:extLst>
              <a:ext uri="{FF2B5EF4-FFF2-40B4-BE49-F238E27FC236}">
                <a16:creationId xmlns:a16="http://schemas.microsoft.com/office/drawing/2014/main" id="{79F5F0D2-43D8-BF47-13EB-3E17C1C602B7}"/>
              </a:ext>
            </a:extLst>
          </p:cNvPr>
          <p:cNvGrpSpPr/>
          <p:nvPr/>
        </p:nvGrpSpPr>
        <p:grpSpPr>
          <a:xfrm>
            <a:off x="6793399" y="3502597"/>
            <a:ext cx="1875524" cy="1153242"/>
            <a:chOff x="4902734" y="1807943"/>
            <a:chExt cx="1875524" cy="1153242"/>
          </a:xfrm>
        </p:grpSpPr>
        <p:sp>
          <p:nvSpPr>
            <p:cNvPr id="28" name="Rectangle: Rounded Corners 27">
              <a:extLst>
                <a:ext uri="{FF2B5EF4-FFF2-40B4-BE49-F238E27FC236}">
                  <a16:creationId xmlns:a16="http://schemas.microsoft.com/office/drawing/2014/main" id="{6AF45FFF-7987-1ABE-FCED-ABC04DF4C5D5}"/>
                </a:ext>
              </a:extLst>
            </p:cNvPr>
            <p:cNvSpPr/>
            <p:nvPr/>
          </p:nvSpPr>
          <p:spPr>
            <a:xfrm>
              <a:off x="5035060" y="1807943"/>
              <a:ext cx="1676126" cy="115324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8F5E0357-A8FE-92F8-542E-65EE1220ACEA}"/>
                </a:ext>
              </a:extLst>
            </p:cNvPr>
            <p:cNvGrpSpPr/>
            <p:nvPr/>
          </p:nvGrpSpPr>
          <p:grpSpPr>
            <a:xfrm>
              <a:off x="4902734" y="1878709"/>
              <a:ext cx="1875524" cy="878689"/>
              <a:chOff x="4902734" y="1878709"/>
              <a:chExt cx="1875524" cy="878689"/>
            </a:xfrm>
          </p:grpSpPr>
          <p:sp>
            <p:nvSpPr>
              <p:cNvPr id="30" name="Content Placeholder 2">
                <a:extLst>
                  <a:ext uri="{FF2B5EF4-FFF2-40B4-BE49-F238E27FC236}">
                    <a16:creationId xmlns:a16="http://schemas.microsoft.com/office/drawing/2014/main" id="{4DB2810E-69F6-E5E2-2AF0-8C6800FE260B}"/>
                  </a:ext>
                </a:extLst>
              </p:cNvPr>
              <p:cNvSpPr txBox="1">
                <a:spLocks/>
              </p:cNvSpPr>
              <p:nvPr/>
            </p:nvSpPr>
            <p:spPr>
              <a:xfrm>
                <a:off x="5041681" y="2289765"/>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latin typeface="Arial" panose="020B0604020202020204" pitchFamily="34" charset="0"/>
                    <a:ea typeface="DengXian" panose="02010600030101010101" pitchFamily="2" charset="-122"/>
                    <a:cs typeface="Arial" panose="020B0604020202020204" pitchFamily="34" charset="0"/>
                  </a:rPr>
                  <a:t>S</a:t>
                </a:r>
                <a:r>
                  <a:rPr lang="en-US" sz="1400">
                    <a:effectLst/>
                    <a:latin typeface="Arial" panose="020B0604020202020204" pitchFamily="34" charset="0"/>
                    <a:ea typeface="DengXian" panose="02010600030101010101" pitchFamily="2" charset="-122"/>
                    <a:cs typeface="Arial" panose="020B0604020202020204" pitchFamily="34" charset="0"/>
                  </a:rPr>
                  <a:t>erum testosterone levels</a:t>
                </a:r>
                <a:endParaRPr lang="en-US" sz="1400">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C191F348-4737-EE45-8E62-4508158DDE1E}"/>
                  </a:ext>
                </a:extLst>
              </p:cNvPr>
              <p:cNvSpPr txBox="1">
                <a:spLocks/>
              </p:cNvSpPr>
              <p:nvPr/>
            </p:nvSpPr>
            <p:spPr>
              <a:xfrm>
                <a:off x="4902734"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LC-MS/MS</a:t>
                </a:r>
                <a:endParaRPr lang="en-US" sz="1600" b="1">
                  <a:latin typeface="Arial" panose="020B0604020202020204" pitchFamily="34" charset="0"/>
                  <a:cs typeface="Arial" panose="020B0604020202020204" pitchFamily="34" charset="0"/>
                </a:endParaRPr>
              </a:p>
            </p:txBody>
          </p:sp>
        </p:grpSp>
      </p:grpSp>
      <p:sp>
        <p:nvSpPr>
          <p:cNvPr id="33" name="Left Brace 32">
            <a:extLst>
              <a:ext uri="{FF2B5EF4-FFF2-40B4-BE49-F238E27FC236}">
                <a16:creationId xmlns:a16="http://schemas.microsoft.com/office/drawing/2014/main" id="{4AE5FC6D-4E9B-558C-439A-5DEDDB10096B}"/>
              </a:ext>
            </a:extLst>
          </p:cNvPr>
          <p:cNvSpPr/>
          <p:nvPr/>
        </p:nvSpPr>
        <p:spPr>
          <a:xfrm rot="16200000">
            <a:off x="6682669" y="1521565"/>
            <a:ext cx="257167" cy="3399880"/>
          </a:xfrm>
          <a:prstGeom prst="leftBrace">
            <a:avLst>
              <a:gd name="adj1" fmla="val 120965"/>
              <a:gd name="adj2" fmla="val 4927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39783F01-8F0C-11D1-A61B-048D9776B462}"/>
              </a:ext>
            </a:extLst>
          </p:cNvPr>
          <p:cNvGrpSpPr/>
          <p:nvPr/>
        </p:nvGrpSpPr>
        <p:grpSpPr>
          <a:xfrm>
            <a:off x="6774617" y="4818231"/>
            <a:ext cx="1978341" cy="1153242"/>
            <a:chOff x="4838224" y="1807943"/>
            <a:chExt cx="1978341" cy="1153242"/>
          </a:xfrm>
        </p:grpSpPr>
        <p:sp>
          <p:nvSpPr>
            <p:cNvPr id="41" name="Rectangle: Rounded Corners 40">
              <a:extLst>
                <a:ext uri="{FF2B5EF4-FFF2-40B4-BE49-F238E27FC236}">
                  <a16:creationId xmlns:a16="http://schemas.microsoft.com/office/drawing/2014/main" id="{1D3510B7-384B-E292-5407-732B1F769B64}"/>
                </a:ext>
              </a:extLst>
            </p:cNvPr>
            <p:cNvSpPr/>
            <p:nvPr/>
          </p:nvSpPr>
          <p:spPr>
            <a:xfrm>
              <a:off x="4860338" y="1807943"/>
              <a:ext cx="1917919" cy="115324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0D2029C1-6B75-6625-FA46-66E5FB40DB11}"/>
                </a:ext>
              </a:extLst>
            </p:cNvPr>
            <p:cNvGrpSpPr/>
            <p:nvPr/>
          </p:nvGrpSpPr>
          <p:grpSpPr>
            <a:xfrm>
              <a:off x="4838224" y="1868617"/>
              <a:ext cx="1978341" cy="787122"/>
              <a:chOff x="4838224" y="1868617"/>
              <a:chExt cx="1978341" cy="787122"/>
            </a:xfrm>
          </p:grpSpPr>
          <p:sp>
            <p:nvSpPr>
              <p:cNvPr id="43" name="Content Placeholder 2">
                <a:extLst>
                  <a:ext uri="{FF2B5EF4-FFF2-40B4-BE49-F238E27FC236}">
                    <a16:creationId xmlns:a16="http://schemas.microsoft.com/office/drawing/2014/main" id="{B1820EAC-311E-4B5C-ACF0-0EFDB3084FBB}"/>
                  </a:ext>
                </a:extLst>
              </p:cNvPr>
              <p:cNvSpPr txBox="1">
                <a:spLocks/>
              </p:cNvSpPr>
              <p:nvPr/>
            </p:nvSpPr>
            <p:spPr>
              <a:xfrm>
                <a:off x="5006528" y="2188106"/>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a:latin typeface="Arial" panose="020B0604020202020204" pitchFamily="34" charset="0"/>
                    <a:ea typeface="DengXian" panose="02010600030101010101" pitchFamily="2" charset="-122"/>
                    <a:cs typeface="Arial" panose="020B0604020202020204" pitchFamily="34" charset="0"/>
                  </a:rPr>
                  <a:t>S</a:t>
                </a:r>
                <a:r>
                  <a:rPr lang="en-US" sz="1400">
                    <a:effectLst/>
                    <a:latin typeface="Arial" panose="020B0604020202020204" pitchFamily="34" charset="0"/>
                    <a:ea typeface="DengXian" panose="02010600030101010101" pitchFamily="2" charset="-122"/>
                    <a:cs typeface="Arial" panose="020B0604020202020204" pitchFamily="34" charset="0"/>
                  </a:rPr>
                  <a:t>ingle-cell sequencing </a:t>
                </a:r>
              </a:p>
              <a:p>
                <a:pPr>
                  <a:spcBef>
                    <a:spcPts val="0"/>
                  </a:spcBef>
                </a:pPr>
                <a:r>
                  <a:rPr lang="en-US" sz="1400">
                    <a:latin typeface="Arial" panose="020B0604020202020204" pitchFamily="34" charset="0"/>
                    <a:ea typeface="DengXian" panose="02010600030101010101" pitchFamily="2" charset="-122"/>
                    <a:cs typeface="Arial" panose="020B0604020202020204" pitchFamily="34" charset="0"/>
                  </a:rPr>
                  <a:t>F</a:t>
                </a:r>
                <a:r>
                  <a:rPr lang="en-US" sz="1400">
                    <a:effectLst/>
                    <a:latin typeface="Arial" panose="020B0604020202020204" pitchFamily="34" charset="0"/>
                    <a:ea typeface="DengXian" panose="02010600030101010101" pitchFamily="2" charset="-122"/>
                    <a:cs typeface="Arial" panose="020B0604020202020204" pitchFamily="34" charset="0"/>
                  </a:rPr>
                  <a:t>low cytometry</a:t>
                </a:r>
                <a:endParaRPr lang="en-US" sz="1400">
                  <a:latin typeface="Arial" panose="020B0604020202020204" pitchFamily="34" charset="0"/>
                  <a:cs typeface="Arial" panose="020B0604020202020204" pitchFamily="34" charset="0"/>
                </a:endParaRPr>
              </a:p>
            </p:txBody>
          </p:sp>
          <p:sp>
            <p:nvSpPr>
              <p:cNvPr id="45" name="Content Placeholder 2">
                <a:extLst>
                  <a:ext uri="{FF2B5EF4-FFF2-40B4-BE49-F238E27FC236}">
                    <a16:creationId xmlns:a16="http://schemas.microsoft.com/office/drawing/2014/main" id="{435ED649-9B2B-57AD-4990-33FE24351E47}"/>
                  </a:ext>
                </a:extLst>
              </p:cNvPr>
              <p:cNvSpPr txBox="1">
                <a:spLocks/>
              </p:cNvSpPr>
              <p:nvPr/>
            </p:nvSpPr>
            <p:spPr>
              <a:xfrm>
                <a:off x="4838224" y="1868617"/>
                <a:ext cx="1978341"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Liver B lymphocytes </a:t>
                </a:r>
                <a:endParaRPr lang="en-US" sz="1600" b="1">
                  <a:latin typeface="Arial" panose="020B0604020202020204" pitchFamily="34" charset="0"/>
                  <a:cs typeface="Arial" panose="020B0604020202020204" pitchFamily="34" charset="0"/>
                </a:endParaRPr>
              </a:p>
            </p:txBody>
          </p:sp>
        </p:grpSp>
      </p:grpSp>
      <p:grpSp>
        <p:nvGrpSpPr>
          <p:cNvPr id="19" name="Group 18">
            <a:extLst>
              <a:ext uri="{FF2B5EF4-FFF2-40B4-BE49-F238E27FC236}">
                <a16:creationId xmlns:a16="http://schemas.microsoft.com/office/drawing/2014/main" id="{67E861C2-5C66-3227-A16D-976BEC45E81D}"/>
              </a:ext>
            </a:extLst>
          </p:cNvPr>
          <p:cNvGrpSpPr/>
          <p:nvPr/>
        </p:nvGrpSpPr>
        <p:grpSpPr>
          <a:xfrm>
            <a:off x="4823851" y="4819217"/>
            <a:ext cx="2048274" cy="1153242"/>
            <a:chOff x="9134943" y="3341941"/>
            <a:chExt cx="2048274" cy="1153242"/>
          </a:xfrm>
        </p:grpSpPr>
        <p:grpSp>
          <p:nvGrpSpPr>
            <p:cNvPr id="34" name="Group 33">
              <a:extLst>
                <a:ext uri="{FF2B5EF4-FFF2-40B4-BE49-F238E27FC236}">
                  <a16:creationId xmlns:a16="http://schemas.microsoft.com/office/drawing/2014/main" id="{9CF97FA4-0688-7F2B-213E-152815977745}"/>
                </a:ext>
              </a:extLst>
            </p:cNvPr>
            <p:cNvGrpSpPr/>
            <p:nvPr/>
          </p:nvGrpSpPr>
          <p:grpSpPr>
            <a:xfrm>
              <a:off x="9134943" y="3341941"/>
              <a:ext cx="2048274" cy="1153242"/>
              <a:chOff x="4860339" y="1807943"/>
              <a:chExt cx="2048274" cy="1153242"/>
            </a:xfrm>
          </p:grpSpPr>
          <p:sp>
            <p:nvSpPr>
              <p:cNvPr id="35" name="Rectangle: Rounded Corners 34">
                <a:extLst>
                  <a:ext uri="{FF2B5EF4-FFF2-40B4-BE49-F238E27FC236}">
                    <a16:creationId xmlns:a16="http://schemas.microsoft.com/office/drawing/2014/main" id="{26D3D8DA-A1B3-B454-F502-FFD7229BC7DB}"/>
                  </a:ext>
                </a:extLst>
              </p:cNvPr>
              <p:cNvSpPr/>
              <p:nvPr/>
            </p:nvSpPr>
            <p:spPr>
              <a:xfrm>
                <a:off x="4860339" y="1807943"/>
                <a:ext cx="1917920" cy="115324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04139104-AA2E-4278-655F-2C6DF75B1AC2}"/>
                  </a:ext>
                </a:extLst>
              </p:cNvPr>
              <p:cNvGrpSpPr/>
              <p:nvPr/>
            </p:nvGrpSpPr>
            <p:grpSpPr>
              <a:xfrm>
                <a:off x="4902734" y="1878709"/>
                <a:ext cx="2005879" cy="843271"/>
                <a:chOff x="4902734" y="1878709"/>
                <a:chExt cx="2005879" cy="843271"/>
              </a:xfrm>
            </p:grpSpPr>
            <p:sp>
              <p:nvSpPr>
                <p:cNvPr id="37" name="Content Placeholder 2">
                  <a:extLst>
                    <a:ext uri="{FF2B5EF4-FFF2-40B4-BE49-F238E27FC236}">
                      <a16:creationId xmlns:a16="http://schemas.microsoft.com/office/drawing/2014/main" id="{D2B7B4DC-EFD5-3D1A-FA03-4D4FB6F5C388}"/>
                    </a:ext>
                  </a:extLst>
                </p:cNvPr>
                <p:cNvSpPr txBox="1">
                  <a:spLocks/>
                </p:cNvSpPr>
                <p:nvPr/>
              </p:nvSpPr>
              <p:spPr>
                <a:xfrm>
                  <a:off x="5240678" y="2254347"/>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effectLst/>
                      <a:latin typeface="Arial" panose="020B0604020202020204" pitchFamily="34" charset="0"/>
                      <a:ea typeface="DengXian" panose="02010600030101010101" pitchFamily="2" charset="-122"/>
                      <a:cs typeface="Arial" panose="020B0604020202020204" pitchFamily="34" charset="0"/>
                    </a:rPr>
                    <a:t>Leydig cell mitochondria </a:t>
                  </a:r>
                  <a:endParaRPr lang="en-US" sz="1400">
                    <a:latin typeface="Arial" panose="020B060402020202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50B70E06-46B5-4238-E4DA-7DB1FD65EEFD}"/>
                    </a:ext>
                  </a:extLst>
                </p:cNvPr>
                <p:cNvSpPr txBox="1">
                  <a:spLocks/>
                </p:cNvSpPr>
                <p:nvPr/>
              </p:nvSpPr>
              <p:spPr>
                <a:xfrm>
                  <a:off x="4902734"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STEM and confocal</a:t>
                  </a:r>
                  <a:endParaRPr lang="en-US" sz="1600" b="1">
                    <a:latin typeface="Arial" panose="020B0604020202020204" pitchFamily="34" charset="0"/>
                    <a:cs typeface="Arial" panose="020B0604020202020204" pitchFamily="34" charset="0"/>
                  </a:endParaRPr>
                </a:p>
              </p:txBody>
            </p:sp>
          </p:grpSp>
        </p:grpSp>
        <p:pic>
          <p:nvPicPr>
            <p:cNvPr id="46" name="Graphic 45" descr="Microscope with solid fill">
              <a:extLst>
                <a:ext uri="{FF2B5EF4-FFF2-40B4-BE49-F238E27FC236}">
                  <a16:creationId xmlns:a16="http://schemas.microsoft.com/office/drawing/2014/main" id="{167517B3-B510-32D4-3899-41D4BD543A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3644" y="3721669"/>
              <a:ext cx="626198" cy="626198"/>
            </a:xfrm>
            <a:prstGeom prst="rect">
              <a:avLst/>
            </a:prstGeom>
          </p:spPr>
        </p:pic>
      </p:grpSp>
      <p:sp>
        <p:nvSpPr>
          <p:cNvPr id="38" name="Content Placeholder 2">
            <a:extLst>
              <a:ext uri="{FF2B5EF4-FFF2-40B4-BE49-F238E27FC236}">
                <a16:creationId xmlns:a16="http://schemas.microsoft.com/office/drawing/2014/main" id="{FB720B36-D4AA-A720-7372-95FE6A44E278}"/>
              </a:ext>
            </a:extLst>
          </p:cNvPr>
          <p:cNvSpPr txBox="1">
            <a:spLocks/>
          </p:cNvSpPr>
          <p:nvPr/>
        </p:nvSpPr>
        <p:spPr>
          <a:xfrm>
            <a:off x="5200402" y="1388095"/>
            <a:ext cx="3399879" cy="266614"/>
          </a:xfrm>
          <a:prstGeom prst="rect">
            <a:avLst/>
          </a:prstGeom>
          <a:solidFill>
            <a:srgbClr val="C9F0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i="1">
                <a:latin typeface="Arial" panose="020B0604020202020204" pitchFamily="34" charset="0"/>
                <a:cs typeface="Arial" panose="020B0604020202020204" pitchFamily="34" charset="0"/>
              </a:rPr>
              <a:t>In vivo </a:t>
            </a:r>
            <a:r>
              <a:rPr lang="en-US" sz="1400" b="1">
                <a:latin typeface="Arial" panose="020B0604020202020204" pitchFamily="34" charset="0"/>
                <a:cs typeface="Arial" panose="020B0604020202020204" pitchFamily="34" charset="0"/>
              </a:rPr>
              <a:t>effects of </a:t>
            </a:r>
            <a:r>
              <a:rPr lang="en-US" sz="1400" b="1" i="1" err="1">
                <a:latin typeface="Arial" panose="020B0604020202020204" pitchFamily="34" charset="0"/>
                <a:cs typeface="Arial" panose="020B0604020202020204" pitchFamily="34" charset="0"/>
              </a:rPr>
              <a:t>Veillonella</a:t>
            </a:r>
            <a:r>
              <a:rPr lang="en-US" sz="1400" b="1" i="1">
                <a:latin typeface="Arial" panose="020B0604020202020204" pitchFamily="34" charset="0"/>
                <a:cs typeface="Arial" panose="020B0604020202020204" pitchFamily="34" charset="0"/>
              </a:rPr>
              <a:t> dispar </a:t>
            </a:r>
          </a:p>
        </p:txBody>
      </p:sp>
      <p:grpSp>
        <p:nvGrpSpPr>
          <p:cNvPr id="55" name="Group 54">
            <a:extLst>
              <a:ext uri="{FF2B5EF4-FFF2-40B4-BE49-F238E27FC236}">
                <a16:creationId xmlns:a16="http://schemas.microsoft.com/office/drawing/2014/main" id="{A2C528C4-72D8-247D-E718-8FD72DB11FD0}"/>
              </a:ext>
            </a:extLst>
          </p:cNvPr>
          <p:cNvGrpSpPr/>
          <p:nvPr/>
        </p:nvGrpSpPr>
        <p:grpSpPr>
          <a:xfrm>
            <a:off x="9065977" y="1862362"/>
            <a:ext cx="2686408" cy="2170919"/>
            <a:chOff x="4876206" y="3661351"/>
            <a:chExt cx="2686408" cy="2170919"/>
          </a:xfrm>
        </p:grpSpPr>
        <p:grpSp>
          <p:nvGrpSpPr>
            <p:cNvPr id="48" name="Group 47">
              <a:extLst>
                <a:ext uri="{FF2B5EF4-FFF2-40B4-BE49-F238E27FC236}">
                  <a16:creationId xmlns:a16="http://schemas.microsoft.com/office/drawing/2014/main" id="{CB2EFF60-46FE-AAE0-5EEE-1569F825F3DF}"/>
                </a:ext>
              </a:extLst>
            </p:cNvPr>
            <p:cNvGrpSpPr/>
            <p:nvPr/>
          </p:nvGrpSpPr>
          <p:grpSpPr>
            <a:xfrm>
              <a:off x="4876206" y="4061387"/>
              <a:ext cx="2686408" cy="1770883"/>
              <a:chOff x="4860339" y="1807943"/>
              <a:chExt cx="2686408" cy="1770883"/>
            </a:xfrm>
          </p:grpSpPr>
          <p:sp>
            <p:nvSpPr>
              <p:cNvPr id="49" name="Rectangle: Rounded Corners 48">
                <a:extLst>
                  <a:ext uri="{FF2B5EF4-FFF2-40B4-BE49-F238E27FC236}">
                    <a16:creationId xmlns:a16="http://schemas.microsoft.com/office/drawing/2014/main" id="{FA17F14A-87D3-7251-2C87-F1FAD30D927E}"/>
                  </a:ext>
                </a:extLst>
              </p:cNvPr>
              <p:cNvSpPr/>
              <p:nvPr/>
            </p:nvSpPr>
            <p:spPr>
              <a:xfrm>
                <a:off x="4860339" y="1807943"/>
                <a:ext cx="2352764" cy="177088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3BD5AC73-CE64-E5C2-B530-3296C502B2F3}"/>
                  </a:ext>
                </a:extLst>
              </p:cNvPr>
              <p:cNvGrpSpPr/>
              <p:nvPr/>
            </p:nvGrpSpPr>
            <p:grpSpPr>
              <a:xfrm>
                <a:off x="4997009" y="1896368"/>
                <a:ext cx="2549738" cy="1360740"/>
                <a:chOff x="4997009" y="1896368"/>
                <a:chExt cx="2549738" cy="1360740"/>
              </a:xfrm>
            </p:grpSpPr>
            <p:sp>
              <p:nvSpPr>
                <p:cNvPr id="51" name="Content Placeholder 2">
                  <a:extLst>
                    <a:ext uri="{FF2B5EF4-FFF2-40B4-BE49-F238E27FC236}">
                      <a16:creationId xmlns:a16="http://schemas.microsoft.com/office/drawing/2014/main" id="{4E68EA92-4E93-4CB9-F6D2-C41887675338}"/>
                    </a:ext>
                  </a:extLst>
                </p:cNvPr>
                <p:cNvSpPr txBox="1">
                  <a:spLocks/>
                </p:cNvSpPr>
                <p:nvPr/>
              </p:nvSpPr>
              <p:spPr>
                <a:xfrm>
                  <a:off x="4997009" y="2206510"/>
                  <a:ext cx="2549738" cy="1050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a:effectLst/>
                      <a:latin typeface="Arial" panose="020B0604020202020204" pitchFamily="34" charset="0"/>
                      <a:ea typeface="DengXian" panose="02010600030101010101" pitchFamily="2" charset="-122"/>
                      <a:cs typeface="Arial" panose="020B0604020202020204" pitchFamily="34" charset="0"/>
                    </a:rPr>
                    <a:t>Levels of:</a:t>
                  </a:r>
                </a:p>
                <a:p>
                  <a:pPr>
                    <a:spcBef>
                      <a:spcPts val="0"/>
                    </a:spcBef>
                  </a:pPr>
                  <a:r>
                    <a:rPr lang="en-US" sz="1400">
                      <a:effectLst/>
                      <a:latin typeface="Arial" panose="020B0604020202020204" pitchFamily="34" charset="0"/>
                      <a:ea typeface="DengXian" panose="02010600030101010101" pitchFamily="2" charset="-122"/>
                      <a:cs typeface="Arial" panose="020B0604020202020204" pitchFamily="34" charset="0"/>
                    </a:rPr>
                    <a:t>Testosterone</a:t>
                  </a:r>
                </a:p>
                <a:p>
                  <a:pPr>
                    <a:spcBef>
                      <a:spcPts val="0"/>
                    </a:spcBef>
                  </a:pPr>
                  <a:r>
                    <a:rPr lang="en-US" sz="1400">
                      <a:effectLst/>
                      <a:latin typeface="Arial" panose="020B0604020202020204" pitchFamily="34" charset="0"/>
                      <a:ea typeface="DengXian" panose="02010600030101010101" pitchFamily="2" charset="-122"/>
                      <a:cs typeface="Arial" panose="020B0604020202020204" pitchFamily="34" charset="0"/>
                    </a:rPr>
                    <a:t>BAFF</a:t>
                  </a:r>
                </a:p>
                <a:p>
                  <a:pPr>
                    <a:spcBef>
                      <a:spcPts val="0"/>
                    </a:spcBef>
                  </a:pPr>
                  <a:r>
                    <a:rPr lang="en-US" sz="1400">
                      <a:latin typeface="Arial" panose="020B0604020202020204" pitchFamily="34" charset="0"/>
                      <a:ea typeface="DengXian" panose="02010600030101010101" pitchFamily="2" charset="-122"/>
                      <a:cs typeface="Arial" panose="020B0604020202020204" pitchFamily="34" charset="0"/>
                    </a:rPr>
                    <a:t>A</a:t>
                  </a:r>
                  <a:r>
                    <a:rPr lang="en-US" sz="1400">
                      <a:effectLst/>
                      <a:latin typeface="Arial" panose="020B0604020202020204" pitchFamily="34" charset="0"/>
                      <a:ea typeface="DengXian" panose="02010600030101010101" pitchFamily="2" charset="-122"/>
                      <a:cs typeface="Arial" panose="020B0604020202020204" pitchFamily="34" charset="0"/>
                    </a:rPr>
                    <a:t>rginine</a:t>
                  </a:r>
                </a:p>
                <a:p>
                  <a:pPr>
                    <a:spcBef>
                      <a:spcPts val="0"/>
                    </a:spcBef>
                  </a:pPr>
                  <a:endParaRPr lang="en-US" sz="1400">
                    <a:latin typeface="Arial" panose="020B0604020202020204" pitchFamily="34" charset="0"/>
                    <a:ea typeface="DengXian" panose="02010600030101010101" pitchFamily="2" charset="-122"/>
                    <a:cs typeface="Arial" panose="020B0604020202020204" pitchFamily="34" charset="0"/>
                  </a:endParaRPr>
                </a:p>
                <a:p>
                  <a:pPr marL="0" indent="0">
                    <a:spcBef>
                      <a:spcPts val="0"/>
                    </a:spcBef>
                    <a:buNone/>
                  </a:pPr>
                  <a:r>
                    <a:rPr lang="en-US" sz="1400">
                      <a:latin typeface="Arial" panose="020B0604020202020204" pitchFamily="34" charset="0"/>
                      <a:ea typeface="DengXian" panose="02010600030101010101" pitchFamily="2" charset="-122"/>
                      <a:cs typeface="Arial" panose="020B0604020202020204" pitchFamily="34" charset="0"/>
                    </a:rPr>
                    <a:t>with LC-MS/MS and Elisa. </a:t>
                  </a:r>
                  <a:endParaRPr lang="en-US" sz="1400">
                    <a:latin typeface="Arial" panose="020B0604020202020204" pitchFamily="34" charset="0"/>
                    <a:cs typeface="Arial" panose="020B0604020202020204" pitchFamily="34" charset="0"/>
                  </a:endParaRPr>
                </a:p>
              </p:txBody>
            </p:sp>
            <p:sp>
              <p:nvSpPr>
                <p:cNvPr id="52" name="Content Placeholder 2">
                  <a:extLst>
                    <a:ext uri="{FF2B5EF4-FFF2-40B4-BE49-F238E27FC236}">
                      <a16:creationId xmlns:a16="http://schemas.microsoft.com/office/drawing/2014/main" id="{65FF3A70-5B10-7BD2-C7D8-25445AF71EF5}"/>
                    </a:ext>
                  </a:extLst>
                </p:cNvPr>
                <p:cNvSpPr txBox="1">
                  <a:spLocks/>
                </p:cNvSpPr>
                <p:nvPr/>
              </p:nvSpPr>
              <p:spPr>
                <a:xfrm>
                  <a:off x="5023062" y="1896368"/>
                  <a:ext cx="1369826"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PBC cohort</a:t>
                  </a:r>
                  <a:endParaRPr lang="en-US" sz="1600" b="1">
                    <a:latin typeface="Arial" panose="020B0604020202020204" pitchFamily="34" charset="0"/>
                    <a:cs typeface="Arial" panose="020B0604020202020204" pitchFamily="34" charset="0"/>
                  </a:endParaRPr>
                </a:p>
              </p:txBody>
            </p:sp>
          </p:grpSp>
        </p:grpSp>
        <p:pic>
          <p:nvPicPr>
            <p:cNvPr id="54" name="Graphic 53" descr="Group of men with solid fill">
              <a:extLst>
                <a:ext uri="{FF2B5EF4-FFF2-40B4-BE49-F238E27FC236}">
                  <a16:creationId xmlns:a16="http://schemas.microsoft.com/office/drawing/2014/main" id="{075FD283-2375-77E9-72E8-BC5F5727F9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903" y="3661351"/>
              <a:ext cx="787466" cy="787466"/>
            </a:xfrm>
            <a:prstGeom prst="rect">
              <a:avLst/>
            </a:prstGeom>
          </p:spPr>
        </p:pic>
      </p:grpSp>
      <p:sp>
        <p:nvSpPr>
          <p:cNvPr id="57" name="TextBox 56">
            <a:extLst>
              <a:ext uri="{FF2B5EF4-FFF2-40B4-BE49-F238E27FC236}">
                <a16:creationId xmlns:a16="http://schemas.microsoft.com/office/drawing/2014/main" id="{65DD2C60-E262-EA6C-B858-22B37FBCCED7}"/>
              </a:ext>
            </a:extLst>
          </p:cNvPr>
          <p:cNvSpPr txBox="1"/>
          <p:nvPr/>
        </p:nvSpPr>
        <p:spPr>
          <a:xfrm>
            <a:off x="8974809" y="4698698"/>
            <a:ext cx="2669057" cy="954107"/>
          </a:xfrm>
          <a:prstGeom prst="rect">
            <a:avLst/>
          </a:prstGeom>
          <a:noFill/>
        </p:spPr>
        <p:txBody>
          <a:bodyPr wrap="square">
            <a:spAutoFit/>
          </a:bodyPr>
          <a:lstStyle/>
          <a:p>
            <a:pPr marL="285750" indent="-285750">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The in vivo effects of heterologous expression of the </a:t>
            </a:r>
            <a:r>
              <a:rPr lang="en-US" sz="1400" dirty="0" err="1">
                <a:latin typeface="Arial" panose="020B0604020202020204" pitchFamily="34" charset="0"/>
                <a:ea typeface="Calibri" panose="020F0502020204030204" pitchFamily="34" charset="0"/>
                <a:cs typeface="Arial" panose="020B0604020202020204" pitchFamily="34" charset="0"/>
              </a:rPr>
              <a:t>speA</a:t>
            </a:r>
            <a:r>
              <a:rPr lang="en-US" sz="1400" dirty="0">
                <a:latin typeface="Arial" panose="020B0604020202020204" pitchFamily="34" charset="0"/>
                <a:ea typeface="Calibri" panose="020F0502020204030204" pitchFamily="34" charset="0"/>
                <a:cs typeface="Arial" panose="020B0604020202020204" pitchFamily="34" charset="0"/>
              </a:rPr>
              <a:t> gene were evaluated in normal mice.</a:t>
            </a:r>
          </a:p>
        </p:txBody>
      </p:sp>
      <p:pic>
        <p:nvPicPr>
          <p:cNvPr id="3" name="Graphic 2" descr="Home with solid fill">
            <a:hlinkClick r:id="rId9" action="ppaction://hlinksldjump"/>
            <a:extLst>
              <a:ext uri="{FF2B5EF4-FFF2-40B4-BE49-F238E27FC236}">
                <a16:creationId xmlns:a16="http://schemas.microsoft.com/office/drawing/2014/main" id="{6F8DF90B-6EC5-679F-744E-501D36BC72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85308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B1C7-E4B8-FAED-49EE-63D7FE0CB3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41A4A7-CC74-54BF-BB40-E560BDB3A10E}"/>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TOP-051</a:t>
            </a:r>
            <a:r>
              <a:rPr lang="en-US" sz="1800">
                <a:latin typeface="Arial" panose="020B0604020202020204" pitchFamily="34" charset="0"/>
                <a:cs typeface="Arial" panose="020B0604020202020204" pitchFamily="34" charset="0"/>
              </a:rPr>
              <a:t> </a:t>
            </a:r>
            <a:r>
              <a:rPr lang="en-US" sz="1800" i="1" err="1">
                <a:latin typeface="Arial" panose="020B0604020202020204" pitchFamily="34" charset="0"/>
                <a:cs typeface="Arial" panose="020B0604020202020204" pitchFamily="34" charset="0"/>
              </a:rPr>
              <a:t>Veillonella</a:t>
            </a:r>
            <a:r>
              <a:rPr lang="en-US" sz="1800" i="1">
                <a:latin typeface="Arial" panose="020B0604020202020204" pitchFamily="34" charset="0"/>
                <a:cs typeface="Arial" panose="020B0604020202020204" pitchFamily="34" charset="0"/>
              </a:rPr>
              <a:t> dispar</a:t>
            </a:r>
            <a:r>
              <a:rPr lang="en-US" sz="1800">
                <a:latin typeface="Arial" panose="020B0604020202020204" pitchFamily="34" charset="0"/>
                <a:cs typeface="Arial" panose="020B0604020202020204" pitchFamily="34" charset="0"/>
              </a:rPr>
              <a:t>-mediated L-arginine depletion induces </a:t>
            </a:r>
            <a:r>
              <a:rPr lang="en-US" sz="1800" err="1">
                <a:latin typeface="Arial" panose="020B0604020202020204" pitchFamily="34" charset="0"/>
                <a:cs typeface="Arial" panose="020B0604020202020204" pitchFamily="34" charset="0"/>
              </a:rPr>
              <a:t>leydig</a:t>
            </a:r>
            <a:r>
              <a:rPr lang="en-US" sz="1800">
                <a:latin typeface="Arial" panose="020B0604020202020204" pitchFamily="34" charset="0"/>
                <a:cs typeface="Arial" panose="020B0604020202020204" pitchFamily="34" charset="0"/>
              </a:rPr>
              <a:t> cell mitochondrial apoptosis and suppresses testosterone synthesis to drive primary biliary cholangitis</a:t>
            </a:r>
          </a:p>
        </p:txBody>
      </p:sp>
      <p:sp>
        <p:nvSpPr>
          <p:cNvPr id="2" name="Rectangle: Rounded Corners 1">
            <a:extLst>
              <a:ext uri="{FF2B5EF4-FFF2-40B4-BE49-F238E27FC236}">
                <a16:creationId xmlns:a16="http://schemas.microsoft.com/office/drawing/2014/main" id="{21B6524C-BF8B-03E7-6106-FBE93DDAA2AB}"/>
              </a:ext>
            </a:extLst>
          </p:cNvPr>
          <p:cNvSpPr/>
          <p:nvPr/>
        </p:nvSpPr>
        <p:spPr>
          <a:xfrm>
            <a:off x="451873" y="519457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52E818-8BBA-CABD-9551-2355E2D4A072}"/>
              </a:ext>
            </a:extLst>
          </p:cNvPr>
          <p:cNvSpPr txBox="1"/>
          <p:nvPr/>
        </p:nvSpPr>
        <p:spPr>
          <a:xfrm>
            <a:off x="451873" y="5575429"/>
            <a:ext cx="11229130" cy="646331"/>
          </a:xfrm>
          <a:prstGeom prst="rect">
            <a:avLst/>
          </a:prstGeom>
          <a:noFill/>
        </p:spPr>
        <p:txBody>
          <a:bodyPr wrap="square">
            <a:spAutoFit/>
          </a:bodyPr>
          <a:lstStyle/>
          <a:p>
            <a:pPr algn="just"/>
            <a:r>
              <a:rPr lang="en-US">
                <a:effectLst/>
                <a:latin typeface="Arial" panose="020B0604020202020204" pitchFamily="34" charset="0"/>
                <a:ea typeface="DengXian" panose="02010600030101010101" pitchFamily="2" charset="-122"/>
                <a:cs typeface="Arial" panose="020B0604020202020204" pitchFamily="34" charset="0"/>
              </a:rPr>
              <a:t>Collectively, these findings identify a key role for L-arginine in regulating testosterone and B cell homeostasis and suggest a potential novel therapeutic strategy for the treatment of PBC.</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3E4E14E-74F5-6AA4-175F-D7445B441572}"/>
              </a:ext>
            </a:extLst>
          </p:cNvPr>
          <p:cNvSpPr/>
          <p:nvPr/>
        </p:nvSpPr>
        <p:spPr>
          <a:xfrm>
            <a:off x="352513" y="5094606"/>
            <a:ext cx="11499850" cy="1199506"/>
          </a:xfrm>
          <a:prstGeom prst="roundRect">
            <a:avLst>
              <a:gd name="adj" fmla="val 7283"/>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252098F-56DC-DA8B-50A2-D0FA4C4E6337}"/>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58026588-B436-955F-32B5-27F778A1B8FB}"/>
              </a:ext>
            </a:extLst>
          </p:cNvPr>
          <p:cNvSpPr/>
          <p:nvPr/>
        </p:nvSpPr>
        <p:spPr>
          <a:xfrm>
            <a:off x="346075" y="861403"/>
            <a:ext cx="11499850" cy="4133641"/>
          </a:xfrm>
          <a:prstGeom prst="roundRect">
            <a:avLst>
              <a:gd name="adj" fmla="val 2608"/>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FD1C0507-0109-A746-0E1E-A4D558DEF22E}"/>
              </a:ext>
            </a:extLst>
          </p:cNvPr>
          <p:cNvGrpSpPr/>
          <p:nvPr/>
        </p:nvGrpSpPr>
        <p:grpSpPr>
          <a:xfrm>
            <a:off x="451874" y="1455344"/>
            <a:ext cx="6860681" cy="3253796"/>
            <a:chOff x="451874" y="1485639"/>
            <a:chExt cx="6860681" cy="3253796"/>
          </a:xfrm>
        </p:grpSpPr>
        <p:grpSp>
          <p:nvGrpSpPr>
            <p:cNvPr id="16" name="Group 15">
              <a:extLst>
                <a:ext uri="{FF2B5EF4-FFF2-40B4-BE49-F238E27FC236}">
                  <a16:creationId xmlns:a16="http://schemas.microsoft.com/office/drawing/2014/main" id="{AFEB5C88-26D6-F4CE-E91A-081B80234E04}"/>
                </a:ext>
              </a:extLst>
            </p:cNvPr>
            <p:cNvGrpSpPr/>
            <p:nvPr/>
          </p:nvGrpSpPr>
          <p:grpSpPr>
            <a:xfrm>
              <a:off x="451874" y="1485639"/>
              <a:ext cx="6860681" cy="3253796"/>
              <a:chOff x="451873" y="1442078"/>
              <a:chExt cx="6860681" cy="3253796"/>
            </a:xfrm>
          </p:grpSpPr>
          <p:sp>
            <p:nvSpPr>
              <p:cNvPr id="13" name="Rectangle: Rounded Corners 12">
                <a:extLst>
                  <a:ext uri="{FF2B5EF4-FFF2-40B4-BE49-F238E27FC236}">
                    <a16:creationId xmlns:a16="http://schemas.microsoft.com/office/drawing/2014/main" id="{636AE821-53F3-A041-D4B5-20198E097EEC}"/>
                  </a:ext>
                </a:extLst>
              </p:cNvPr>
              <p:cNvSpPr/>
              <p:nvPr/>
            </p:nvSpPr>
            <p:spPr>
              <a:xfrm>
                <a:off x="451873" y="1442078"/>
                <a:ext cx="6860681" cy="3253796"/>
              </a:xfrm>
              <a:prstGeom prst="roundRect">
                <a:avLst>
                  <a:gd name="adj" fmla="val 3230"/>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EE5818D-F3FA-F029-8431-BC8BABA724E7}"/>
                  </a:ext>
                </a:extLst>
              </p:cNvPr>
              <p:cNvSpPr txBox="1"/>
              <p:nvPr/>
            </p:nvSpPr>
            <p:spPr>
              <a:xfrm>
                <a:off x="522659" y="1471501"/>
                <a:ext cx="6480707" cy="1492716"/>
              </a:xfrm>
              <a:prstGeom prst="rect">
                <a:avLst/>
              </a:prstGeom>
              <a:noFill/>
            </p:spPr>
            <p:txBody>
              <a:bodyPr wrap="square">
                <a:spAutoFit/>
              </a:bodyPr>
              <a:lstStyle/>
              <a:p>
                <a:pPr algn="just"/>
                <a:r>
                  <a:rPr lang="en-GB" sz="1300" b="1" i="1" dirty="0" err="1">
                    <a:effectLst/>
                    <a:latin typeface="Arial" panose="020B0604020202020204" pitchFamily="34" charset="0"/>
                    <a:ea typeface="Calibri" panose="020F0502020204030204" pitchFamily="34" charset="0"/>
                    <a:cs typeface="Arial" panose="020B0604020202020204" pitchFamily="34" charset="0"/>
                  </a:rPr>
                  <a:t>Veillonella</a:t>
                </a:r>
                <a:r>
                  <a:rPr lang="en-GB" sz="1300" b="1" i="1" dirty="0">
                    <a:effectLst/>
                    <a:latin typeface="Arial" panose="020B0604020202020204" pitchFamily="34" charset="0"/>
                    <a:ea typeface="Calibri" panose="020F0502020204030204" pitchFamily="34" charset="0"/>
                    <a:cs typeface="Arial" panose="020B0604020202020204" pitchFamily="34" charset="0"/>
                  </a:rPr>
                  <a:t> dispar </a:t>
                </a:r>
                <a:r>
                  <a:rPr lang="en-GB" sz="1300" b="1" dirty="0">
                    <a:latin typeface="Arial" panose="020B0604020202020204" pitchFamily="34" charset="0"/>
                    <a:ea typeface="Calibri" panose="020F0502020204030204" pitchFamily="34" charset="0"/>
                    <a:cs typeface="Arial" panose="020B0604020202020204" pitchFamily="34" charset="0"/>
                  </a:rPr>
                  <a:t>e</a:t>
                </a:r>
                <a:r>
                  <a:rPr lang="en-GB" sz="1300" b="1" dirty="0">
                    <a:effectLst/>
                    <a:latin typeface="Arial" panose="020B0604020202020204" pitchFamily="34" charset="0"/>
                    <a:ea typeface="Calibri" panose="020F0502020204030204" pitchFamily="34" charset="0"/>
                    <a:cs typeface="Arial" panose="020B0604020202020204" pitchFamily="34" charset="0"/>
                  </a:rPr>
                  <a:t>ffects in mice</a:t>
                </a:r>
                <a:endParaRPr lang="en-GB" sz="13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n-GB" sz="1300" dirty="0">
                    <a:latin typeface="Arial" panose="020B0604020202020204" pitchFamily="34" charset="0"/>
                    <a:ea typeface="Calibri" panose="020F0502020204030204" pitchFamily="34" charset="0"/>
                    <a:cs typeface="Arial" panose="020B0604020202020204" pitchFamily="34" charset="0"/>
                  </a:rPr>
                  <a:t>Increased </a:t>
                </a:r>
                <a:r>
                  <a:rPr lang="en-US" sz="1300" dirty="0">
                    <a:latin typeface="Arial" panose="020B0604020202020204" pitchFamily="34" charset="0"/>
                    <a:cs typeface="Arial" panose="020B0604020202020204" pitchFamily="34" charset="0"/>
                  </a:rPr>
                  <a:t>↑ </a:t>
                </a:r>
                <a:r>
                  <a:rPr lang="en-GB" sz="1300" dirty="0">
                    <a:latin typeface="Arial" panose="020B0604020202020204" pitchFamily="34" charset="0"/>
                    <a:ea typeface="Calibri" panose="020F0502020204030204" pitchFamily="34" charset="0"/>
                    <a:cs typeface="Arial" panose="020B0604020202020204" pitchFamily="34" charset="0"/>
                  </a:rPr>
                  <a:t>serum ALP, total bile acid, and liver injury in </a:t>
                </a:r>
                <a:r>
                  <a:rPr lang="en-GB" sz="1300" dirty="0" err="1">
                    <a:latin typeface="Arial" panose="020B0604020202020204" pitchFamily="34" charset="0"/>
                    <a:ea typeface="Calibri" panose="020F0502020204030204" pitchFamily="34" charset="0"/>
                    <a:cs typeface="Arial" panose="020B0604020202020204" pitchFamily="34" charset="0"/>
                  </a:rPr>
                  <a:t>pseudogerm</a:t>
                </a:r>
                <a:r>
                  <a:rPr lang="en-GB" sz="1300" dirty="0">
                    <a:latin typeface="Arial" panose="020B0604020202020204" pitchFamily="34" charset="0"/>
                    <a:ea typeface="Calibri" panose="020F0502020204030204" pitchFamily="34" charset="0"/>
                    <a:cs typeface="Arial" panose="020B0604020202020204" pitchFamily="34" charset="0"/>
                  </a:rPr>
                  <a:t>-free mice.</a:t>
                </a:r>
              </a:p>
              <a:p>
                <a:pPr marL="285750" indent="-285750" algn="just">
                  <a:buFont typeface="Wingdings" panose="05000000000000000000" pitchFamily="2" charset="2"/>
                  <a:buChar char="Ø"/>
                </a:pPr>
                <a:r>
                  <a:rPr lang="en-GB" sz="1300" dirty="0">
                    <a:latin typeface="Arial" panose="020B0604020202020204" pitchFamily="34" charset="0"/>
                    <a:ea typeface="Calibri" panose="020F0502020204030204" pitchFamily="34" charset="0"/>
                    <a:cs typeface="Arial" panose="020B0604020202020204" pitchFamily="34" charset="0"/>
                  </a:rPr>
                  <a:t>Aggravated liver injury in the 2OA-BSA-induced PBC model.</a:t>
                </a:r>
              </a:p>
              <a:p>
                <a:pPr marL="285750" indent="-285750" algn="just">
                  <a:buFont typeface="Wingdings" panose="05000000000000000000" pitchFamily="2" charset="2"/>
                  <a:buChar char="Ø"/>
                </a:pPr>
                <a:r>
                  <a:rPr lang="en-GB" sz="1300" dirty="0">
                    <a:latin typeface="Arial" panose="020B0604020202020204" pitchFamily="34" charset="0"/>
                    <a:ea typeface="Calibri" panose="020F0502020204030204" pitchFamily="34" charset="0"/>
                    <a:cs typeface="Arial" panose="020B0604020202020204" pitchFamily="34" charset="0"/>
                  </a:rPr>
                  <a:t>Decreased serum testosterone and L-arginine levels in cholangitis mice </a:t>
                </a:r>
                <a:r>
                  <a:rPr lang="en-US" sz="1300" dirty="0">
                    <a:latin typeface="Arial" panose="020B0604020202020204" pitchFamily="34" charset="0"/>
                    <a:ea typeface="Calibri" panose="020F0502020204030204" pitchFamily="34" charset="0"/>
                    <a:cs typeface="Arial" panose="020B0604020202020204" pitchFamily="34" charset="0"/>
                  </a:rPr>
                  <a:t>→ reduced feedback inhibition of BAFF → B cell proliferation → bile duct epithelial damage.</a:t>
                </a:r>
                <a:endParaRPr lang="en-GB" sz="13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endParaRPr lang="en-GB" sz="1300" dirty="0">
                  <a:latin typeface="Arial" panose="020B0604020202020204" pitchFamily="34" charset="0"/>
                  <a:ea typeface="Calibri" panose="020F050202020403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8F76AA56-6140-CA7F-613A-EB384ECD1278}"/>
                </a:ext>
              </a:extLst>
            </p:cNvPr>
            <p:cNvSpPr txBox="1"/>
            <p:nvPr/>
          </p:nvSpPr>
          <p:spPr>
            <a:xfrm>
              <a:off x="522660" y="2923207"/>
              <a:ext cx="6516101" cy="1692771"/>
            </a:xfrm>
            <a:prstGeom prst="rect">
              <a:avLst/>
            </a:prstGeom>
            <a:noFill/>
          </p:spPr>
          <p:txBody>
            <a:bodyPr wrap="square">
              <a:spAutoFit/>
            </a:bodyPr>
            <a:lstStyle/>
            <a:p>
              <a:pPr algn="just"/>
              <a:r>
                <a:rPr lang="en-GB" sz="1300" b="1">
                  <a:latin typeface="Arial" panose="020B0604020202020204" pitchFamily="34" charset="0"/>
                  <a:ea typeface="Calibri" panose="020F0502020204030204" pitchFamily="34" charset="0"/>
                  <a:cs typeface="Arial" panose="020B0604020202020204" pitchFamily="34" charset="0"/>
                </a:rPr>
                <a:t>Therapeutic modulation</a:t>
              </a:r>
            </a:p>
            <a:p>
              <a:pPr marL="285750" indent="-285750" algn="just">
                <a:buFont typeface="Wingdings" panose="05000000000000000000" pitchFamily="2" charset="2"/>
                <a:buChar char="Ø"/>
              </a:pPr>
              <a:r>
                <a:rPr lang="en-GB" sz="1300">
                  <a:effectLst/>
                  <a:latin typeface="Arial" panose="020B0604020202020204" pitchFamily="34" charset="0"/>
                  <a:ea typeface="Calibri" panose="020F0502020204030204" pitchFamily="34" charset="0"/>
                  <a:cs typeface="Arial" panose="020B0604020202020204" pitchFamily="34" charset="0"/>
                </a:rPr>
                <a:t>Testosterone supplementation or BAFF blockade </a:t>
              </a:r>
              <a:r>
                <a:rPr lang="en-US" sz="1300">
                  <a:latin typeface="Arial" panose="020B0604020202020204" pitchFamily="34" charset="0"/>
                  <a:ea typeface="Calibri" panose="020F0502020204030204" pitchFamily="34" charset="0"/>
                  <a:cs typeface="Arial" panose="020B0604020202020204" pitchFamily="34" charset="0"/>
                </a:rPr>
                <a:t>→ </a:t>
              </a:r>
              <a:r>
                <a:rPr lang="en-GB" sz="1300">
                  <a:effectLst/>
                  <a:latin typeface="Arial" panose="020B0604020202020204" pitchFamily="34" charset="0"/>
                  <a:ea typeface="Calibri" panose="020F0502020204030204" pitchFamily="34" charset="0"/>
                  <a:cs typeface="Arial" panose="020B0604020202020204" pitchFamily="34" charset="0"/>
                </a:rPr>
                <a:t>reduced number and activity of liver B cells.</a:t>
              </a:r>
            </a:p>
            <a:p>
              <a:pPr marL="285750" indent="-285750" algn="just">
                <a:buFont typeface="Wingdings" panose="05000000000000000000" pitchFamily="2" charset="2"/>
                <a:buChar char="Ø"/>
              </a:pPr>
              <a:r>
                <a:rPr lang="en-GB" sz="1300">
                  <a:effectLst/>
                  <a:latin typeface="Arial" panose="020B0604020202020204" pitchFamily="34" charset="0"/>
                  <a:ea typeface="Calibri" panose="020F0502020204030204" pitchFamily="34" charset="0"/>
                  <a:cs typeface="Arial" panose="020B0604020202020204" pitchFamily="34" charset="0"/>
                </a:rPr>
                <a:t>L-arginine supplementation </a:t>
              </a:r>
              <a:r>
                <a:rPr lang="en-US" sz="1300">
                  <a:latin typeface="Arial" panose="020B0604020202020204" pitchFamily="34" charset="0"/>
                  <a:ea typeface="Calibri" panose="020F0502020204030204" pitchFamily="34" charset="0"/>
                  <a:cs typeface="Arial" panose="020B0604020202020204" pitchFamily="34" charset="0"/>
                </a:rPr>
                <a:t>→ </a:t>
              </a:r>
              <a:r>
                <a:rPr lang="en-GB" sz="1300">
                  <a:effectLst/>
                  <a:latin typeface="Arial" panose="020B0604020202020204" pitchFamily="34" charset="0"/>
                  <a:ea typeface="Calibri" panose="020F0502020204030204" pitchFamily="34" charset="0"/>
                  <a:cs typeface="Arial" panose="020B0604020202020204" pitchFamily="34" charset="0"/>
                </a:rPr>
                <a:t>maintained mitochondrial function in Leydig cells by promoting nitric oxide release, reducing mitochondrial permeability pore opening, and limiting ROS release </a:t>
              </a:r>
              <a:r>
                <a:rPr lang="en-US" sz="1300">
                  <a:latin typeface="Arial" panose="020B0604020202020204" pitchFamily="34" charset="0"/>
                  <a:ea typeface="Calibri" panose="020F0502020204030204" pitchFamily="34" charset="0"/>
                  <a:cs typeface="Arial" panose="020B0604020202020204" pitchFamily="34" charset="0"/>
                </a:rPr>
                <a:t>→ </a:t>
              </a:r>
              <a:r>
                <a:rPr lang="en-US" sz="1300">
                  <a:effectLst/>
                  <a:latin typeface="Arial" panose="020B0604020202020204" pitchFamily="34" charset="0"/>
                  <a:ea typeface="Calibri" panose="020F0502020204030204" pitchFamily="34" charset="0"/>
                  <a:cs typeface="Arial" panose="020B0604020202020204" pitchFamily="34" charset="0"/>
                </a:rPr>
                <a:t>reduced release of cytochrome C and mitochondrial apoptosis and enhanced expression of testosterone synthesis-related proteins (</a:t>
              </a:r>
              <a:r>
                <a:rPr lang="en-US" sz="1300" err="1">
                  <a:effectLst/>
                  <a:latin typeface="Arial" panose="020B0604020202020204" pitchFamily="34" charset="0"/>
                  <a:ea typeface="Calibri" panose="020F0502020204030204" pitchFamily="34" charset="0"/>
                  <a:cs typeface="Arial" panose="020B0604020202020204" pitchFamily="34" charset="0"/>
                </a:rPr>
                <a:t>StAR</a:t>
              </a:r>
              <a:r>
                <a:rPr lang="en-US" sz="1300">
                  <a:effectLst/>
                  <a:latin typeface="Arial" panose="020B0604020202020204" pitchFamily="34" charset="0"/>
                  <a:ea typeface="Calibri" panose="020F0502020204030204" pitchFamily="34" charset="0"/>
                  <a:cs typeface="Arial" panose="020B0604020202020204" pitchFamily="34" charset="0"/>
                </a:rPr>
                <a:t>, P450scc, and 3β-HSD).</a:t>
              </a:r>
              <a:endParaRPr lang="en-GB" sz="1300">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8EC6967D-4A9E-5AA1-BB25-5E3AA2371B51}"/>
              </a:ext>
            </a:extLst>
          </p:cNvPr>
          <p:cNvGrpSpPr/>
          <p:nvPr/>
        </p:nvGrpSpPr>
        <p:grpSpPr>
          <a:xfrm>
            <a:off x="7418355" y="1470048"/>
            <a:ext cx="4153152" cy="1377315"/>
            <a:chOff x="7430019" y="1079922"/>
            <a:chExt cx="4153152" cy="1377315"/>
          </a:xfrm>
        </p:grpSpPr>
        <p:sp>
          <p:nvSpPr>
            <p:cNvPr id="25" name="Rectangle: Rounded Corners 24">
              <a:extLst>
                <a:ext uri="{FF2B5EF4-FFF2-40B4-BE49-F238E27FC236}">
                  <a16:creationId xmlns:a16="http://schemas.microsoft.com/office/drawing/2014/main" id="{EBB6B7DE-D5B6-A38A-0720-825D79A806D7}"/>
                </a:ext>
              </a:extLst>
            </p:cNvPr>
            <p:cNvSpPr/>
            <p:nvPr/>
          </p:nvSpPr>
          <p:spPr>
            <a:xfrm>
              <a:off x="7430019" y="1079922"/>
              <a:ext cx="4153152" cy="1377315"/>
            </a:xfrm>
            <a:prstGeom prst="roundRect">
              <a:avLst>
                <a:gd name="adj" fmla="val 4394"/>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F4A9085-A0F3-CF6E-EB55-31506EFD3DFB}"/>
                </a:ext>
              </a:extLst>
            </p:cNvPr>
            <p:cNvSpPr txBox="1"/>
            <p:nvPr/>
          </p:nvSpPr>
          <p:spPr>
            <a:xfrm>
              <a:off x="7619011" y="1183803"/>
              <a:ext cx="3775166" cy="1169551"/>
            </a:xfrm>
            <a:prstGeom prst="rect">
              <a:avLst/>
            </a:prstGeom>
            <a:noFill/>
          </p:spPr>
          <p:txBody>
            <a:bodyPr wrap="square">
              <a:spAutoFit/>
            </a:bodyPr>
            <a:lstStyle/>
            <a:p>
              <a:pPr algn="just"/>
              <a:r>
                <a:rPr lang="en-GB" sz="1350" b="1">
                  <a:latin typeface="Arial" panose="020B0604020202020204" pitchFamily="34" charset="0"/>
                  <a:ea typeface="Calibri" panose="020F0502020204030204" pitchFamily="34" charset="0"/>
                  <a:cs typeface="Arial" panose="020B0604020202020204" pitchFamily="34" charset="0"/>
                </a:rPr>
                <a:t>Mechanism</a:t>
              </a:r>
            </a:p>
            <a:p>
              <a:pPr marL="285750" indent="-285750" algn="just">
                <a:buFont typeface="Wingdings" panose="05000000000000000000" pitchFamily="2" charset="2"/>
                <a:buChar char="Ø"/>
              </a:pPr>
              <a:r>
                <a:rPr lang="en-GB" sz="1350" i="1" err="1">
                  <a:effectLst/>
                  <a:latin typeface="Arial" panose="020B0604020202020204" pitchFamily="34" charset="0"/>
                  <a:ea typeface="Calibri" panose="020F0502020204030204" pitchFamily="34" charset="0"/>
                  <a:cs typeface="Arial" panose="020B0604020202020204" pitchFamily="34" charset="0"/>
                </a:rPr>
                <a:t>Veillonella</a:t>
              </a:r>
              <a:r>
                <a:rPr lang="en-GB" sz="1350" i="1">
                  <a:effectLst/>
                  <a:latin typeface="Arial" panose="020B0604020202020204" pitchFamily="34" charset="0"/>
                  <a:ea typeface="Calibri" panose="020F0502020204030204" pitchFamily="34" charset="0"/>
                  <a:cs typeface="Arial" panose="020B0604020202020204" pitchFamily="34" charset="0"/>
                </a:rPr>
                <a:t> dispar </a:t>
              </a:r>
              <a:r>
                <a:rPr lang="en-GB" sz="1350">
                  <a:effectLst/>
                  <a:latin typeface="Arial" panose="020B0604020202020204" pitchFamily="34" charset="0"/>
                  <a:ea typeface="Calibri" panose="020F0502020204030204" pitchFamily="34" charset="0"/>
                  <a:cs typeface="Arial" panose="020B0604020202020204" pitchFamily="34" charset="0"/>
                </a:rPr>
                <a:t>contains </a:t>
              </a:r>
              <a:r>
                <a:rPr lang="en-GB" sz="1350" err="1">
                  <a:effectLst/>
                  <a:latin typeface="Arial" panose="020B0604020202020204" pitchFamily="34" charset="0"/>
                  <a:ea typeface="Calibri" panose="020F0502020204030204" pitchFamily="34" charset="0"/>
                  <a:cs typeface="Arial" panose="020B0604020202020204" pitchFamily="34" charset="0"/>
                </a:rPr>
                <a:t>speA</a:t>
              </a:r>
              <a:r>
                <a:rPr lang="en-GB" sz="1350">
                  <a:effectLst/>
                  <a:latin typeface="Arial" panose="020B0604020202020204" pitchFamily="34" charset="0"/>
                  <a:ea typeface="Calibri" panose="020F0502020204030204" pitchFamily="34" charset="0"/>
                  <a:cs typeface="Arial" panose="020B0604020202020204" pitchFamily="34" charset="0"/>
                </a:rPr>
                <a:t> gene, enabling efficient L-arginine degradation.</a:t>
              </a:r>
              <a:endParaRPr lang="en-GB" sz="135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n-GB" sz="1350">
                  <a:latin typeface="Arial" panose="020B0604020202020204" pitchFamily="34" charset="0"/>
                  <a:ea typeface="Calibri" panose="020F0502020204030204" pitchFamily="34" charset="0"/>
                  <a:cs typeface="Arial" panose="020B0604020202020204" pitchFamily="34" charset="0"/>
                </a:rPr>
                <a:t>H</a:t>
              </a:r>
              <a:r>
                <a:rPr lang="en-GB" sz="1350">
                  <a:effectLst/>
                  <a:latin typeface="Arial" panose="020B0604020202020204" pitchFamily="34" charset="0"/>
                  <a:ea typeface="Calibri" panose="020F0502020204030204" pitchFamily="34" charset="0"/>
                  <a:cs typeface="Arial" panose="020B0604020202020204" pitchFamily="34" charset="0"/>
                </a:rPr>
                <a:t>eterologous expression of </a:t>
              </a:r>
              <a:r>
                <a:rPr lang="en-GB" sz="1350" err="1">
                  <a:effectLst/>
                  <a:latin typeface="Arial" panose="020B0604020202020204" pitchFamily="34" charset="0"/>
                  <a:ea typeface="Calibri" panose="020F0502020204030204" pitchFamily="34" charset="0"/>
                  <a:cs typeface="Arial" panose="020B0604020202020204" pitchFamily="34" charset="0"/>
                </a:rPr>
                <a:t>speA</a:t>
              </a:r>
              <a:r>
                <a:rPr lang="en-GB" sz="1350">
                  <a:effectLst/>
                  <a:latin typeface="Arial" panose="020B0604020202020204" pitchFamily="34" charset="0"/>
                  <a:ea typeface="Calibri" panose="020F0502020204030204" pitchFamily="34" charset="0"/>
                  <a:cs typeface="Arial" panose="020B0604020202020204" pitchFamily="34" charset="0"/>
                </a:rPr>
                <a:t> eliminated L-arginine’s protective effects.</a:t>
              </a:r>
              <a:endParaRPr lang="en-GB" sz="1350">
                <a:latin typeface="Arial" panose="020B0604020202020204" pitchFamily="34" charset="0"/>
                <a:ea typeface="Calibri" panose="020F050202020403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90230523-0FBE-137C-9DC7-EC1C9932D947}"/>
              </a:ext>
            </a:extLst>
          </p:cNvPr>
          <p:cNvGrpSpPr/>
          <p:nvPr/>
        </p:nvGrpSpPr>
        <p:grpSpPr>
          <a:xfrm>
            <a:off x="7418354" y="2977757"/>
            <a:ext cx="4153153" cy="1731384"/>
            <a:chOff x="7530825" y="3262196"/>
            <a:chExt cx="4153153" cy="1556076"/>
          </a:xfrm>
        </p:grpSpPr>
        <p:sp>
          <p:nvSpPr>
            <p:cNvPr id="27" name="Rectangle: Rounded Corners 26">
              <a:extLst>
                <a:ext uri="{FF2B5EF4-FFF2-40B4-BE49-F238E27FC236}">
                  <a16:creationId xmlns:a16="http://schemas.microsoft.com/office/drawing/2014/main" id="{6D1FBE66-F775-E92A-A08E-36E4180C50DC}"/>
                </a:ext>
              </a:extLst>
            </p:cNvPr>
            <p:cNvSpPr/>
            <p:nvPr/>
          </p:nvSpPr>
          <p:spPr>
            <a:xfrm>
              <a:off x="7530825" y="3262196"/>
              <a:ext cx="4153153" cy="1556076"/>
            </a:xfrm>
            <a:prstGeom prst="roundRect">
              <a:avLst>
                <a:gd name="adj" fmla="val 5938"/>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BE8DC4-BADC-49FF-BBC7-EBFE561B12EF}"/>
                </a:ext>
              </a:extLst>
            </p:cNvPr>
            <p:cNvSpPr txBox="1"/>
            <p:nvPr/>
          </p:nvSpPr>
          <p:spPr>
            <a:xfrm>
              <a:off x="7719818" y="3335226"/>
              <a:ext cx="3775166" cy="1389982"/>
            </a:xfrm>
            <a:prstGeom prst="rect">
              <a:avLst/>
            </a:prstGeom>
            <a:noFill/>
          </p:spPr>
          <p:txBody>
            <a:bodyPr wrap="square">
              <a:spAutoFit/>
            </a:bodyPr>
            <a:lstStyle/>
            <a:p>
              <a:pPr algn="just"/>
              <a:r>
                <a:rPr lang="en-GB" sz="1350" b="1">
                  <a:latin typeface="Arial" panose="020B0604020202020204" pitchFamily="34" charset="0"/>
                  <a:ea typeface="Calibri" panose="020F0502020204030204" pitchFamily="34" charset="0"/>
                  <a:cs typeface="Arial" panose="020B0604020202020204" pitchFamily="34" charset="0"/>
                </a:rPr>
                <a:t>Treatment</a:t>
              </a:r>
            </a:p>
            <a:p>
              <a:pPr marL="285750" indent="-285750" algn="just">
                <a:buFont typeface="Wingdings" panose="05000000000000000000" pitchFamily="2" charset="2"/>
                <a:buChar char="Ø"/>
              </a:pPr>
              <a:r>
                <a:rPr lang="en-US" sz="1350">
                  <a:effectLst/>
                  <a:latin typeface="Arial" panose="020B0604020202020204" pitchFamily="34" charset="0"/>
                  <a:ea typeface="Calibri" panose="020F0502020204030204" pitchFamily="34" charset="0"/>
                  <a:cs typeface="Arial" panose="020B0604020202020204" pitchFamily="34" charset="0"/>
                </a:rPr>
                <a:t>L-arginine administration alleviated immune-mediated cholangitis in mice by reducing Leydig cell apoptosis.</a:t>
              </a:r>
            </a:p>
            <a:p>
              <a:pPr marL="285750" indent="-285750" algn="just">
                <a:buFont typeface="Wingdings" panose="05000000000000000000" pitchFamily="2" charset="2"/>
                <a:buChar char="Ø"/>
              </a:pPr>
              <a:r>
                <a:rPr lang="en-US" sz="1350">
                  <a:latin typeface="Arial" panose="020B0604020202020204" pitchFamily="34" charset="0"/>
                  <a:ea typeface="Calibri" panose="020F0502020204030204" pitchFamily="34" charset="0"/>
                  <a:cs typeface="Arial" panose="020B0604020202020204" pitchFamily="34" charset="0"/>
                </a:rPr>
                <a:t>C</a:t>
              </a:r>
              <a:r>
                <a:rPr lang="en-US" sz="1350">
                  <a:effectLst/>
                  <a:latin typeface="Arial" panose="020B0604020202020204" pitchFamily="34" charset="0"/>
                  <a:ea typeface="Calibri" panose="020F0502020204030204" pitchFamily="34" charset="0"/>
                  <a:cs typeface="Arial" panose="020B0604020202020204" pitchFamily="34" charset="0"/>
                </a:rPr>
                <a:t>ompared with healthy person, PBC patients had lower serum L-arginine and testosterone levels and higher BAFF.</a:t>
              </a:r>
              <a:endParaRPr lang="en-GB" sz="1350">
                <a:latin typeface="Arial" panose="020B0604020202020204" pitchFamily="34" charset="0"/>
                <a:ea typeface="Calibri" panose="020F0502020204030204" pitchFamily="34" charset="0"/>
                <a:cs typeface="Arial" panose="020B0604020202020204" pitchFamily="34" charset="0"/>
              </a:endParaRPr>
            </a:p>
          </p:txBody>
        </p:sp>
      </p:grpSp>
      <p:pic>
        <p:nvPicPr>
          <p:cNvPr id="5" name="Graphic 4" descr="Home with solid fill">
            <a:hlinkClick r:id="rId3" action="ppaction://hlinksldjump"/>
            <a:extLst>
              <a:ext uri="{FF2B5EF4-FFF2-40B4-BE49-F238E27FC236}">
                <a16:creationId xmlns:a16="http://schemas.microsoft.com/office/drawing/2014/main" id="{91CD873C-D92C-F9E4-65DE-E19504E3D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20150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ED39-F0D3-2EF5-124B-618CFED6EF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7A2341-768E-7401-2978-71D685B7EDEB}"/>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WED-045</a:t>
            </a:r>
            <a:r>
              <a:rPr lang="en-US" sz="1800">
                <a:latin typeface="Arial" panose="020B0604020202020204" pitchFamily="34" charset="0"/>
                <a:cs typeface="Arial" panose="020B0604020202020204" pitchFamily="34" charset="0"/>
              </a:rPr>
              <a:t>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PPAR-α is a key molecule mediating the diurnal variation of sepsis in mice</a:t>
            </a:r>
          </a:p>
        </p:txBody>
      </p:sp>
      <p:sp>
        <p:nvSpPr>
          <p:cNvPr id="5" name="Content Placeholder 2">
            <a:extLst>
              <a:ext uri="{FF2B5EF4-FFF2-40B4-BE49-F238E27FC236}">
                <a16:creationId xmlns:a16="http://schemas.microsoft.com/office/drawing/2014/main" id="{D4802862-3897-353A-BB43-ACD8112DEB51}"/>
              </a:ext>
            </a:extLst>
          </p:cNvPr>
          <p:cNvSpPr txBox="1">
            <a:spLocks/>
          </p:cNvSpPr>
          <p:nvPr/>
        </p:nvSpPr>
        <p:spPr>
          <a:xfrm>
            <a:off x="459514" y="1344205"/>
            <a:ext cx="11272972" cy="1282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en-US" sz="1800" kern="0">
                <a:effectLst/>
                <a:latin typeface="Arial" panose="020B0604020202020204" pitchFamily="34" charset="0"/>
                <a:ea typeface="SimSun" panose="02010600030101010101" pitchFamily="2" charset="-122"/>
              </a:rPr>
              <a:t>Studies have found that mice exposed to pathogens at ZT0 (the start of the light phase) survive better than those exposed at ZT12 (the end of the light phase).</a:t>
            </a:r>
          </a:p>
          <a:p>
            <a:pPr>
              <a:buClr>
                <a:srgbClr val="004B87"/>
              </a:buClr>
              <a:defRPr/>
            </a:pPr>
            <a:r>
              <a:rPr lang="en-US" sz="1800" kern="0">
                <a:effectLst/>
                <a:latin typeface="Arial" panose="020B0604020202020204" pitchFamily="34" charset="0"/>
                <a:ea typeface="SimSun" panose="02010600030101010101" pitchFamily="2" charset="-122"/>
              </a:rPr>
              <a:t>PPAR-α, a nuclear receptor activated by fatty acids and their derivatives, helps regulate metabolism and inflammation, with rhythmic expression changes over the 24-hour cycle.</a:t>
            </a:r>
          </a:p>
          <a:p>
            <a:pPr marL="0" indent="0">
              <a:buClr>
                <a:srgbClr val="004B87"/>
              </a:buClr>
              <a:buNone/>
              <a:defRPr/>
            </a:pPr>
            <a:r>
              <a:rPr lang="en-US" sz="1800" b="1">
                <a:solidFill>
                  <a:srgbClr val="5BC2E7"/>
                </a:solidFill>
                <a:latin typeface="Arial" panose="020B0604020202020204" pitchFamily="34" charset="0"/>
                <a:cs typeface="Arial" panose="020B0604020202020204" pitchFamily="34" charset="0"/>
              </a:rPr>
              <a:t>Aim:</a:t>
            </a:r>
            <a:r>
              <a:rPr lang="en-US" sz="1800">
                <a:effectLst/>
                <a:latin typeface="Arial" panose="020B0604020202020204" pitchFamily="34" charset="0"/>
                <a:ea typeface="Calibri" panose="020F0502020204030204" pitchFamily="34" charset="0"/>
              </a:rPr>
              <a:t> To understand how PPAR-α contributes to the circadian differences in sepsis.</a:t>
            </a:r>
            <a:endParaRPr lang="en-US" sz="1800">
              <a:effectLst/>
              <a:latin typeface="Times New Roman" panose="02020603050405020304" pitchFamily="18" charset="0"/>
              <a:ea typeface="Times New Roman" panose="02020603050405020304" pitchFamily="18" charset="0"/>
            </a:endParaRPr>
          </a:p>
          <a:p>
            <a:pPr marL="0" indent="0">
              <a:buClr>
                <a:srgbClr val="004B87"/>
              </a:buClr>
              <a:buFont typeface="Arial" panose="020B0604020202020204" pitchFamily="34" charset="0"/>
              <a:buNone/>
              <a:defRPr/>
            </a:pPr>
            <a:endParaRPr lang="en-US" sz="1800" i="1">
              <a:latin typeface="Times New Roman" panose="02020603050405020304" pitchFamily="18" charset="0"/>
              <a:ea typeface="Times New Roman" panose="02020603050405020304" pitchFamily="18"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4688A7F9-BBFF-0F8B-9C62-F50CB70B00E0}"/>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7" name="Rectangle: Rounded Corners 6">
            <a:extLst>
              <a:ext uri="{FF2B5EF4-FFF2-40B4-BE49-F238E27FC236}">
                <a16:creationId xmlns:a16="http://schemas.microsoft.com/office/drawing/2014/main" id="{CA67E274-CEEE-19ED-B3F0-F8F7B50988BA}"/>
              </a:ext>
            </a:extLst>
          </p:cNvPr>
          <p:cNvSpPr/>
          <p:nvPr/>
        </p:nvSpPr>
        <p:spPr>
          <a:xfrm>
            <a:off x="326282" y="846660"/>
            <a:ext cx="11551490" cy="2268016"/>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8B290881-EC98-598C-7D99-A861DFDD9205}"/>
              </a:ext>
            </a:extLst>
          </p:cNvPr>
          <p:cNvSpPr/>
          <p:nvPr/>
        </p:nvSpPr>
        <p:spPr>
          <a:xfrm>
            <a:off x="515507" y="3467922"/>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9" name="Rectangle: Rounded Corners 8">
            <a:extLst>
              <a:ext uri="{FF2B5EF4-FFF2-40B4-BE49-F238E27FC236}">
                <a16:creationId xmlns:a16="http://schemas.microsoft.com/office/drawing/2014/main" id="{A98F86E3-A914-E963-13AD-38460C7AF090}"/>
              </a:ext>
            </a:extLst>
          </p:cNvPr>
          <p:cNvSpPr/>
          <p:nvPr/>
        </p:nvSpPr>
        <p:spPr>
          <a:xfrm>
            <a:off x="326281" y="3327991"/>
            <a:ext cx="11551491" cy="2984835"/>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27B2D8D5-A9A6-32B2-436E-DEC9D28013C5}"/>
              </a:ext>
            </a:extLst>
          </p:cNvPr>
          <p:cNvGrpSpPr/>
          <p:nvPr/>
        </p:nvGrpSpPr>
        <p:grpSpPr>
          <a:xfrm>
            <a:off x="150535" y="3736489"/>
            <a:ext cx="3525979" cy="2716268"/>
            <a:chOff x="4496344" y="1491661"/>
            <a:chExt cx="3525979" cy="2716268"/>
          </a:xfrm>
        </p:grpSpPr>
        <p:sp>
          <p:nvSpPr>
            <p:cNvPr id="10" name="Rectangle: Rounded Corners 9">
              <a:extLst>
                <a:ext uri="{FF2B5EF4-FFF2-40B4-BE49-F238E27FC236}">
                  <a16:creationId xmlns:a16="http://schemas.microsoft.com/office/drawing/2014/main" id="{553A4859-D24C-22E5-04EF-B3F4D23FC79E}"/>
                </a:ext>
              </a:extLst>
            </p:cNvPr>
            <p:cNvSpPr/>
            <p:nvPr/>
          </p:nvSpPr>
          <p:spPr>
            <a:xfrm>
              <a:off x="4860338" y="1807943"/>
              <a:ext cx="3161985" cy="1958569"/>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1" name="Group 10">
              <a:extLst>
                <a:ext uri="{FF2B5EF4-FFF2-40B4-BE49-F238E27FC236}">
                  <a16:creationId xmlns:a16="http://schemas.microsoft.com/office/drawing/2014/main" id="{51EEEB31-175B-BCBD-2EDB-F74B970105D5}"/>
                </a:ext>
              </a:extLst>
            </p:cNvPr>
            <p:cNvGrpSpPr/>
            <p:nvPr/>
          </p:nvGrpSpPr>
          <p:grpSpPr>
            <a:xfrm>
              <a:off x="4496344" y="1491661"/>
              <a:ext cx="3525979" cy="2716268"/>
              <a:chOff x="4496344" y="1491661"/>
              <a:chExt cx="3525979" cy="2716268"/>
            </a:xfrm>
          </p:grpSpPr>
          <p:sp>
            <p:nvSpPr>
              <p:cNvPr id="12" name="Content Placeholder 2">
                <a:extLst>
                  <a:ext uri="{FF2B5EF4-FFF2-40B4-BE49-F238E27FC236}">
                    <a16:creationId xmlns:a16="http://schemas.microsoft.com/office/drawing/2014/main" id="{99ACE20D-F692-3AF1-6872-9F75FB61D09A}"/>
                  </a:ext>
                </a:extLst>
              </p:cNvPr>
              <p:cNvSpPr txBox="1">
                <a:spLocks/>
              </p:cNvSpPr>
              <p:nvPr/>
            </p:nvSpPr>
            <p:spPr>
              <a:xfrm>
                <a:off x="4955479" y="2216115"/>
                <a:ext cx="3066844" cy="1991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350" kern="0">
                    <a:latin typeface="Arial" panose="020B0604020202020204" pitchFamily="34" charset="0"/>
                    <a:ea typeface="Calibri" panose="020F0502020204030204" pitchFamily="34" charset="0"/>
                  </a:rPr>
                  <a:t>C</a:t>
                </a:r>
                <a:r>
                  <a:rPr lang="en-US" sz="1350" kern="0">
                    <a:effectLst/>
                    <a:latin typeface="Arial" panose="020B0604020202020204" pitchFamily="34" charset="0"/>
                    <a:ea typeface="Calibri" panose="020F0502020204030204" pitchFamily="34" charset="0"/>
                  </a:rPr>
                  <a:t>ecal ligation and puncture (CLP)</a:t>
                </a:r>
              </a:p>
              <a:p>
                <a:pPr>
                  <a:spcBef>
                    <a:spcPts val="0"/>
                  </a:spcBef>
                </a:pPr>
                <a:r>
                  <a:rPr lang="en-US" sz="1350" kern="0">
                    <a:latin typeface="Arial" panose="020B0604020202020204" pitchFamily="34" charset="0"/>
                    <a:ea typeface="Calibri" panose="020F0502020204030204" pitchFamily="34" charset="0"/>
                  </a:rPr>
                  <a:t>ZT1 and ZT13.</a:t>
                </a:r>
              </a:p>
              <a:p>
                <a:pPr>
                  <a:spcBef>
                    <a:spcPts val="0"/>
                  </a:spcBef>
                </a:pPr>
                <a:r>
                  <a:rPr lang="en-US" sz="1350">
                    <a:latin typeface="Arial" panose="020B0604020202020204" pitchFamily="34" charset="0"/>
                  </a:rPr>
                  <a:t>Metabolic response </a:t>
                </a:r>
                <a:r>
                  <a:rPr lang="en-US" sz="1350">
                    <a:latin typeface="Arial" panose="020B0604020202020204" pitchFamily="34" charset="0"/>
                    <a:sym typeface="Wingdings" panose="05000000000000000000" pitchFamily="2" charset="2"/>
                  </a:rPr>
                  <a:t> survival analysis, biochemical assays, ELISA, RNA-seq, LC/MS.</a:t>
                </a:r>
              </a:p>
              <a:p>
                <a:pPr>
                  <a:spcBef>
                    <a:spcPts val="0"/>
                  </a:spcBef>
                </a:pPr>
                <a:r>
                  <a:rPr lang="en-US" sz="1350">
                    <a:latin typeface="Arial" panose="020B0604020202020204" pitchFamily="34" charset="0"/>
                  </a:rPr>
                  <a:t>Pre-treatment with ATGL inhibitor </a:t>
                </a:r>
                <a:r>
                  <a:rPr lang="en-US" sz="1350" err="1">
                    <a:latin typeface="Arial" panose="020B0604020202020204" pitchFamily="34" charset="0"/>
                  </a:rPr>
                  <a:t>Atglistatin</a:t>
                </a:r>
                <a:r>
                  <a:rPr lang="en-US" sz="1350">
                    <a:latin typeface="Arial" panose="020B0604020202020204" pitchFamily="34" charset="0"/>
                  </a:rPr>
                  <a:t>.</a:t>
                </a:r>
              </a:p>
              <a:p>
                <a:pPr marL="0" indent="0">
                  <a:spcBef>
                    <a:spcPts val="0"/>
                  </a:spcBef>
                  <a:buNone/>
                </a:pPr>
                <a:endParaRPr lang="en-US" sz="1350">
                  <a:latin typeface="Arial" panose="020B0604020202020204" pitchFamily="34" charset="0"/>
                  <a:sym typeface="Wingdings" panose="05000000000000000000" pitchFamily="2" charset="2"/>
                </a:endParaRPr>
              </a:p>
              <a:p>
                <a:pPr>
                  <a:spcBef>
                    <a:spcPts val="0"/>
                  </a:spcBef>
                </a:pPr>
                <a:endParaRPr lang="en-US" sz="1350">
                  <a:latin typeface="Arial" panose="020B0604020202020204" pitchFamily="34" charset="0"/>
                </a:endParaRPr>
              </a:p>
              <a:p>
                <a:pPr>
                  <a:spcBef>
                    <a:spcPts val="0"/>
                  </a:spcBef>
                </a:pPr>
                <a:endParaRPr lang="en-US" sz="1350">
                  <a:latin typeface="Arial" panose="020B0604020202020204" pitchFamily="34" charset="0"/>
                </a:endParaRPr>
              </a:p>
            </p:txBody>
          </p:sp>
          <p:pic>
            <p:nvPicPr>
              <p:cNvPr id="13" name="Graphic 12" descr="Rat with solid fill">
                <a:extLst>
                  <a:ext uri="{FF2B5EF4-FFF2-40B4-BE49-F238E27FC236}">
                    <a16:creationId xmlns:a16="http://schemas.microsoft.com/office/drawing/2014/main" id="{62558B9B-946A-0DE2-1227-AB513CB506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8538" y="1491661"/>
                <a:ext cx="821787" cy="854795"/>
              </a:xfrm>
              <a:prstGeom prst="rect">
                <a:avLst/>
              </a:prstGeom>
            </p:spPr>
          </p:pic>
          <p:sp>
            <p:nvSpPr>
              <p:cNvPr id="14" name="Content Placeholder 2">
                <a:extLst>
                  <a:ext uri="{FF2B5EF4-FFF2-40B4-BE49-F238E27FC236}">
                    <a16:creationId xmlns:a16="http://schemas.microsoft.com/office/drawing/2014/main" id="{4008734E-7309-B143-90EC-94FD29593AA9}"/>
                  </a:ext>
                </a:extLst>
              </p:cNvPr>
              <p:cNvSpPr txBox="1">
                <a:spLocks/>
              </p:cNvSpPr>
              <p:nvPr/>
            </p:nvSpPr>
            <p:spPr>
              <a:xfrm>
                <a:off x="4496344" y="1919059"/>
                <a:ext cx="1875524" cy="5308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WT mice</a:t>
                </a:r>
              </a:p>
            </p:txBody>
          </p:sp>
        </p:grpSp>
      </p:grpSp>
      <p:grpSp>
        <p:nvGrpSpPr>
          <p:cNvPr id="32" name="Group 31">
            <a:extLst>
              <a:ext uri="{FF2B5EF4-FFF2-40B4-BE49-F238E27FC236}">
                <a16:creationId xmlns:a16="http://schemas.microsoft.com/office/drawing/2014/main" id="{2E7C42DC-381A-3420-8EB0-8461C87C94E8}"/>
              </a:ext>
            </a:extLst>
          </p:cNvPr>
          <p:cNvGrpSpPr/>
          <p:nvPr/>
        </p:nvGrpSpPr>
        <p:grpSpPr>
          <a:xfrm>
            <a:off x="6323616" y="3459108"/>
            <a:ext cx="5258714" cy="1445193"/>
            <a:chOff x="2427599" y="5349679"/>
            <a:chExt cx="5258714" cy="1445193"/>
          </a:xfrm>
        </p:grpSpPr>
        <p:grpSp>
          <p:nvGrpSpPr>
            <p:cNvPr id="23" name="Group 22">
              <a:extLst>
                <a:ext uri="{FF2B5EF4-FFF2-40B4-BE49-F238E27FC236}">
                  <a16:creationId xmlns:a16="http://schemas.microsoft.com/office/drawing/2014/main" id="{35E9CAC9-23A9-4CD4-1FE2-4AAA6FE2D6B8}"/>
                </a:ext>
              </a:extLst>
            </p:cNvPr>
            <p:cNvGrpSpPr/>
            <p:nvPr/>
          </p:nvGrpSpPr>
          <p:grpSpPr>
            <a:xfrm>
              <a:off x="2427599" y="5349679"/>
              <a:ext cx="5258714" cy="1445193"/>
              <a:chOff x="4514020" y="1906888"/>
              <a:chExt cx="5258714" cy="1445193"/>
            </a:xfrm>
          </p:grpSpPr>
          <p:sp>
            <p:nvSpPr>
              <p:cNvPr id="24" name="Rectangle: Rounded Corners 23">
                <a:extLst>
                  <a:ext uri="{FF2B5EF4-FFF2-40B4-BE49-F238E27FC236}">
                    <a16:creationId xmlns:a16="http://schemas.microsoft.com/office/drawing/2014/main" id="{A9255E95-9BF9-FB7D-9F66-570C0DC65F6D}"/>
                  </a:ext>
                </a:extLst>
              </p:cNvPr>
              <p:cNvSpPr/>
              <p:nvPr/>
            </p:nvSpPr>
            <p:spPr>
              <a:xfrm>
                <a:off x="4514020" y="1906888"/>
                <a:ext cx="5258714" cy="144519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25" name="Group 24">
                <a:extLst>
                  <a:ext uri="{FF2B5EF4-FFF2-40B4-BE49-F238E27FC236}">
                    <a16:creationId xmlns:a16="http://schemas.microsoft.com/office/drawing/2014/main" id="{8163BA1A-3CBE-28F7-D076-2F988EBF7C28}"/>
                  </a:ext>
                </a:extLst>
              </p:cNvPr>
              <p:cNvGrpSpPr/>
              <p:nvPr/>
            </p:nvGrpSpPr>
            <p:grpSpPr>
              <a:xfrm>
                <a:off x="4587480" y="1977439"/>
                <a:ext cx="2398841" cy="654672"/>
                <a:chOff x="4587480" y="1977439"/>
                <a:chExt cx="2398841" cy="654672"/>
              </a:xfrm>
            </p:grpSpPr>
            <p:sp>
              <p:nvSpPr>
                <p:cNvPr id="26" name="Content Placeholder 2">
                  <a:extLst>
                    <a:ext uri="{FF2B5EF4-FFF2-40B4-BE49-F238E27FC236}">
                      <a16:creationId xmlns:a16="http://schemas.microsoft.com/office/drawing/2014/main" id="{BAB58E34-334C-A9FD-C673-524C2657B3C0}"/>
                    </a:ext>
                  </a:extLst>
                </p:cNvPr>
                <p:cNvSpPr txBox="1">
                  <a:spLocks/>
                </p:cNvSpPr>
                <p:nvPr/>
              </p:nvSpPr>
              <p:spPr>
                <a:xfrm>
                  <a:off x="5318386" y="2164478"/>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a:latin typeface="Arial" panose="020B0604020202020204" pitchFamily="34" charset="0"/>
                  </a:endParaRPr>
                </a:p>
              </p:txBody>
            </p:sp>
            <p:sp>
              <p:nvSpPr>
                <p:cNvPr id="28" name="Content Placeholder 2">
                  <a:extLst>
                    <a:ext uri="{FF2B5EF4-FFF2-40B4-BE49-F238E27FC236}">
                      <a16:creationId xmlns:a16="http://schemas.microsoft.com/office/drawing/2014/main" id="{F82883F4-450D-19B2-1146-1CBDD2ECC04F}"/>
                    </a:ext>
                  </a:extLst>
                </p:cNvPr>
                <p:cNvSpPr txBox="1">
                  <a:spLocks/>
                </p:cNvSpPr>
                <p:nvPr/>
              </p:nvSpPr>
              <p:spPr>
                <a:xfrm>
                  <a:off x="4587480" y="1977439"/>
                  <a:ext cx="2237407" cy="25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err="1">
                      <a:latin typeface="Arial" panose="020B0604020202020204" pitchFamily="34" charset="0"/>
                    </a:rPr>
                    <a:t>si</a:t>
                  </a:r>
                  <a:r>
                    <a:rPr lang="en-US" sz="1400" b="1">
                      <a:latin typeface="Arial" panose="020B0604020202020204" pitchFamily="34" charset="0"/>
                    </a:rPr>
                    <a:t>-PPAR-</a:t>
                  </a:r>
                  <a:r>
                    <a:rPr lang="el-GR" sz="1400" b="1">
                      <a:latin typeface="Arial" panose="020B0604020202020204" pitchFamily="34" charset="0"/>
                    </a:rPr>
                    <a:t>α</a:t>
                  </a:r>
                  <a:r>
                    <a:rPr lang="en-GB" sz="1400" b="1">
                      <a:latin typeface="Arial" panose="020B0604020202020204" pitchFamily="34" charset="0"/>
                    </a:rPr>
                    <a:t> AML12 cells</a:t>
                  </a:r>
                  <a:endParaRPr lang="en-US" sz="1600" b="1">
                    <a:latin typeface="Arial" panose="020B0604020202020204" pitchFamily="34" charset="0"/>
                  </a:endParaRPr>
                </a:p>
              </p:txBody>
            </p:sp>
          </p:grpSp>
        </p:grpSp>
        <p:sp>
          <p:nvSpPr>
            <p:cNvPr id="30" name="TextBox 29">
              <a:extLst>
                <a:ext uri="{FF2B5EF4-FFF2-40B4-BE49-F238E27FC236}">
                  <a16:creationId xmlns:a16="http://schemas.microsoft.com/office/drawing/2014/main" id="{F2A81DCC-D4CE-E80F-4D96-62CD631A5832}"/>
                </a:ext>
              </a:extLst>
            </p:cNvPr>
            <p:cNvSpPr txBox="1"/>
            <p:nvPr/>
          </p:nvSpPr>
          <p:spPr>
            <a:xfrm>
              <a:off x="3295982" y="5696348"/>
              <a:ext cx="4315661" cy="923330"/>
            </a:xfrm>
            <a:prstGeom prst="rect">
              <a:avLst/>
            </a:prstGeom>
            <a:noFill/>
          </p:spPr>
          <p:txBody>
            <a:bodyPr wrap="square">
              <a:spAutoFit/>
            </a:bodyPr>
            <a:lstStyle/>
            <a:p>
              <a:pPr marL="285750" indent="-285750">
                <a:buFont typeface="Arial" panose="020B0604020202020204" pitchFamily="34" charset="0"/>
                <a:buChar char="•"/>
              </a:pPr>
              <a:r>
                <a:rPr lang="en-US" sz="1350" dirty="0">
                  <a:effectLst/>
                  <a:latin typeface="Arial" panose="020B0604020202020204" pitchFamily="34" charset="0"/>
                  <a:ea typeface="SimSun" panose="02010600030101010101" pitchFamily="2" charset="-122"/>
                  <a:cs typeface="Arial" panose="020B0604020202020204" pitchFamily="34" charset="0"/>
                </a:rPr>
                <a:t>Serum shock</a:t>
              </a:r>
              <a:r>
                <a:rPr lang="en-US" sz="1350" dirty="0">
                  <a:latin typeface="Arial" panose="020B0604020202020204" pitchFamily="34" charset="0"/>
                  <a:ea typeface="SimSun" panose="02010600030101010101" pitchFamily="2" charset="-122"/>
                  <a:cs typeface="Arial" panose="020B0604020202020204" pitchFamily="34" charset="0"/>
                </a:rPr>
                <a:t> </a:t>
              </a:r>
              <a:r>
                <a:rPr lang="en-US" sz="1350" dirty="0">
                  <a:latin typeface="Arial" panose="020B0604020202020204" pitchFamily="34" charset="0"/>
                  <a:ea typeface="SimSun" panose="02010600030101010101" pitchFamily="2" charset="-122"/>
                  <a:cs typeface="Arial" panose="020B0604020202020204" pitchFamily="34" charset="0"/>
                  <a:sym typeface="Wingdings" panose="05000000000000000000" pitchFamily="2" charset="2"/>
                </a:rPr>
                <a:t> </a:t>
              </a:r>
              <a:r>
                <a:rPr lang="en-US" sz="1350" kern="0" dirty="0">
                  <a:latin typeface="Arial" panose="020B0604020202020204" pitchFamily="34" charset="0"/>
                  <a:ea typeface="Calibri" panose="020F0502020204030204" pitchFamily="34" charset="0"/>
                  <a:cs typeface="Arial" panose="020B0604020202020204" pitchFamily="34" charset="0"/>
                </a:rPr>
                <a:t>rhythmic changes in circadian factors and PPAR-α target genes with qPCR.</a:t>
              </a: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Pre-treated with LPS + rapamycin/chloroquine </a:t>
              </a:r>
              <a:r>
                <a:rPr lang="en-US" sz="1350" dirty="0">
                  <a:latin typeface="Arial" panose="020B0604020202020204" pitchFamily="34" charset="0"/>
                  <a:cs typeface="Arial" panose="020B0604020202020204" pitchFamily="34" charset="0"/>
                  <a:sym typeface="Wingdings" panose="05000000000000000000" pitchFamily="2" charset="2"/>
                </a:rPr>
                <a:t> changes in autophagic flux through Western blot</a:t>
              </a:r>
              <a:r>
                <a:rPr lang="en-US" sz="1350" dirty="0">
                  <a:sym typeface="Wingdings" panose="05000000000000000000" pitchFamily="2" charset="2"/>
                </a:rPr>
                <a:t>.</a:t>
              </a:r>
              <a:endParaRPr lang="en-US" sz="1350" dirty="0">
                <a:latin typeface="Arial" panose="020B0604020202020204" pitchFamily="34" charset="0"/>
              </a:endParaRPr>
            </a:p>
          </p:txBody>
        </p:sp>
        <p:pic>
          <p:nvPicPr>
            <p:cNvPr id="31" name="Picture 2" descr="Petri dish - Free education icons">
              <a:extLst>
                <a:ext uri="{FF2B5EF4-FFF2-40B4-BE49-F238E27FC236}">
                  <a16:creationId xmlns:a16="http://schemas.microsoft.com/office/drawing/2014/main" id="{F5007918-5EFD-2BF2-4472-C1F506C0BF1F}"/>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56242" y="5841085"/>
              <a:ext cx="563994" cy="563994"/>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Content Placeholder 2">
            <a:extLst>
              <a:ext uri="{FF2B5EF4-FFF2-40B4-BE49-F238E27FC236}">
                <a16:creationId xmlns:a16="http://schemas.microsoft.com/office/drawing/2014/main" id="{E3B3C0B2-FF11-CA67-2802-04630143E6A5}"/>
              </a:ext>
            </a:extLst>
          </p:cNvPr>
          <p:cNvSpPr txBox="1">
            <a:spLocks/>
          </p:cNvSpPr>
          <p:nvPr/>
        </p:nvSpPr>
        <p:spPr>
          <a:xfrm>
            <a:off x="7976836" y="4983007"/>
            <a:ext cx="1875524" cy="1329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600" b="1">
              <a:latin typeface="Arial" panose="020B0604020202020204" pitchFamily="34" charset="0"/>
            </a:endParaRPr>
          </a:p>
        </p:txBody>
      </p:sp>
      <p:grpSp>
        <p:nvGrpSpPr>
          <p:cNvPr id="43" name="Group 42">
            <a:extLst>
              <a:ext uri="{FF2B5EF4-FFF2-40B4-BE49-F238E27FC236}">
                <a16:creationId xmlns:a16="http://schemas.microsoft.com/office/drawing/2014/main" id="{45BCA9E6-74EF-5088-504B-E439ECC25290}"/>
              </a:ext>
            </a:extLst>
          </p:cNvPr>
          <p:cNvGrpSpPr/>
          <p:nvPr/>
        </p:nvGrpSpPr>
        <p:grpSpPr>
          <a:xfrm>
            <a:off x="3550012" y="3271107"/>
            <a:ext cx="2623449" cy="2852306"/>
            <a:chOff x="4588448" y="1554491"/>
            <a:chExt cx="2623449" cy="2852306"/>
          </a:xfrm>
        </p:grpSpPr>
        <p:sp>
          <p:nvSpPr>
            <p:cNvPr id="45" name="Rectangle: Rounded Corners 44">
              <a:extLst>
                <a:ext uri="{FF2B5EF4-FFF2-40B4-BE49-F238E27FC236}">
                  <a16:creationId xmlns:a16="http://schemas.microsoft.com/office/drawing/2014/main" id="{B775A1D5-B349-492B-B2AD-A5E33C400092}"/>
                </a:ext>
              </a:extLst>
            </p:cNvPr>
            <p:cNvSpPr/>
            <p:nvPr/>
          </p:nvSpPr>
          <p:spPr>
            <a:xfrm>
              <a:off x="4860339" y="1807942"/>
              <a:ext cx="2351558" cy="2598855"/>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47" name="Group 46">
              <a:extLst>
                <a:ext uri="{FF2B5EF4-FFF2-40B4-BE49-F238E27FC236}">
                  <a16:creationId xmlns:a16="http://schemas.microsoft.com/office/drawing/2014/main" id="{D680A3F5-5388-6D68-C5EB-5CDD26FB6197}"/>
                </a:ext>
              </a:extLst>
            </p:cNvPr>
            <p:cNvGrpSpPr/>
            <p:nvPr/>
          </p:nvGrpSpPr>
          <p:grpSpPr>
            <a:xfrm>
              <a:off x="4588448" y="1554491"/>
              <a:ext cx="2623448" cy="2555091"/>
              <a:chOff x="4588448" y="1554491"/>
              <a:chExt cx="2623448" cy="2555091"/>
            </a:xfrm>
          </p:grpSpPr>
          <p:sp>
            <p:nvSpPr>
              <p:cNvPr id="48" name="Content Placeholder 2">
                <a:extLst>
                  <a:ext uri="{FF2B5EF4-FFF2-40B4-BE49-F238E27FC236}">
                    <a16:creationId xmlns:a16="http://schemas.microsoft.com/office/drawing/2014/main" id="{328283B1-0BD2-407E-6074-8334F01E4097}"/>
                  </a:ext>
                </a:extLst>
              </p:cNvPr>
              <p:cNvSpPr txBox="1">
                <a:spLocks/>
              </p:cNvSpPr>
              <p:nvPr/>
            </p:nvSpPr>
            <p:spPr>
              <a:xfrm>
                <a:off x="4972497" y="2265788"/>
                <a:ext cx="2239399" cy="1843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kern="0">
                    <a:effectLst/>
                    <a:latin typeface="Arial" panose="020B0604020202020204" pitchFamily="34" charset="0"/>
                    <a:ea typeface="Calibri" panose="020F0502020204030204" pitchFamily="34" charset="0"/>
                  </a:rPr>
                  <a:t>CLP </a:t>
                </a:r>
                <a:r>
                  <a:rPr lang="en-US" sz="1400" kern="0">
                    <a:latin typeface="Arial" panose="020B0604020202020204" pitchFamily="34" charset="0"/>
                    <a:ea typeface="Calibri" panose="020F0502020204030204" pitchFamily="34" charset="0"/>
                  </a:rPr>
                  <a:t>ZT1 and ZT13.</a:t>
                </a:r>
                <a:endParaRPr lang="en-US" sz="1400" kern="0">
                  <a:effectLst/>
                  <a:latin typeface="Arial" panose="020B0604020202020204" pitchFamily="34" charset="0"/>
                  <a:ea typeface="Calibri" panose="020F0502020204030204" pitchFamily="34" charset="0"/>
                </a:endParaRPr>
              </a:p>
              <a:p>
                <a:pPr>
                  <a:spcBef>
                    <a:spcPts val="0"/>
                  </a:spcBef>
                </a:pPr>
                <a:r>
                  <a:rPr lang="en-US" sz="1400" kern="0">
                    <a:effectLst/>
                    <a:latin typeface="Arial" panose="020B0604020202020204" pitchFamily="34" charset="0"/>
                    <a:ea typeface="Calibri" panose="020F0502020204030204" pitchFamily="34" charset="0"/>
                  </a:rPr>
                  <a:t>RER using animal monitoring system.</a:t>
                </a:r>
              </a:p>
              <a:p>
                <a:pPr>
                  <a:spcBef>
                    <a:spcPts val="0"/>
                  </a:spcBef>
                </a:pPr>
                <a:r>
                  <a:rPr lang="en-US" sz="1400" kern="0">
                    <a:latin typeface="Arial" panose="020B0604020202020204" pitchFamily="34" charset="0"/>
                    <a:ea typeface="Calibri" panose="020F0502020204030204" pitchFamily="34" charset="0"/>
                  </a:rPr>
                  <a:t>Rhythmic changes in circadian factors and PPAR-α target genes with qPCR.</a:t>
                </a:r>
              </a:p>
              <a:p>
                <a:pPr>
                  <a:spcBef>
                    <a:spcPts val="0"/>
                  </a:spcBef>
                </a:pPr>
                <a:r>
                  <a:rPr lang="en-US" sz="1400">
                    <a:latin typeface="Arial" panose="020B0604020202020204" pitchFamily="34" charset="0"/>
                  </a:rPr>
                  <a:t>Pre-treatment with ATGL inhibitor </a:t>
                </a:r>
                <a:r>
                  <a:rPr lang="en-US" sz="1400" err="1">
                    <a:latin typeface="Arial" panose="020B0604020202020204" pitchFamily="34" charset="0"/>
                  </a:rPr>
                  <a:t>Atglistatin</a:t>
                </a:r>
                <a:r>
                  <a:rPr lang="en-US" sz="1400">
                    <a:latin typeface="Arial" panose="020B0604020202020204" pitchFamily="34" charset="0"/>
                  </a:rPr>
                  <a:t>.</a:t>
                </a:r>
              </a:p>
            </p:txBody>
          </p:sp>
          <p:pic>
            <p:nvPicPr>
              <p:cNvPr id="49" name="Graphic 48" descr="Rat with solid fill">
                <a:extLst>
                  <a:ext uri="{FF2B5EF4-FFF2-40B4-BE49-F238E27FC236}">
                    <a16:creationId xmlns:a16="http://schemas.microsoft.com/office/drawing/2014/main" id="{B77B8E2F-6A2E-023D-670C-D1D946BE9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4755" y="1554491"/>
                <a:ext cx="790260" cy="822002"/>
              </a:xfrm>
              <a:prstGeom prst="rect">
                <a:avLst/>
              </a:prstGeom>
            </p:spPr>
          </p:pic>
          <p:sp>
            <p:nvSpPr>
              <p:cNvPr id="50" name="Content Placeholder 2">
                <a:extLst>
                  <a:ext uri="{FF2B5EF4-FFF2-40B4-BE49-F238E27FC236}">
                    <a16:creationId xmlns:a16="http://schemas.microsoft.com/office/drawing/2014/main" id="{4E051AAC-6171-2289-27D9-2E1568D8B993}"/>
                  </a:ext>
                </a:extLst>
              </p:cNvPr>
              <p:cNvSpPr txBox="1">
                <a:spLocks/>
              </p:cNvSpPr>
              <p:nvPr/>
            </p:nvSpPr>
            <p:spPr>
              <a:xfrm>
                <a:off x="4588448" y="1919059"/>
                <a:ext cx="1875524" cy="5308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PPAR-</a:t>
                </a:r>
                <a:r>
                  <a:rPr lang="el-GR" sz="1400" b="1">
                    <a:latin typeface="Arial" panose="020B0604020202020204" pitchFamily="34" charset="0"/>
                  </a:rPr>
                  <a:t>α </a:t>
                </a:r>
                <a:r>
                  <a:rPr lang="en-US" sz="1400" b="1">
                    <a:latin typeface="Arial" panose="020B0604020202020204" pitchFamily="34" charset="0"/>
                  </a:rPr>
                  <a:t>KO</a:t>
                </a:r>
              </a:p>
            </p:txBody>
          </p:sp>
        </p:grpSp>
      </p:grpSp>
      <p:grpSp>
        <p:nvGrpSpPr>
          <p:cNvPr id="53" name="Group 52">
            <a:extLst>
              <a:ext uri="{FF2B5EF4-FFF2-40B4-BE49-F238E27FC236}">
                <a16:creationId xmlns:a16="http://schemas.microsoft.com/office/drawing/2014/main" id="{05CDAD78-9262-4E7E-4890-11DFE8D09D57}"/>
              </a:ext>
            </a:extLst>
          </p:cNvPr>
          <p:cNvGrpSpPr/>
          <p:nvPr/>
        </p:nvGrpSpPr>
        <p:grpSpPr>
          <a:xfrm>
            <a:off x="7773969" y="4823830"/>
            <a:ext cx="2533607" cy="1337023"/>
            <a:chOff x="6622850" y="3158440"/>
            <a:chExt cx="2533607" cy="1337023"/>
          </a:xfrm>
        </p:grpSpPr>
        <p:grpSp>
          <p:nvGrpSpPr>
            <p:cNvPr id="17" name="Group 16">
              <a:extLst>
                <a:ext uri="{FF2B5EF4-FFF2-40B4-BE49-F238E27FC236}">
                  <a16:creationId xmlns:a16="http://schemas.microsoft.com/office/drawing/2014/main" id="{7CB7384C-27CC-7462-DCB6-19CB2AD462EF}"/>
                </a:ext>
              </a:extLst>
            </p:cNvPr>
            <p:cNvGrpSpPr/>
            <p:nvPr/>
          </p:nvGrpSpPr>
          <p:grpSpPr>
            <a:xfrm>
              <a:off x="6622850" y="3158440"/>
              <a:ext cx="2533607" cy="1337023"/>
              <a:chOff x="4705064" y="1295088"/>
              <a:chExt cx="2533607" cy="1337023"/>
            </a:xfrm>
          </p:grpSpPr>
          <p:sp>
            <p:nvSpPr>
              <p:cNvPr id="18" name="Rectangle: Rounded Corners 17">
                <a:extLst>
                  <a:ext uri="{FF2B5EF4-FFF2-40B4-BE49-F238E27FC236}">
                    <a16:creationId xmlns:a16="http://schemas.microsoft.com/office/drawing/2014/main" id="{34D1A218-F28B-AB6A-7289-E3E2823EDC23}"/>
                  </a:ext>
                </a:extLst>
              </p:cNvPr>
              <p:cNvSpPr/>
              <p:nvPr/>
            </p:nvSpPr>
            <p:spPr>
              <a:xfrm>
                <a:off x="4705064" y="1604571"/>
                <a:ext cx="2212665" cy="939250"/>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9" name="Group 18">
                <a:extLst>
                  <a:ext uri="{FF2B5EF4-FFF2-40B4-BE49-F238E27FC236}">
                    <a16:creationId xmlns:a16="http://schemas.microsoft.com/office/drawing/2014/main" id="{AC742A6A-73E7-6999-2E5D-1BB09E1D6103}"/>
                  </a:ext>
                </a:extLst>
              </p:cNvPr>
              <p:cNvGrpSpPr/>
              <p:nvPr/>
            </p:nvGrpSpPr>
            <p:grpSpPr>
              <a:xfrm>
                <a:off x="4738439" y="1295088"/>
                <a:ext cx="2500232" cy="1337023"/>
                <a:chOff x="4738439" y="1295088"/>
                <a:chExt cx="2500232" cy="1337023"/>
              </a:xfrm>
            </p:grpSpPr>
            <p:sp>
              <p:nvSpPr>
                <p:cNvPr id="20" name="Content Placeholder 2">
                  <a:extLst>
                    <a:ext uri="{FF2B5EF4-FFF2-40B4-BE49-F238E27FC236}">
                      <a16:creationId xmlns:a16="http://schemas.microsoft.com/office/drawing/2014/main" id="{759DEF21-71C3-12AB-7EDB-0E2B50ED5EAD}"/>
                    </a:ext>
                  </a:extLst>
                </p:cNvPr>
                <p:cNvSpPr txBox="1">
                  <a:spLocks/>
                </p:cNvSpPr>
                <p:nvPr/>
              </p:nvSpPr>
              <p:spPr>
                <a:xfrm>
                  <a:off x="5318386" y="2164478"/>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a:latin typeface="Arial" panose="020B0604020202020204" pitchFamily="34" charset="0"/>
                  </a:endParaRPr>
                </a:p>
              </p:txBody>
            </p:sp>
            <p:pic>
              <p:nvPicPr>
                <p:cNvPr id="21" name="Graphic 20" descr="Rat with solid fill">
                  <a:extLst>
                    <a:ext uri="{FF2B5EF4-FFF2-40B4-BE49-F238E27FC236}">
                      <a16:creationId xmlns:a16="http://schemas.microsoft.com/office/drawing/2014/main" id="{31099173-1710-0866-2B67-E06610504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3722" y="1295088"/>
                  <a:ext cx="734949" cy="764470"/>
                </a:xfrm>
                <a:prstGeom prst="rect">
                  <a:avLst/>
                </a:prstGeom>
              </p:spPr>
            </p:pic>
            <p:sp>
              <p:nvSpPr>
                <p:cNvPr id="22" name="Content Placeholder 2">
                  <a:extLst>
                    <a:ext uri="{FF2B5EF4-FFF2-40B4-BE49-F238E27FC236}">
                      <a16:creationId xmlns:a16="http://schemas.microsoft.com/office/drawing/2014/main" id="{20F21A1E-1FB2-A9C3-BBFF-D05650242049}"/>
                    </a:ext>
                  </a:extLst>
                </p:cNvPr>
                <p:cNvSpPr txBox="1">
                  <a:spLocks/>
                </p:cNvSpPr>
                <p:nvPr/>
              </p:nvSpPr>
              <p:spPr>
                <a:xfrm>
                  <a:off x="4738439" y="1670906"/>
                  <a:ext cx="2132758" cy="319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a:latin typeface="Arial" panose="020B0604020202020204" pitchFamily="34" charset="0"/>
                    </a:rPr>
                    <a:t>Cry1/2 double-knockout (DKO) mice</a:t>
                  </a:r>
                  <a:endParaRPr lang="en-US" sz="1600" b="1">
                    <a:latin typeface="Arial" panose="020B0604020202020204" pitchFamily="34" charset="0"/>
                  </a:endParaRPr>
                </a:p>
              </p:txBody>
            </p:sp>
          </p:grpSp>
        </p:grpSp>
        <p:sp>
          <p:nvSpPr>
            <p:cNvPr id="52" name="TextBox 51">
              <a:extLst>
                <a:ext uri="{FF2B5EF4-FFF2-40B4-BE49-F238E27FC236}">
                  <a16:creationId xmlns:a16="http://schemas.microsoft.com/office/drawing/2014/main" id="{723FFD05-C2E4-FBDA-8B6A-76F01F04F2C6}"/>
                </a:ext>
              </a:extLst>
            </p:cNvPr>
            <p:cNvSpPr txBox="1"/>
            <p:nvPr/>
          </p:nvSpPr>
          <p:spPr>
            <a:xfrm>
              <a:off x="6737053" y="4028988"/>
              <a:ext cx="2132758" cy="319554"/>
            </a:xfrm>
            <a:prstGeom prst="rect">
              <a:avLst/>
            </a:prstGeom>
            <a:noFill/>
          </p:spPr>
          <p:txBody>
            <a:bodyPr wrap="square">
              <a:spAutoFit/>
            </a:bodyPr>
            <a:lstStyle/>
            <a:p>
              <a:pPr marL="285750" indent="-285750">
                <a:spcBef>
                  <a:spcPts val="0"/>
                </a:spcBef>
                <a:buFont typeface="Arial" panose="020B0604020202020204" pitchFamily="34" charset="0"/>
                <a:buChar char="•"/>
              </a:pPr>
              <a:r>
                <a:rPr lang="en-US" sz="1400" kern="0">
                  <a:effectLst/>
                  <a:latin typeface="Arial" panose="020B0604020202020204" pitchFamily="34" charset="0"/>
                  <a:ea typeface="Calibri" panose="020F0502020204030204" pitchFamily="34" charset="0"/>
                </a:rPr>
                <a:t>CLP </a:t>
              </a:r>
              <a:r>
                <a:rPr lang="en-US" sz="1400" kern="0">
                  <a:latin typeface="Arial" panose="020B0604020202020204" pitchFamily="34" charset="0"/>
                  <a:ea typeface="Calibri" panose="020F0502020204030204" pitchFamily="34" charset="0"/>
                </a:rPr>
                <a:t>ZT1 and ZT13.</a:t>
              </a:r>
              <a:endParaRPr lang="en-US" sz="1400" kern="0">
                <a:effectLst/>
                <a:latin typeface="Arial" panose="020B0604020202020204" pitchFamily="34" charset="0"/>
                <a:ea typeface="Calibri" panose="020F0502020204030204" pitchFamily="34" charset="0"/>
              </a:endParaRPr>
            </a:p>
          </p:txBody>
        </p:sp>
      </p:grpSp>
      <p:pic>
        <p:nvPicPr>
          <p:cNvPr id="3" name="Graphic 2" descr="Home with solid fill">
            <a:hlinkClick r:id="rId6" action="ppaction://hlinksldjump"/>
            <a:extLst>
              <a:ext uri="{FF2B5EF4-FFF2-40B4-BE49-F238E27FC236}">
                <a16:creationId xmlns:a16="http://schemas.microsoft.com/office/drawing/2014/main" id="{6ECED13E-AEBB-1650-14AA-9F01B2ECD4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615718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D2386-7083-41BB-61AF-999201A040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D27BD8-8574-36BC-A99A-C9DC1374ED05}"/>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WED-045</a:t>
            </a:r>
            <a:r>
              <a:rPr lang="en-US" sz="1800">
                <a:latin typeface="Arial" panose="020B0604020202020204" pitchFamily="34" charset="0"/>
                <a:cs typeface="Arial" panose="020B0604020202020204" pitchFamily="34" charset="0"/>
              </a:rPr>
              <a:t>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PPAR-α is a key molecule mediating the diurnal variation of sepsis in mice</a:t>
            </a:r>
          </a:p>
        </p:txBody>
      </p:sp>
      <p:sp>
        <p:nvSpPr>
          <p:cNvPr id="2" name="Rectangle: Rounded Corners 1">
            <a:extLst>
              <a:ext uri="{FF2B5EF4-FFF2-40B4-BE49-F238E27FC236}">
                <a16:creationId xmlns:a16="http://schemas.microsoft.com/office/drawing/2014/main" id="{2AB23392-118E-AD8E-C6F3-AB4B70E594EC}"/>
              </a:ext>
            </a:extLst>
          </p:cNvPr>
          <p:cNvSpPr/>
          <p:nvPr/>
        </p:nvSpPr>
        <p:spPr>
          <a:xfrm>
            <a:off x="451874" y="5107923"/>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3" name="TextBox 2">
            <a:extLst>
              <a:ext uri="{FF2B5EF4-FFF2-40B4-BE49-F238E27FC236}">
                <a16:creationId xmlns:a16="http://schemas.microsoft.com/office/drawing/2014/main" id="{006E0ECD-DC49-E860-4B5F-53F83500FD2D}"/>
              </a:ext>
            </a:extLst>
          </p:cNvPr>
          <p:cNvSpPr txBox="1"/>
          <p:nvPr/>
        </p:nvSpPr>
        <p:spPr>
          <a:xfrm>
            <a:off x="451874" y="5533790"/>
            <a:ext cx="11229130" cy="646331"/>
          </a:xfrm>
          <a:prstGeom prst="rect">
            <a:avLst/>
          </a:prstGeom>
          <a:noFill/>
        </p:spPr>
        <p:txBody>
          <a:bodyPr wrap="square">
            <a:spAutoFit/>
          </a:bodyPr>
          <a:lstStyle/>
          <a:p>
            <a:pPr algn="just"/>
            <a:r>
              <a:rPr lang="en-US" sz="1800" kern="0">
                <a:effectLst/>
                <a:latin typeface="Arial" panose="020B0604020202020204" pitchFamily="34" charset="0"/>
                <a:ea typeface="SimSun" panose="02010600030101010101" pitchFamily="2" charset="-122"/>
              </a:rPr>
              <a:t>The diurnal variation of Cry modulates the diurnal differences in sepsis by regulating the circadian rhythm of PPAR-α. </a:t>
            </a:r>
            <a:endParaRPr lang="en-US" sz="1800">
              <a:effectLst/>
              <a:latin typeface="Times New Roman" panose="02020603050405020304" pitchFamily="18" charset="0"/>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A1D773DF-F4F0-F104-95F0-66FC427844C6}"/>
              </a:ext>
            </a:extLst>
          </p:cNvPr>
          <p:cNvSpPr/>
          <p:nvPr/>
        </p:nvSpPr>
        <p:spPr>
          <a:xfrm>
            <a:off x="346075" y="4933507"/>
            <a:ext cx="11499850" cy="1343468"/>
          </a:xfrm>
          <a:prstGeom prst="roundRect">
            <a:avLst>
              <a:gd name="adj" fmla="val 6251"/>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40D25979-475E-EF17-B947-994B29FA0873}"/>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F62864A9-32D6-F746-1CD9-43C3670EFF1C}"/>
              </a:ext>
            </a:extLst>
          </p:cNvPr>
          <p:cNvSpPr/>
          <p:nvPr/>
        </p:nvSpPr>
        <p:spPr>
          <a:xfrm>
            <a:off x="346075" y="861404"/>
            <a:ext cx="11499850" cy="3859452"/>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aphicFrame>
        <p:nvGraphicFramePr>
          <p:cNvPr id="21" name="Table 20">
            <a:extLst>
              <a:ext uri="{FF2B5EF4-FFF2-40B4-BE49-F238E27FC236}">
                <a16:creationId xmlns:a16="http://schemas.microsoft.com/office/drawing/2014/main" id="{F03089D5-A15D-CB9A-CBC6-EC63152E0442}"/>
              </a:ext>
            </a:extLst>
          </p:cNvPr>
          <p:cNvGraphicFramePr>
            <a:graphicFrameLocks noGrp="1"/>
          </p:cNvGraphicFramePr>
          <p:nvPr>
            <p:extLst>
              <p:ext uri="{D42A27DB-BD31-4B8C-83A1-F6EECF244321}">
                <p14:modId xmlns:p14="http://schemas.microsoft.com/office/powerpoint/2010/main" val="4136170717"/>
              </p:ext>
            </p:extLst>
          </p:nvPr>
        </p:nvGraphicFramePr>
        <p:xfrm>
          <a:off x="1133616" y="1311121"/>
          <a:ext cx="9924768" cy="3305055"/>
        </p:xfrm>
        <a:graphic>
          <a:graphicData uri="http://schemas.openxmlformats.org/drawingml/2006/table">
            <a:tbl>
              <a:tblPr>
                <a:tableStyleId>{0505E3EF-67EA-436B-97B2-0124C06EBD24}</a:tableStyleId>
              </a:tblPr>
              <a:tblGrid>
                <a:gridCol w="3356088">
                  <a:extLst>
                    <a:ext uri="{9D8B030D-6E8A-4147-A177-3AD203B41FA5}">
                      <a16:colId xmlns:a16="http://schemas.microsoft.com/office/drawing/2014/main" val="860115364"/>
                    </a:ext>
                  </a:extLst>
                </a:gridCol>
                <a:gridCol w="6568680">
                  <a:extLst>
                    <a:ext uri="{9D8B030D-6E8A-4147-A177-3AD203B41FA5}">
                      <a16:colId xmlns:a16="http://schemas.microsoft.com/office/drawing/2014/main" val="2452089099"/>
                    </a:ext>
                  </a:extLst>
                </a:gridCol>
              </a:tblGrid>
              <a:tr h="170638">
                <a:tc>
                  <a:txBody>
                    <a:bodyPr/>
                    <a:lstStyle/>
                    <a:p>
                      <a:pPr algn="ctr"/>
                      <a:r>
                        <a:rPr lang="en-US" sz="1300" b="1">
                          <a:solidFill>
                            <a:schemeClr val="bg1"/>
                          </a:solidFill>
                          <a:latin typeface="Arial" panose="020B0604020202020204" pitchFamily="34" charset="0"/>
                          <a:cs typeface="Arial" panose="020B0604020202020204" pitchFamily="34" charset="0"/>
                        </a:rPr>
                        <a:t>Condition/Model</a:t>
                      </a:r>
                      <a:endParaRPr lang="en-US" sz="1300">
                        <a:solidFill>
                          <a:schemeClr val="bg1"/>
                        </a:solidFill>
                        <a:latin typeface="Arial" panose="020B0604020202020204" pitchFamily="34" charset="0"/>
                        <a:cs typeface="Arial" panose="020B0604020202020204" pitchFamily="34" charset="0"/>
                      </a:endParaRPr>
                    </a:p>
                  </a:txBody>
                  <a:tcPr marL="71333" marR="71333" marT="35667" marB="35667" anchor="ctr">
                    <a:solidFill>
                      <a:srgbClr val="5BC2E7"/>
                    </a:solidFill>
                  </a:tcPr>
                </a:tc>
                <a:tc>
                  <a:txBody>
                    <a:bodyPr/>
                    <a:lstStyle/>
                    <a:p>
                      <a:pPr algn="ctr"/>
                      <a:r>
                        <a:rPr lang="en-US" sz="1300" b="1">
                          <a:solidFill>
                            <a:schemeClr val="bg1"/>
                          </a:solidFill>
                          <a:latin typeface="Arial" panose="020B0604020202020204" pitchFamily="34" charset="0"/>
                          <a:cs typeface="Arial" panose="020B0604020202020204" pitchFamily="34" charset="0"/>
                        </a:rPr>
                        <a:t>Observation</a:t>
                      </a:r>
                      <a:endParaRPr lang="en-US" sz="1300">
                        <a:solidFill>
                          <a:schemeClr val="bg1"/>
                        </a:solidFill>
                        <a:latin typeface="Arial" panose="020B0604020202020204" pitchFamily="34" charset="0"/>
                        <a:cs typeface="Arial" panose="020B0604020202020204" pitchFamily="34" charset="0"/>
                      </a:endParaRPr>
                    </a:p>
                  </a:txBody>
                  <a:tcPr marL="71333" marR="71333" marT="35667" marB="35667" anchor="ctr">
                    <a:solidFill>
                      <a:srgbClr val="5BC2E7"/>
                    </a:solidFill>
                  </a:tcPr>
                </a:tc>
                <a:extLst>
                  <a:ext uri="{0D108BD9-81ED-4DB2-BD59-A6C34878D82A}">
                    <a16:rowId xmlns:a16="http://schemas.microsoft.com/office/drawing/2014/main" val="2134938755"/>
                  </a:ext>
                </a:extLst>
              </a:tr>
              <a:tr h="298617">
                <a:tc>
                  <a:txBody>
                    <a:bodyPr/>
                    <a:lstStyle/>
                    <a:p>
                      <a:r>
                        <a:rPr lang="nn-NO" sz="1300" b="0"/>
                        <a:t>WT mice, CLP at ZT13 compared to ZT1</a:t>
                      </a:r>
                    </a:p>
                  </a:txBody>
                  <a:tcPr marL="71333" marR="71333" marT="35667" marB="35667" anchor="ctr"/>
                </a:tc>
                <a:tc>
                  <a:txBody>
                    <a:bodyPr/>
                    <a:lstStyle/>
                    <a:p>
                      <a:r>
                        <a:rPr lang="en-US" sz="1300" b="0"/>
                        <a:t>↓ blood glucose, ↓ survival rates, ↑ triglyceride levels at ZT13</a:t>
                      </a:r>
                    </a:p>
                  </a:txBody>
                  <a:tcPr marL="71333" marR="71333" marT="35667" marB="35667" anchor="ctr"/>
                </a:tc>
                <a:extLst>
                  <a:ext uri="{0D108BD9-81ED-4DB2-BD59-A6C34878D82A}">
                    <a16:rowId xmlns:a16="http://schemas.microsoft.com/office/drawing/2014/main" val="1240123077"/>
                  </a:ext>
                </a:extLst>
              </a:tr>
              <a:tr h="298617">
                <a:tc>
                  <a:txBody>
                    <a:bodyPr/>
                    <a:lstStyle/>
                    <a:p>
                      <a:r>
                        <a:rPr lang="en-US" sz="1300" b="0"/>
                        <a:t>RNA-seq and LC/MS of liver tissue at ZT1 and ZT13</a:t>
                      </a:r>
                    </a:p>
                  </a:txBody>
                  <a:tcPr marL="71333" marR="71333" marT="35667" marB="35667" anchor="ctr"/>
                </a:tc>
                <a:tc>
                  <a:txBody>
                    <a:bodyPr/>
                    <a:lstStyle/>
                    <a:p>
                      <a:r>
                        <a:rPr lang="en-US" sz="1300" b="0"/>
                        <a:t>PPAR signaling pathway the most enriched; PPAR-α showed significant differences between the two time points</a:t>
                      </a:r>
                    </a:p>
                  </a:txBody>
                  <a:tcPr marL="71333" marR="71333" marT="35667" marB="35667" anchor="ctr"/>
                </a:tc>
                <a:extLst>
                  <a:ext uri="{0D108BD9-81ED-4DB2-BD59-A6C34878D82A}">
                    <a16:rowId xmlns:a16="http://schemas.microsoft.com/office/drawing/2014/main" val="4242831594"/>
                  </a:ext>
                </a:extLst>
              </a:tr>
              <a:tr h="298617">
                <a:tc>
                  <a:txBody>
                    <a:bodyPr/>
                    <a:lstStyle/>
                    <a:p>
                      <a:r>
                        <a:rPr lang="en-US" sz="1300" b="0"/>
                        <a:t>PPAR-</a:t>
                      </a:r>
                      <a:r>
                        <a:rPr lang="el-GR" sz="1300" b="0"/>
                        <a:t>α </a:t>
                      </a:r>
                      <a:r>
                        <a:rPr lang="en-US" sz="1300" b="0"/>
                        <a:t>KO mice</a:t>
                      </a:r>
                    </a:p>
                  </a:txBody>
                  <a:tcPr marL="71333" marR="71333" marT="35667" marB="3566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t>↑ RER compared to WT; rhythmic expression of circadian genes retained; rhythmic patterns of PPAR-α target genes lost</a:t>
                      </a:r>
                    </a:p>
                  </a:txBody>
                  <a:tcPr marL="71333" marR="71333" marT="35667" marB="35667" anchor="ctr"/>
                </a:tc>
                <a:extLst>
                  <a:ext uri="{0D108BD9-81ED-4DB2-BD59-A6C34878D82A}">
                    <a16:rowId xmlns:a16="http://schemas.microsoft.com/office/drawing/2014/main" val="472424550"/>
                  </a:ext>
                </a:extLst>
              </a:tr>
              <a:tr h="298617">
                <a:tc>
                  <a:txBody>
                    <a:bodyPr/>
                    <a:lstStyle/>
                    <a:p>
                      <a:r>
                        <a:rPr lang="en-US" sz="1300" b="0" err="1"/>
                        <a:t>si</a:t>
                      </a:r>
                      <a:r>
                        <a:rPr lang="en-US" sz="1300" b="0"/>
                        <a:t>-PPAR-</a:t>
                      </a:r>
                      <a:r>
                        <a:rPr lang="el-GR" sz="1300" b="0"/>
                        <a:t>α </a:t>
                      </a:r>
                      <a:r>
                        <a:rPr lang="en-US" sz="1300" b="0"/>
                        <a:t>AML12 cells</a:t>
                      </a:r>
                    </a:p>
                  </a:txBody>
                  <a:tcPr marL="71333" marR="71333" marT="35667" marB="35667" anchor="ctr"/>
                </a:tc>
                <a:tc>
                  <a:txBody>
                    <a:bodyPr/>
                    <a:lstStyle/>
                    <a:p>
                      <a:r>
                        <a:rPr lang="en-US" sz="1300" b="0"/>
                        <a:t>↓ autophagic flux; rapamycin or chloroquine did not reverse changes</a:t>
                      </a:r>
                    </a:p>
                  </a:txBody>
                  <a:tcPr marL="71333" marR="71333" marT="35667" marB="35667" anchor="ctr"/>
                </a:tc>
                <a:extLst>
                  <a:ext uri="{0D108BD9-81ED-4DB2-BD59-A6C34878D82A}">
                    <a16:rowId xmlns:a16="http://schemas.microsoft.com/office/drawing/2014/main" val="2645869712"/>
                  </a:ext>
                </a:extLst>
              </a:tr>
              <a:tr h="298617">
                <a:tc>
                  <a:txBody>
                    <a:bodyPr/>
                    <a:lstStyle/>
                    <a:p>
                      <a:r>
                        <a:rPr lang="en-US" sz="1300" b="0" err="1"/>
                        <a:t>si</a:t>
                      </a:r>
                      <a:r>
                        <a:rPr lang="en-US" sz="1300" b="0"/>
                        <a:t>-PPAR-</a:t>
                      </a:r>
                      <a:r>
                        <a:rPr lang="el-GR" sz="1300" b="0"/>
                        <a:t>α </a:t>
                      </a:r>
                      <a:r>
                        <a:rPr lang="en-US" sz="1300" b="0"/>
                        <a:t>AML12 cells after serum shock</a:t>
                      </a:r>
                    </a:p>
                  </a:txBody>
                  <a:tcPr marL="71333" marR="71333" marT="35667" marB="35667" anchor="ctr"/>
                </a:tc>
                <a:tc>
                  <a:txBody>
                    <a:bodyPr/>
                    <a:lstStyle/>
                    <a:p>
                      <a:r>
                        <a:rPr lang="en-US" sz="1300" b="0"/>
                        <a:t>Rhythmic expression of circadian genes retained; rhythmic patterns of PPAR-α target genes lost</a:t>
                      </a:r>
                    </a:p>
                  </a:txBody>
                  <a:tcPr marL="71333" marR="71333" marT="35667" marB="35667" anchor="ctr"/>
                </a:tc>
                <a:extLst>
                  <a:ext uri="{0D108BD9-81ED-4DB2-BD59-A6C34878D82A}">
                    <a16:rowId xmlns:a16="http://schemas.microsoft.com/office/drawing/2014/main" val="3167534411"/>
                  </a:ext>
                </a:extLst>
              </a:tr>
              <a:tr h="298617">
                <a:tc>
                  <a:txBody>
                    <a:bodyPr/>
                    <a:lstStyle/>
                    <a:p>
                      <a:r>
                        <a:rPr lang="en-US" sz="1300" b="0"/>
                        <a:t>PPAR-</a:t>
                      </a:r>
                      <a:r>
                        <a:rPr lang="el-GR" sz="1300" b="0"/>
                        <a:t>α </a:t>
                      </a:r>
                      <a:r>
                        <a:rPr lang="en-US" sz="1300" b="0"/>
                        <a:t>KO and WT mice treated with </a:t>
                      </a:r>
                      <a:r>
                        <a:rPr lang="en-US" sz="1300" b="0" err="1"/>
                        <a:t>Atglistatin</a:t>
                      </a:r>
                      <a:r>
                        <a:rPr lang="en-US" sz="1300" b="0"/>
                        <a:t> (</a:t>
                      </a:r>
                      <a:r>
                        <a:rPr lang="en-US" sz="1300">
                          <a:effectLst/>
                          <a:latin typeface="Arial" panose="020B0604020202020204" pitchFamily="34" charset="0"/>
                          <a:ea typeface="SimSun" panose="02010600030101010101" pitchFamily="2" charset="-122"/>
                        </a:rPr>
                        <a:t>ZT1 vs ZT13 post-CLP</a:t>
                      </a:r>
                      <a:r>
                        <a:rPr lang="en-US" sz="1300" b="0"/>
                        <a:t>)</a:t>
                      </a:r>
                    </a:p>
                  </a:txBody>
                  <a:tcPr marL="71333" marR="71333" marT="35667" marB="35667" anchor="ctr"/>
                </a:tc>
                <a:tc>
                  <a:txBody>
                    <a:bodyPr/>
                    <a:lstStyle/>
                    <a:p>
                      <a:r>
                        <a:rPr lang="en-US" sz="1300" b="0"/>
                        <a:t>No significant differences in blood glucose, glycerol, or survival rates</a:t>
                      </a:r>
                    </a:p>
                  </a:txBody>
                  <a:tcPr marL="71333" marR="71333" marT="35667" marB="35667" anchor="ctr"/>
                </a:tc>
                <a:extLst>
                  <a:ext uri="{0D108BD9-81ED-4DB2-BD59-A6C34878D82A}">
                    <a16:rowId xmlns:a16="http://schemas.microsoft.com/office/drawing/2014/main" val="943364643"/>
                  </a:ext>
                </a:extLst>
              </a:tr>
              <a:tr h="170638">
                <a:tc>
                  <a:txBody>
                    <a:bodyPr/>
                    <a:lstStyle/>
                    <a:p>
                      <a:r>
                        <a:rPr lang="en-US" sz="1300" b="0"/>
                        <a:t>JASPAR database</a:t>
                      </a:r>
                    </a:p>
                  </a:txBody>
                  <a:tcPr marL="71333" marR="71333" marT="35667" marB="35667" anchor="ctr"/>
                </a:tc>
                <a:tc>
                  <a:txBody>
                    <a:bodyPr/>
                    <a:lstStyle/>
                    <a:p>
                      <a:r>
                        <a:rPr lang="en-US" sz="1300" b="0"/>
                        <a:t>Cry was identified as potential regulator of PPAR-α</a:t>
                      </a:r>
                    </a:p>
                  </a:txBody>
                  <a:tcPr marL="71333" marR="71333" marT="35667" marB="35667" anchor="ctr"/>
                </a:tc>
                <a:extLst>
                  <a:ext uri="{0D108BD9-81ED-4DB2-BD59-A6C34878D82A}">
                    <a16:rowId xmlns:a16="http://schemas.microsoft.com/office/drawing/2014/main" val="2783550104"/>
                  </a:ext>
                </a:extLst>
              </a:tr>
              <a:tr h="298617">
                <a:tc>
                  <a:txBody>
                    <a:bodyPr/>
                    <a:lstStyle/>
                    <a:p>
                      <a:r>
                        <a:rPr lang="en-US" sz="1300" b="0"/>
                        <a:t>Cry KO mice (</a:t>
                      </a:r>
                      <a:r>
                        <a:rPr lang="en-US" sz="1300">
                          <a:effectLst/>
                          <a:latin typeface="Arial" panose="020B0604020202020204" pitchFamily="34" charset="0"/>
                          <a:ea typeface="SimSun" panose="02010600030101010101" pitchFamily="2" charset="-122"/>
                        </a:rPr>
                        <a:t>ZT1 vs ZT13 post-CLP</a:t>
                      </a:r>
                      <a:r>
                        <a:rPr lang="en-US" sz="1300" b="0"/>
                        <a:t>)</a:t>
                      </a:r>
                    </a:p>
                  </a:txBody>
                  <a:tcPr marL="71333" marR="71333" marT="35667" marB="35667" anchor="ctr"/>
                </a:tc>
                <a:tc>
                  <a:txBody>
                    <a:bodyPr/>
                    <a:lstStyle/>
                    <a:p>
                      <a:r>
                        <a:rPr lang="en-US" sz="1300" b="0"/>
                        <a:t>Differences in survival between the two time points eliminated</a:t>
                      </a:r>
                    </a:p>
                  </a:txBody>
                  <a:tcPr marL="71333" marR="71333" marT="35667" marB="35667" anchor="ctr"/>
                </a:tc>
                <a:extLst>
                  <a:ext uri="{0D108BD9-81ED-4DB2-BD59-A6C34878D82A}">
                    <a16:rowId xmlns:a16="http://schemas.microsoft.com/office/drawing/2014/main" val="1607562801"/>
                  </a:ext>
                </a:extLst>
              </a:tr>
            </a:tbl>
          </a:graphicData>
        </a:graphic>
      </p:graphicFrame>
      <p:pic>
        <p:nvPicPr>
          <p:cNvPr id="5" name="Graphic 4" descr="Home with solid fill">
            <a:hlinkClick r:id="rId3" action="ppaction://hlinksldjump"/>
            <a:extLst>
              <a:ext uri="{FF2B5EF4-FFF2-40B4-BE49-F238E27FC236}">
                <a16:creationId xmlns:a16="http://schemas.microsoft.com/office/drawing/2014/main" id="{F19E5FCA-4461-339E-09FF-0215DB8A77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54136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7405-E10C-10E9-72DB-76437D8A2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C557E-42C6-4463-137B-96AAB6B8CDD4}"/>
              </a:ext>
            </a:extLst>
          </p:cNvPr>
          <p:cNvSpPr>
            <a:spLocks noGrp="1"/>
          </p:cNvSpPr>
          <p:nvPr>
            <p:ph type="ctrTitle"/>
          </p:nvPr>
        </p:nvSpPr>
        <p:spPr>
          <a:xfrm>
            <a:off x="2459736" y="2498272"/>
            <a:ext cx="9523088" cy="1517877"/>
          </a:xfrm>
        </p:spPr>
        <p:txBody>
          <a:bodyPr>
            <a:noAutofit/>
          </a:bodyPr>
          <a:lstStyle/>
          <a:p>
            <a:pPr algn="r"/>
            <a:r>
              <a:rPr lang="en-US" b="1">
                <a:solidFill>
                  <a:srgbClr val="5BC2E7"/>
                </a:solidFill>
                <a:latin typeface="Arial" panose="020B0604020202020204" pitchFamily="34" charset="0"/>
                <a:cs typeface="Arial" panose="020B0604020202020204" pitchFamily="34" charset="0"/>
              </a:rPr>
              <a:t>Hepatocyte biology</a:t>
            </a:r>
          </a:p>
        </p:txBody>
      </p:sp>
    </p:spTree>
    <p:extLst>
      <p:ext uri="{BB962C8B-B14F-4D97-AF65-F5344CB8AC3E}">
        <p14:creationId xmlns:p14="http://schemas.microsoft.com/office/powerpoint/2010/main" val="3890475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F4406-9BFD-DBFC-DAB8-14DD32D18F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C02C1C-A19F-99A2-CCAB-42CCA82FEBD0}"/>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TOP-073</a:t>
            </a:r>
            <a:r>
              <a:rPr lang="en-US" sz="1800">
                <a:latin typeface="Arial" panose="020B0604020202020204" pitchFamily="34" charset="0"/>
                <a:cs typeface="Arial" panose="020B0604020202020204" pitchFamily="34" charset="0"/>
              </a:rPr>
              <a:t> Disruption of mitochondrial dynamics and stasis leads to liver injury, innate immune response and tumorigenesis</a:t>
            </a:r>
          </a:p>
        </p:txBody>
      </p:sp>
      <p:sp>
        <p:nvSpPr>
          <p:cNvPr id="6" name="Rectangle: Rounded Corners 5">
            <a:extLst>
              <a:ext uri="{FF2B5EF4-FFF2-40B4-BE49-F238E27FC236}">
                <a16:creationId xmlns:a16="http://schemas.microsoft.com/office/drawing/2014/main" id="{0A1AD994-F8E2-AD1A-7C22-BE19C59A6F35}"/>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7" name="Rectangle: Rounded Corners 6">
            <a:extLst>
              <a:ext uri="{FF2B5EF4-FFF2-40B4-BE49-F238E27FC236}">
                <a16:creationId xmlns:a16="http://schemas.microsoft.com/office/drawing/2014/main" id="{CA381D78-1972-9414-BDC3-DF4689B67E17}"/>
              </a:ext>
            </a:extLst>
          </p:cNvPr>
          <p:cNvSpPr/>
          <p:nvPr/>
        </p:nvSpPr>
        <p:spPr>
          <a:xfrm>
            <a:off x="326282" y="846660"/>
            <a:ext cx="11526068" cy="3174326"/>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B577F17D-2AC6-2E77-7145-14188DE29EC6}"/>
              </a:ext>
            </a:extLst>
          </p:cNvPr>
          <p:cNvSpPr/>
          <p:nvPr/>
        </p:nvSpPr>
        <p:spPr>
          <a:xfrm>
            <a:off x="515507" y="4197917"/>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9" name="Rectangle: Rounded Corners 8">
            <a:extLst>
              <a:ext uri="{FF2B5EF4-FFF2-40B4-BE49-F238E27FC236}">
                <a16:creationId xmlns:a16="http://schemas.microsoft.com/office/drawing/2014/main" id="{909B6C69-6B7C-06A4-9AC7-28F055C7569A}"/>
              </a:ext>
            </a:extLst>
          </p:cNvPr>
          <p:cNvSpPr/>
          <p:nvPr/>
        </p:nvSpPr>
        <p:spPr>
          <a:xfrm>
            <a:off x="326281" y="4094521"/>
            <a:ext cx="11526069" cy="2233056"/>
          </a:xfrm>
          <a:prstGeom prst="roundRect">
            <a:avLst>
              <a:gd name="adj" fmla="val 4627"/>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AFF3A5E6-A725-B0A3-C978-76408A380A2D}"/>
              </a:ext>
            </a:extLst>
          </p:cNvPr>
          <p:cNvGrpSpPr/>
          <p:nvPr/>
        </p:nvGrpSpPr>
        <p:grpSpPr>
          <a:xfrm>
            <a:off x="524086" y="4550187"/>
            <a:ext cx="2125982" cy="909442"/>
            <a:chOff x="4860339" y="1793181"/>
            <a:chExt cx="2125982" cy="909442"/>
          </a:xfrm>
        </p:grpSpPr>
        <p:sp>
          <p:nvSpPr>
            <p:cNvPr id="10" name="Rectangle: Rounded Corners 9">
              <a:extLst>
                <a:ext uri="{FF2B5EF4-FFF2-40B4-BE49-F238E27FC236}">
                  <a16:creationId xmlns:a16="http://schemas.microsoft.com/office/drawing/2014/main" id="{F91F81E8-FD99-9524-0413-BF97AE05766D}"/>
                </a:ext>
              </a:extLst>
            </p:cNvPr>
            <p:cNvSpPr/>
            <p:nvPr/>
          </p:nvSpPr>
          <p:spPr>
            <a:xfrm>
              <a:off x="4860339" y="1807943"/>
              <a:ext cx="1875524" cy="824168"/>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1" name="Group 10">
              <a:extLst>
                <a:ext uri="{FF2B5EF4-FFF2-40B4-BE49-F238E27FC236}">
                  <a16:creationId xmlns:a16="http://schemas.microsoft.com/office/drawing/2014/main" id="{1F2B4646-4308-B6B9-A270-340D3D85E9D5}"/>
                </a:ext>
              </a:extLst>
            </p:cNvPr>
            <p:cNvGrpSpPr/>
            <p:nvPr/>
          </p:nvGrpSpPr>
          <p:grpSpPr>
            <a:xfrm>
              <a:off x="4868648" y="1793181"/>
              <a:ext cx="2117673" cy="909442"/>
              <a:chOff x="4868648" y="1793181"/>
              <a:chExt cx="2117673" cy="909442"/>
            </a:xfrm>
          </p:grpSpPr>
          <p:sp>
            <p:nvSpPr>
              <p:cNvPr id="12" name="Content Placeholder 2">
                <a:extLst>
                  <a:ext uri="{FF2B5EF4-FFF2-40B4-BE49-F238E27FC236}">
                    <a16:creationId xmlns:a16="http://schemas.microsoft.com/office/drawing/2014/main" id="{B8C781B9-9FE6-B43F-E221-B377F2CCCDC0}"/>
                  </a:ext>
                </a:extLst>
              </p:cNvPr>
              <p:cNvSpPr txBox="1">
                <a:spLocks/>
              </p:cNvSpPr>
              <p:nvPr/>
            </p:nvSpPr>
            <p:spPr>
              <a:xfrm>
                <a:off x="5318386" y="2164478"/>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a:latin typeface="Arial" panose="020B0604020202020204" pitchFamily="34" charset="0"/>
                </a:endParaRPr>
              </a:p>
            </p:txBody>
          </p:sp>
          <p:pic>
            <p:nvPicPr>
              <p:cNvPr id="13" name="Graphic 12" descr="Rat with solid fill">
                <a:extLst>
                  <a:ext uri="{FF2B5EF4-FFF2-40B4-BE49-F238E27FC236}">
                    <a16:creationId xmlns:a16="http://schemas.microsoft.com/office/drawing/2014/main" id="{4F1DC5B7-B5CC-E12D-0BC8-D6A9AB26C6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7900" y="2081252"/>
                <a:ext cx="597376" cy="621371"/>
              </a:xfrm>
              <a:prstGeom prst="rect">
                <a:avLst/>
              </a:prstGeom>
            </p:spPr>
          </p:pic>
          <p:sp>
            <p:nvSpPr>
              <p:cNvPr id="14" name="Content Placeholder 2">
                <a:extLst>
                  <a:ext uri="{FF2B5EF4-FFF2-40B4-BE49-F238E27FC236}">
                    <a16:creationId xmlns:a16="http://schemas.microsoft.com/office/drawing/2014/main" id="{864581CE-B626-C732-4DF4-E1E578FCB5F9}"/>
                  </a:ext>
                </a:extLst>
              </p:cNvPr>
              <p:cNvSpPr txBox="1">
                <a:spLocks/>
              </p:cNvSpPr>
              <p:nvPr/>
            </p:nvSpPr>
            <p:spPr>
              <a:xfrm>
                <a:off x="4868648" y="1793181"/>
                <a:ext cx="1067049" cy="4632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300" b="1" err="1">
                    <a:latin typeface="Arial" panose="020B0604020202020204" pitchFamily="34" charset="0"/>
                  </a:rPr>
                  <a:t>Flox</a:t>
                </a:r>
                <a:r>
                  <a:rPr lang="en-GB" sz="1300" b="1">
                    <a:latin typeface="Arial" panose="020B0604020202020204" pitchFamily="34" charset="0"/>
                  </a:rPr>
                  <a:t>/</a:t>
                </a:r>
                <a:r>
                  <a:rPr lang="en-GB" sz="1300" b="1" err="1">
                    <a:latin typeface="Arial" panose="020B0604020202020204" pitchFamily="34" charset="0"/>
                  </a:rPr>
                  <a:t>Flox</a:t>
                </a:r>
                <a:endParaRPr lang="en-US" sz="1300" b="1">
                  <a:latin typeface="Arial" panose="020B0604020202020204" pitchFamily="34" charset="0"/>
                </a:endParaRPr>
              </a:p>
            </p:txBody>
          </p:sp>
        </p:grpSp>
      </p:grpSp>
      <p:sp>
        <p:nvSpPr>
          <p:cNvPr id="15" name="Left Brace 14">
            <a:extLst>
              <a:ext uri="{FF2B5EF4-FFF2-40B4-BE49-F238E27FC236}">
                <a16:creationId xmlns:a16="http://schemas.microsoft.com/office/drawing/2014/main" id="{6A489D63-AB63-A697-699B-7013305E756F}"/>
              </a:ext>
            </a:extLst>
          </p:cNvPr>
          <p:cNvSpPr/>
          <p:nvPr/>
        </p:nvSpPr>
        <p:spPr>
          <a:xfrm rot="10800000">
            <a:off x="2676448" y="4714058"/>
            <a:ext cx="381216" cy="1477342"/>
          </a:xfrm>
          <a:prstGeom prst="leftBrace">
            <a:avLst>
              <a:gd name="adj1" fmla="val 120965"/>
              <a:gd name="adj2" fmla="val 4927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15D9C856-A46F-89CE-00D7-2C345DA29224}"/>
              </a:ext>
            </a:extLst>
          </p:cNvPr>
          <p:cNvSpPr txBox="1"/>
          <p:nvPr/>
        </p:nvSpPr>
        <p:spPr>
          <a:xfrm>
            <a:off x="1515211" y="4607202"/>
            <a:ext cx="1134858" cy="738664"/>
          </a:xfrm>
          <a:prstGeom prst="rect">
            <a:avLst/>
          </a:prstGeom>
          <a:noFill/>
        </p:spPr>
        <p:txBody>
          <a:bodyPr wrap="square">
            <a:spAutoFit/>
          </a:bodyPr>
          <a:lstStyle/>
          <a:p>
            <a:r>
              <a:rPr lang="en-GB" sz="1400" i="1">
                <a:effectLst/>
                <a:latin typeface="Arial" panose="020B0604020202020204" pitchFamily="34" charset="0"/>
                <a:ea typeface="Calibri" panose="020F0502020204030204" pitchFamily="34" charset="0"/>
              </a:rPr>
              <a:t>Dnm1l</a:t>
            </a:r>
            <a:r>
              <a:rPr lang="en-GB" sz="1400" baseline="30000">
                <a:effectLst/>
                <a:latin typeface="Arial" panose="020B0604020202020204" pitchFamily="34" charset="0"/>
                <a:ea typeface="Calibri" panose="020F0502020204030204" pitchFamily="34" charset="0"/>
              </a:rPr>
              <a:t>F/F</a:t>
            </a:r>
            <a:r>
              <a:rPr lang="en-GB" sz="1400">
                <a:effectLst/>
                <a:latin typeface="Arial" panose="020B0604020202020204" pitchFamily="34" charset="0"/>
                <a:ea typeface="Calibri" panose="020F0502020204030204" pitchFamily="34" charset="0"/>
              </a:rPr>
              <a:t> </a:t>
            </a:r>
          </a:p>
          <a:p>
            <a:r>
              <a:rPr lang="en-GB" sz="1400" i="1">
                <a:effectLst/>
                <a:latin typeface="Arial" panose="020B0604020202020204" pitchFamily="34" charset="0"/>
                <a:ea typeface="Calibri" panose="020F0502020204030204" pitchFamily="34" charset="0"/>
              </a:rPr>
              <a:t>Mfn1</a:t>
            </a:r>
            <a:r>
              <a:rPr lang="en-GB" sz="1400" baseline="30000">
                <a:effectLst/>
                <a:latin typeface="Arial" panose="020B0604020202020204" pitchFamily="34" charset="0"/>
                <a:ea typeface="Calibri" panose="020F0502020204030204" pitchFamily="34" charset="0"/>
              </a:rPr>
              <a:t>F/F</a:t>
            </a:r>
            <a:r>
              <a:rPr lang="en-GB" sz="1400">
                <a:effectLst/>
                <a:latin typeface="Arial" panose="020B0604020202020204" pitchFamily="34" charset="0"/>
                <a:ea typeface="Calibri" panose="020F0502020204030204" pitchFamily="34" charset="0"/>
              </a:rPr>
              <a:t> </a:t>
            </a:r>
          </a:p>
          <a:p>
            <a:r>
              <a:rPr lang="en-GB" sz="1400" i="1">
                <a:effectLst/>
                <a:latin typeface="Arial" panose="020B0604020202020204" pitchFamily="34" charset="0"/>
                <a:ea typeface="Calibri" panose="020F0502020204030204" pitchFamily="34" charset="0"/>
              </a:rPr>
              <a:t>Mfn2</a:t>
            </a:r>
            <a:r>
              <a:rPr lang="en-GB" sz="1400" baseline="30000">
                <a:effectLst/>
                <a:latin typeface="Arial" panose="020B0604020202020204" pitchFamily="34" charset="0"/>
                <a:ea typeface="Calibri" panose="020F0502020204030204" pitchFamily="34" charset="0"/>
              </a:rPr>
              <a:t>F/F</a:t>
            </a:r>
            <a:r>
              <a:rPr lang="en-GB" sz="1400">
                <a:effectLst/>
                <a:latin typeface="Arial" panose="020B0604020202020204" pitchFamily="34" charset="0"/>
                <a:ea typeface="Calibri" panose="020F0502020204030204" pitchFamily="34" charset="0"/>
              </a:rPr>
              <a:t> </a:t>
            </a:r>
            <a:endParaRPr lang="en-US" sz="1400"/>
          </a:p>
        </p:txBody>
      </p:sp>
      <p:grpSp>
        <p:nvGrpSpPr>
          <p:cNvPr id="19" name="Group 18">
            <a:extLst>
              <a:ext uri="{FF2B5EF4-FFF2-40B4-BE49-F238E27FC236}">
                <a16:creationId xmlns:a16="http://schemas.microsoft.com/office/drawing/2014/main" id="{5FE32C80-38D9-4D8A-C210-6EC4769F5D77}"/>
              </a:ext>
            </a:extLst>
          </p:cNvPr>
          <p:cNvGrpSpPr/>
          <p:nvPr/>
        </p:nvGrpSpPr>
        <p:grpSpPr>
          <a:xfrm>
            <a:off x="524086" y="5462651"/>
            <a:ext cx="2125982" cy="826024"/>
            <a:chOff x="4860339" y="1807943"/>
            <a:chExt cx="2125982" cy="826024"/>
          </a:xfrm>
        </p:grpSpPr>
        <p:sp>
          <p:nvSpPr>
            <p:cNvPr id="20" name="Rectangle: Rounded Corners 19">
              <a:extLst>
                <a:ext uri="{FF2B5EF4-FFF2-40B4-BE49-F238E27FC236}">
                  <a16:creationId xmlns:a16="http://schemas.microsoft.com/office/drawing/2014/main" id="{DB485A48-5F35-46FA-6659-5D0417D5A25D}"/>
                </a:ext>
              </a:extLst>
            </p:cNvPr>
            <p:cNvSpPr/>
            <p:nvPr/>
          </p:nvSpPr>
          <p:spPr>
            <a:xfrm>
              <a:off x="4860339" y="1807943"/>
              <a:ext cx="1875524" cy="824168"/>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21" name="Group 20">
              <a:extLst>
                <a:ext uri="{FF2B5EF4-FFF2-40B4-BE49-F238E27FC236}">
                  <a16:creationId xmlns:a16="http://schemas.microsoft.com/office/drawing/2014/main" id="{1CF52F8E-22F7-13DF-5D3B-27216FB44294}"/>
                </a:ext>
              </a:extLst>
            </p:cNvPr>
            <p:cNvGrpSpPr/>
            <p:nvPr/>
          </p:nvGrpSpPr>
          <p:grpSpPr>
            <a:xfrm>
              <a:off x="4981360" y="1827306"/>
              <a:ext cx="2004961" cy="806661"/>
              <a:chOff x="4981360" y="1827306"/>
              <a:chExt cx="2004961" cy="806661"/>
            </a:xfrm>
          </p:grpSpPr>
          <p:sp>
            <p:nvSpPr>
              <p:cNvPr id="22" name="Content Placeholder 2">
                <a:extLst>
                  <a:ext uri="{FF2B5EF4-FFF2-40B4-BE49-F238E27FC236}">
                    <a16:creationId xmlns:a16="http://schemas.microsoft.com/office/drawing/2014/main" id="{FFF9AF6E-1CF7-2B4A-0809-E70BED2EF147}"/>
                  </a:ext>
                </a:extLst>
              </p:cNvPr>
              <p:cNvSpPr txBox="1">
                <a:spLocks/>
              </p:cNvSpPr>
              <p:nvPr/>
            </p:nvSpPr>
            <p:spPr>
              <a:xfrm>
                <a:off x="5318386" y="2164478"/>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a:latin typeface="Arial" panose="020B0604020202020204" pitchFamily="34" charset="0"/>
                </a:endParaRPr>
              </a:p>
            </p:txBody>
          </p:sp>
          <p:pic>
            <p:nvPicPr>
              <p:cNvPr id="23" name="Graphic 22" descr="Rat with solid fill">
                <a:extLst>
                  <a:ext uri="{FF2B5EF4-FFF2-40B4-BE49-F238E27FC236}">
                    <a16:creationId xmlns:a16="http://schemas.microsoft.com/office/drawing/2014/main" id="{FB691F7C-F61A-0F36-4C20-76B997A171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360" y="2012596"/>
                <a:ext cx="597376" cy="621371"/>
              </a:xfrm>
              <a:prstGeom prst="rect">
                <a:avLst/>
              </a:prstGeom>
            </p:spPr>
          </p:pic>
          <p:sp>
            <p:nvSpPr>
              <p:cNvPr id="24" name="Content Placeholder 2">
                <a:extLst>
                  <a:ext uri="{FF2B5EF4-FFF2-40B4-BE49-F238E27FC236}">
                    <a16:creationId xmlns:a16="http://schemas.microsoft.com/office/drawing/2014/main" id="{5656681A-B311-B16C-5C0A-D4EA58B0613B}"/>
                  </a:ext>
                </a:extLst>
              </p:cNvPr>
              <p:cNvSpPr txBox="1">
                <a:spLocks/>
              </p:cNvSpPr>
              <p:nvPr/>
            </p:nvSpPr>
            <p:spPr>
              <a:xfrm>
                <a:off x="5006150" y="1827306"/>
                <a:ext cx="662988"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400" b="1">
                    <a:latin typeface="Arial" panose="020B0604020202020204" pitchFamily="34" charset="0"/>
                  </a:rPr>
                  <a:t>Cre</a:t>
                </a:r>
                <a:endParaRPr lang="en-US" sz="1600" b="1">
                  <a:latin typeface="Arial" panose="020B0604020202020204" pitchFamily="34" charset="0"/>
                </a:endParaRPr>
              </a:p>
            </p:txBody>
          </p:sp>
        </p:grpSp>
      </p:grpSp>
      <p:sp>
        <p:nvSpPr>
          <p:cNvPr id="25" name="TextBox 24">
            <a:extLst>
              <a:ext uri="{FF2B5EF4-FFF2-40B4-BE49-F238E27FC236}">
                <a16:creationId xmlns:a16="http://schemas.microsoft.com/office/drawing/2014/main" id="{3CF558AD-823D-AC63-813F-721D46C469A0}"/>
              </a:ext>
            </a:extLst>
          </p:cNvPr>
          <p:cNvSpPr txBox="1"/>
          <p:nvPr/>
        </p:nvSpPr>
        <p:spPr>
          <a:xfrm>
            <a:off x="1246507" y="5824100"/>
            <a:ext cx="2684893" cy="307777"/>
          </a:xfrm>
          <a:prstGeom prst="rect">
            <a:avLst/>
          </a:prstGeom>
          <a:noFill/>
        </p:spPr>
        <p:txBody>
          <a:bodyPr wrap="square">
            <a:spAutoFit/>
          </a:bodyPr>
          <a:lstStyle/>
          <a:p>
            <a:r>
              <a:rPr lang="en-GB" sz="1400">
                <a:effectLst/>
                <a:latin typeface="Arial" panose="020B0604020202020204" pitchFamily="34" charset="0"/>
                <a:ea typeface="Calibri" panose="020F0502020204030204" pitchFamily="34" charset="0"/>
              </a:rPr>
              <a:t>Albumin-Cre </a:t>
            </a:r>
            <a:endParaRPr lang="en-US" sz="1400"/>
          </a:p>
        </p:txBody>
      </p:sp>
      <p:sp>
        <p:nvSpPr>
          <p:cNvPr id="26" name="TextBox 25">
            <a:extLst>
              <a:ext uri="{FF2B5EF4-FFF2-40B4-BE49-F238E27FC236}">
                <a16:creationId xmlns:a16="http://schemas.microsoft.com/office/drawing/2014/main" id="{A241F8DE-B37A-0C2A-D6C9-D1A1C5648279}"/>
              </a:ext>
            </a:extLst>
          </p:cNvPr>
          <p:cNvSpPr txBox="1"/>
          <p:nvPr/>
        </p:nvSpPr>
        <p:spPr>
          <a:xfrm>
            <a:off x="1816101" y="5204041"/>
            <a:ext cx="833968" cy="461665"/>
          </a:xfrm>
          <a:prstGeom prst="rect">
            <a:avLst/>
          </a:prstGeom>
          <a:noFill/>
        </p:spPr>
        <p:txBody>
          <a:bodyPr wrap="square">
            <a:spAutoFit/>
          </a:bodyPr>
          <a:lstStyle/>
          <a:p>
            <a:r>
              <a:rPr lang="en-GB" sz="2400" b="1">
                <a:effectLst/>
                <a:latin typeface="Arial" panose="020B0604020202020204" pitchFamily="34" charset="0"/>
                <a:ea typeface="Calibri" panose="020F0502020204030204" pitchFamily="34" charset="0"/>
              </a:rPr>
              <a:t>X</a:t>
            </a:r>
            <a:endParaRPr lang="en-US" sz="2000" b="1"/>
          </a:p>
        </p:txBody>
      </p:sp>
      <p:grpSp>
        <p:nvGrpSpPr>
          <p:cNvPr id="17" name="Group 16">
            <a:extLst>
              <a:ext uri="{FF2B5EF4-FFF2-40B4-BE49-F238E27FC236}">
                <a16:creationId xmlns:a16="http://schemas.microsoft.com/office/drawing/2014/main" id="{D38AEB5D-A078-9F1B-2653-F079C37F9533}"/>
              </a:ext>
            </a:extLst>
          </p:cNvPr>
          <p:cNvGrpSpPr/>
          <p:nvPr/>
        </p:nvGrpSpPr>
        <p:grpSpPr>
          <a:xfrm>
            <a:off x="3356791" y="4370424"/>
            <a:ext cx="3697595" cy="1761453"/>
            <a:chOff x="3404024" y="4052529"/>
            <a:chExt cx="3697595" cy="1761453"/>
          </a:xfrm>
        </p:grpSpPr>
        <p:grpSp>
          <p:nvGrpSpPr>
            <p:cNvPr id="27" name="Group 26">
              <a:extLst>
                <a:ext uri="{FF2B5EF4-FFF2-40B4-BE49-F238E27FC236}">
                  <a16:creationId xmlns:a16="http://schemas.microsoft.com/office/drawing/2014/main" id="{E6413925-166C-9B6D-9D25-6F76B3AC29B2}"/>
                </a:ext>
              </a:extLst>
            </p:cNvPr>
            <p:cNvGrpSpPr/>
            <p:nvPr/>
          </p:nvGrpSpPr>
          <p:grpSpPr>
            <a:xfrm>
              <a:off x="3404024" y="4052529"/>
              <a:ext cx="3352052" cy="1760749"/>
              <a:chOff x="4857988" y="1079552"/>
              <a:chExt cx="3352052" cy="1760749"/>
            </a:xfrm>
          </p:grpSpPr>
          <p:sp>
            <p:nvSpPr>
              <p:cNvPr id="28" name="Rectangle: Rounded Corners 27">
                <a:extLst>
                  <a:ext uri="{FF2B5EF4-FFF2-40B4-BE49-F238E27FC236}">
                    <a16:creationId xmlns:a16="http://schemas.microsoft.com/office/drawing/2014/main" id="{7624979F-571A-9888-792F-7080A890E30D}"/>
                  </a:ext>
                </a:extLst>
              </p:cNvPr>
              <p:cNvSpPr/>
              <p:nvPr/>
            </p:nvSpPr>
            <p:spPr>
              <a:xfrm>
                <a:off x="4857988" y="1079552"/>
                <a:ext cx="3352052" cy="1760749"/>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29" name="Group 28">
                <a:extLst>
                  <a:ext uri="{FF2B5EF4-FFF2-40B4-BE49-F238E27FC236}">
                    <a16:creationId xmlns:a16="http://schemas.microsoft.com/office/drawing/2014/main" id="{4C184859-B534-1450-F806-3E95A4DBB3C5}"/>
                  </a:ext>
                </a:extLst>
              </p:cNvPr>
              <p:cNvGrpSpPr/>
              <p:nvPr/>
            </p:nvGrpSpPr>
            <p:grpSpPr>
              <a:xfrm>
                <a:off x="5318386" y="1133324"/>
                <a:ext cx="2412267" cy="1498787"/>
                <a:chOff x="5318386" y="1133324"/>
                <a:chExt cx="2412267" cy="1498787"/>
              </a:xfrm>
            </p:grpSpPr>
            <p:sp>
              <p:nvSpPr>
                <p:cNvPr id="30" name="Content Placeholder 2">
                  <a:extLst>
                    <a:ext uri="{FF2B5EF4-FFF2-40B4-BE49-F238E27FC236}">
                      <a16:creationId xmlns:a16="http://schemas.microsoft.com/office/drawing/2014/main" id="{DAA0FACB-16F3-837B-F77D-8FBADA7C0728}"/>
                    </a:ext>
                  </a:extLst>
                </p:cNvPr>
                <p:cNvSpPr txBox="1">
                  <a:spLocks/>
                </p:cNvSpPr>
                <p:nvPr/>
              </p:nvSpPr>
              <p:spPr>
                <a:xfrm>
                  <a:off x="5318386" y="2164478"/>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a:latin typeface="Arial" panose="020B0604020202020204" pitchFamily="34" charset="0"/>
                  </a:endParaRPr>
                </a:p>
              </p:txBody>
            </p:sp>
            <p:pic>
              <p:nvPicPr>
                <p:cNvPr id="31" name="Graphic 30" descr="Rat with solid fill">
                  <a:extLst>
                    <a:ext uri="{FF2B5EF4-FFF2-40B4-BE49-F238E27FC236}">
                      <a16:creationId xmlns:a16="http://schemas.microsoft.com/office/drawing/2014/main" id="{8017E477-5B3B-AFF4-19B8-5E0DF76A16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7136" y="1402037"/>
                  <a:ext cx="753517" cy="783784"/>
                </a:xfrm>
                <a:prstGeom prst="rect">
                  <a:avLst/>
                </a:prstGeom>
              </p:spPr>
            </p:pic>
            <p:sp>
              <p:nvSpPr>
                <p:cNvPr id="32" name="Content Placeholder 2">
                  <a:extLst>
                    <a:ext uri="{FF2B5EF4-FFF2-40B4-BE49-F238E27FC236}">
                      <a16:creationId xmlns:a16="http://schemas.microsoft.com/office/drawing/2014/main" id="{7035A9DD-F550-BC83-B0E1-A8DAF7FF688E}"/>
                    </a:ext>
                  </a:extLst>
                </p:cNvPr>
                <p:cNvSpPr txBox="1">
                  <a:spLocks/>
                </p:cNvSpPr>
                <p:nvPr/>
              </p:nvSpPr>
              <p:spPr>
                <a:xfrm>
                  <a:off x="5627402" y="1133324"/>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400" b="1">
                      <a:latin typeface="Arial" panose="020B0604020202020204" pitchFamily="34" charset="0"/>
                    </a:rPr>
                    <a:t>Liver-specific KOs</a:t>
                  </a:r>
                  <a:endParaRPr lang="en-US" sz="1600" b="1">
                    <a:latin typeface="Arial" panose="020B0604020202020204" pitchFamily="34" charset="0"/>
                  </a:endParaRPr>
                </a:p>
              </p:txBody>
            </p:sp>
          </p:grpSp>
        </p:grpSp>
        <p:sp>
          <p:nvSpPr>
            <p:cNvPr id="33" name="TextBox 32">
              <a:extLst>
                <a:ext uri="{FF2B5EF4-FFF2-40B4-BE49-F238E27FC236}">
                  <a16:creationId xmlns:a16="http://schemas.microsoft.com/office/drawing/2014/main" id="{78DE1114-F374-C20F-7F63-B39E6C66F3F3}"/>
                </a:ext>
              </a:extLst>
            </p:cNvPr>
            <p:cNvSpPr txBox="1"/>
            <p:nvPr/>
          </p:nvSpPr>
          <p:spPr>
            <a:xfrm>
              <a:off x="3560978" y="4428987"/>
              <a:ext cx="3540641" cy="1384995"/>
            </a:xfrm>
            <a:prstGeom prst="rect">
              <a:avLst/>
            </a:prstGeom>
            <a:noFill/>
          </p:spPr>
          <p:txBody>
            <a:bodyPr wrap="square">
              <a:spAutoFit/>
            </a:bodyPr>
            <a:lstStyle/>
            <a:p>
              <a:r>
                <a:rPr lang="en-GB" sz="1400">
                  <a:effectLst/>
                  <a:latin typeface="Arial" panose="020B0604020202020204" pitchFamily="34" charset="0"/>
                  <a:ea typeface="Calibri" panose="020F0502020204030204" pitchFamily="34" charset="0"/>
                </a:rPr>
                <a:t>L-</a:t>
              </a:r>
              <a:r>
                <a:rPr lang="en-GB" sz="1400" i="1">
                  <a:effectLst/>
                  <a:latin typeface="Arial" panose="020B0604020202020204" pitchFamily="34" charset="0"/>
                  <a:ea typeface="Calibri" panose="020F0502020204030204" pitchFamily="34" charset="0"/>
                </a:rPr>
                <a:t>Dnm1</a:t>
              </a:r>
              <a:r>
                <a:rPr lang="en-GB" sz="1400" i="1">
                  <a:latin typeface="Arial" panose="020B0604020202020204" pitchFamily="34" charset="0"/>
                  <a:ea typeface="Calibri" panose="020F0502020204030204" pitchFamily="34" charset="0"/>
                </a:rPr>
                <a:t>l </a:t>
              </a:r>
              <a:r>
                <a:rPr lang="en-GB" sz="1400">
                  <a:effectLst/>
                  <a:latin typeface="Arial" panose="020B0604020202020204" pitchFamily="34" charset="0"/>
                  <a:ea typeface="Calibri" panose="020F0502020204030204" pitchFamily="34" charset="0"/>
                </a:rPr>
                <a:t>KO</a:t>
              </a:r>
            </a:p>
            <a:p>
              <a:r>
                <a:rPr lang="en-GB" sz="1400">
                  <a:effectLst/>
                  <a:latin typeface="Arial" panose="020B0604020202020204" pitchFamily="34" charset="0"/>
                  <a:ea typeface="Calibri" panose="020F0502020204030204" pitchFamily="34" charset="0"/>
                </a:rPr>
                <a:t>L-</a:t>
              </a:r>
              <a:r>
                <a:rPr lang="en-GB" sz="1400" i="1">
                  <a:effectLst/>
                  <a:latin typeface="Arial" panose="020B0604020202020204" pitchFamily="34" charset="0"/>
                  <a:ea typeface="Calibri" panose="020F0502020204030204" pitchFamily="34" charset="0"/>
                </a:rPr>
                <a:t>Mfn1</a:t>
              </a:r>
              <a:r>
                <a:rPr lang="en-GB" sz="1400">
                  <a:effectLst/>
                  <a:latin typeface="Arial" panose="020B0604020202020204" pitchFamily="34" charset="0"/>
                  <a:ea typeface="Calibri" panose="020F0502020204030204" pitchFamily="34" charset="0"/>
                </a:rPr>
                <a:t> KO</a:t>
              </a:r>
            </a:p>
            <a:p>
              <a:r>
                <a:rPr lang="en-GB" sz="1400">
                  <a:effectLst/>
                  <a:latin typeface="Arial" panose="020B0604020202020204" pitchFamily="34" charset="0"/>
                  <a:ea typeface="Calibri" panose="020F0502020204030204" pitchFamily="34" charset="0"/>
                </a:rPr>
                <a:t>L-</a:t>
              </a:r>
              <a:r>
                <a:rPr lang="en-GB" sz="1400" i="1">
                  <a:effectLst/>
                  <a:latin typeface="Arial" panose="020B0604020202020204" pitchFamily="34" charset="0"/>
                  <a:ea typeface="Calibri" panose="020F0502020204030204" pitchFamily="34" charset="0"/>
                </a:rPr>
                <a:t>Mfn2</a:t>
              </a:r>
              <a:r>
                <a:rPr lang="en-GB" sz="1400">
                  <a:effectLst/>
                  <a:latin typeface="Arial" panose="020B0604020202020204" pitchFamily="34" charset="0"/>
                  <a:ea typeface="Calibri" panose="020F0502020204030204" pitchFamily="34" charset="0"/>
                </a:rPr>
                <a:t> KO</a:t>
              </a:r>
            </a:p>
            <a:p>
              <a:r>
                <a:rPr lang="en-GB" sz="1400">
                  <a:effectLst/>
                  <a:latin typeface="Arial" panose="020B0604020202020204" pitchFamily="34" charset="0"/>
                  <a:ea typeface="Calibri" panose="020F0502020204030204" pitchFamily="34" charset="0"/>
                </a:rPr>
                <a:t>L-</a:t>
              </a:r>
              <a:r>
                <a:rPr lang="en-GB" sz="1400" i="1">
                  <a:effectLst/>
                  <a:latin typeface="Arial" panose="020B0604020202020204" pitchFamily="34" charset="0"/>
                  <a:ea typeface="Calibri" panose="020F0502020204030204" pitchFamily="34" charset="0"/>
                </a:rPr>
                <a:t>Mfn1, Mfn2</a:t>
              </a:r>
              <a:r>
                <a:rPr lang="en-GB" sz="1400">
                  <a:effectLst/>
                  <a:latin typeface="Arial" panose="020B0604020202020204" pitchFamily="34" charset="0"/>
                  <a:ea typeface="Calibri" panose="020F0502020204030204" pitchFamily="34" charset="0"/>
                </a:rPr>
                <a:t> double KO (DKO)</a:t>
              </a:r>
            </a:p>
            <a:p>
              <a:r>
                <a:rPr lang="en-GB" sz="1400">
                  <a:effectLst/>
                  <a:latin typeface="Arial" panose="020B0604020202020204" pitchFamily="34" charset="0"/>
                  <a:ea typeface="Calibri" panose="020F0502020204030204" pitchFamily="34" charset="0"/>
                </a:rPr>
                <a:t>L-</a:t>
              </a:r>
              <a:r>
                <a:rPr lang="en-GB" sz="1400" i="1">
                  <a:effectLst/>
                  <a:latin typeface="Arial" panose="020B0604020202020204" pitchFamily="34" charset="0"/>
                  <a:ea typeface="Calibri" panose="020F0502020204030204" pitchFamily="34" charset="0"/>
                </a:rPr>
                <a:t>Mfn1</a:t>
              </a:r>
              <a:r>
                <a:rPr lang="en-GB" sz="1400">
                  <a:effectLst/>
                  <a:latin typeface="Arial" panose="020B0604020202020204" pitchFamily="34" charset="0"/>
                  <a:ea typeface="Calibri" panose="020F0502020204030204" pitchFamily="34" charset="0"/>
                </a:rPr>
                <a:t>, </a:t>
              </a:r>
              <a:r>
                <a:rPr lang="en-GB" sz="1400" i="1">
                  <a:effectLst/>
                  <a:latin typeface="Arial" panose="020B0604020202020204" pitchFamily="34" charset="0"/>
                  <a:ea typeface="Calibri" panose="020F0502020204030204" pitchFamily="34" charset="0"/>
                </a:rPr>
                <a:t>Mfn2</a:t>
              </a:r>
              <a:r>
                <a:rPr lang="en-GB" sz="1400">
                  <a:effectLst/>
                  <a:latin typeface="Arial" panose="020B0604020202020204" pitchFamily="34" charset="0"/>
                  <a:ea typeface="Calibri" panose="020F0502020204030204" pitchFamily="34" charset="0"/>
                </a:rPr>
                <a:t>, </a:t>
              </a:r>
              <a:r>
                <a:rPr lang="en-GB" sz="1400" i="1">
                  <a:effectLst/>
                  <a:latin typeface="Arial" panose="020B0604020202020204" pitchFamily="34" charset="0"/>
                  <a:ea typeface="Calibri" panose="020F0502020204030204" pitchFamily="34" charset="0"/>
                </a:rPr>
                <a:t>Dnm1l </a:t>
              </a:r>
              <a:r>
                <a:rPr lang="en-GB" sz="1400">
                  <a:effectLst/>
                  <a:latin typeface="Arial" panose="020B0604020202020204" pitchFamily="34" charset="0"/>
                  <a:ea typeface="Calibri" panose="020F0502020204030204" pitchFamily="34" charset="0"/>
                </a:rPr>
                <a:t>triple KO (TKO) </a:t>
              </a:r>
            </a:p>
            <a:p>
              <a:r>
                <a:rPr lang="en-GB" sz="1400">
                  <a:effectLst/>
                  <a:latin typeface="Arial" panose="020B0604020202020204" pitchFamily="34" charset="0"/>
                  <a:ea typeface="Calibri" panose="020F0502020204030204" pitchFamily="34" charset="0"/>
                </a:rPr>
                <a:t> </a:t>
              </a:r>
              <a:endParaRPr lang="en-US" sz="1400"/>
            </a:p>
          </p:txBody>
        </p:sp>
      </p:grpSp>
      <p:cxnSp>
        <p:nvCxnSpPr>
          <p:cNvPr id="34" name="Straight Arrow Connector 33">
            <a:extLst>
              <a:ext uri="{FF2B5EF4-FFF2-40B4-BE49-F238E27FC236}">
                <a16:creationId xmlns:a16="http://schemas.microsoft.com/office/drawing/2014/main" id="{881A7848-3409-B735-9C01-861F758CDE91}"/>
              </a:ext>
            </a:extLst>
          </p:cNvPr>
          <p:cNvCxnSpPr>
            <a:cxnSpLocks/>
          </p:cNvCxnSpPr>
          <p:nvPr/>
        </p:nvCxnSpPr>
        <p:spPr>
          <a:xfrm>
            <a:off x="6797403" y="5396197"/>
            <a:ext cx="414972"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F8273D81-B4F4-0347-C7E0-FE3F7BF1997A}"/>
              </a:ext>
            </a:extLst>
          </p:cNvPr>
          <p:cNvGrpSpPr/>
          <p:nvPr/>
        </p:nvGrpSpPr>
        <p:grpSpPr>
          <a:xfrm>
            <a:off x="7402854" y="4350576"/>
            <a:ext cx="4021353" cy="1780597"/>
            <a:chOff x="4104850" y="1122211"/>
            <a:chExt cx="4021353" cy="1780597"/>
          </a:xfrm>
        </p:grpSpPr>
        <p:sp>
          <p:nvSpPr>
            <p:cNvPr id="36" name="Rectangle: Rounded Corners 35">
              <a:extLst>
                <a:ext uri="{FF2B5EF4-FFF2-40B4-BE49-F238E27FC236}">
                  <a16:creationId xmlns:a16="http://schemas.microsoft.com/office/drawing/2014/main" id="{E314C1BB-7322-0730-9455-41881BA9A8C5}"/>
                </a:ext>
              </a:extLst>
            </p:cNvPr>
            <p:cNvSpPr/>
            <p:nvPr/>
          </p:nvSpPr>
          <p:spPr>
            <a:xfrm>
              <a:off x="4104850" y="1142059"/>
              <a:ext cx="4021353" cy="1760749"/>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37" name="Group 36">
              <a:extLst>
                <a:ext uri="{FF2B5EF4-FFF2-40B4-BE49-F238E27FC236}">
                  <a16:creationId xmlns:a16="http://schemas.microsoft.com/office/drawing/2014/main" id="{3DD17E3A-64D4-B83A-43F0-4FAB0102F6C7}"/>
                </a:ext>
              </a:extLst>
            </p:cNvPr>
            <p:cNvGrpSpPr/>
            <p:nvPr/>
          </p:nvGrpSpPr>
          <p:grpSpPr>
            <a:xfrm>
              <a:off x="4225737" y="1122211"/>
              <a:ext cx="3900466" cy="1509900"/>
              <a:chOff x="4225737" y="1122211"/>
              <a:chExt cx="3900466" cy="1509900"/>
            </a:xfrm>
          </p:grpSpPr>
          <p:sp>
            <p:nvSpPr>
              <p:cNvPr id="38" name="Content Placeholder 2">
                <a:extLst>
                  <a:ext uri="{FF2B5EF4-FFF2-40B4-BE49-F238E27FC236}">
                    <a16:creationId xmlns:a16="http://schemas.microsoft.com/office/drawing/2014/main" id="{F6BA2293-3F04-9F1D-21C6-7391B7A59C17}"/>
                  </a:ext>
                </a:extLst>
              </p:cNvPr>
              <p:cNvSpPr txBox="1">
                <a:spLocks/>
              </p:cNvSpPr>
              <p:nvPr/>
            </p:nvSpPr>
            <p:spPr>
              <a:xfrm>
                <a:off x="5318386" y="2164478"/>
                <a:ext cx="166793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a:latin typeface="Arial" panose="020B0604020202020204" pitchFamily="34" charset="0"/>
                </a:endParaRPr>
              </a:p>
            </p:txBody>
          </p:sp>
          <p:sp>
            <p:nvSpPr>
              <p:cNvPr id="40" name="Content Placeholder 2">
                <a:extLst>
                  <a:ext uri="{FF2B5EF4-FFF2-40B4-BE49-F238E27FC236}">
                    <a16:creationId xmlns:a16="http://schemas.microsoft.com/office/drawing/2014/main" id="{56856E94-94C3-E0CA-1FE6-53DD1B3CE2D0}"/>
                  </a:ext>
                </a:extLst>
              </p:cNvPr>
              <p:cNvSpPr txBox="1">
                <a:spLocks/>
              </p:cNvSpPr>
              <p:nvPr/>
            </p:nvSpPr>
            <p:spPr>
              <a:xfrm>
                <a:off x="4225737" y="1122211"/>
                <a:ext cx="3900466" cy="1280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GB" sz="1400" b="1">
                  <a:effectLst/>
                  <a:latin typeface="Arial" panose="020B0604020202020204" pitchFamily="34" charset="0"/>
                  <a:ea typeface="Calibri" panose="020F0502020204030204" pitchFamily="34" charset="0"/>
                </a:endParaRPr>
              </a:p>
              <a:p>
                <a:pPr>
                  <a:spcBef>
                    <a:spcPts val="0"/>
                  </a:spcBef>
                </a:pPr>
                <a:r>
                  <a:rPr lang="en-US" sz="1400">
                    <a:latin typeface="Arial" panose="020B0604020202020204" pitchFamily="34" charset="0"/>
                    <a:ea typeface="Calibri" panose="020F0502020204030204" pitchFamily="34" charset="0"/>
                  </a:rPr>
                  <a:t>H</a:t>
                </a:r>
                <a:r>
                  <a:rPr lang="en-US" sz="1400">
                    <a:effectLst/>
                    <a:latin typeface="Arial" panose="020B0604020202020204" pitchFamily="34" charset="0"/>
                    <a:ea typeface="Calibri" panose="020F0502020204030204" pitchFamily="34" charset="0"/>
                  </a:rPr>
                  <a:t>oused for various periods up to 18 months.</a:t>
                </a:r>
              </a:p>
              <a:p>
                <a:pPr>
                  <a:spcBef>
                    <a:spcPts val="0"/>
                  </a:spcBef>
                </a:pPr>
                <a:endParaRPr lang="en-US" sz="1400" b="1">
                  <a:latin typeface="Arial" panose="020B0604020202020204" pitchFamily="34" charset="0"/>
                  <a:ea typeface="Calibri" panose="020F0502020204030204" pitchFamily="34" charset="0"/>
                </a:endParaRPr>
              </a:p>
              <a:p>
                <a:pPr>
                  <a:spcBef>
                    <a:spcPts val="0"/>
                  </a:spcBef>
                </a:pPr>
                <a:r>
                  <a:rPr lang="en-GB" sz="1400" b="1">
                    <a:effectLst/>
                    <a:latin typeface="Arial" panose="020B0604020202020204" pitchFamily="34" charset="0"/>
                    <a:ea typeface="Calibri" panose="020F0502020204030204" pitchFamily="34" charset="0"/>
                  </a:rPr>
                  <a:t>Blood</a:t>
                </a:r>
                <a:r>
                  <a:rPr lang="en-GB" sz="1400">
                    <a:effectLst/>
                    <a:latin typeface="Arial" panose="020B0604020202020204" pitchFamily="34" charset="0"/>
                    <a:ea typeface="Calibri" panose="020F0502020204030204" pitchFamily="34" charset="0"/>
                  </a:rPr>
                  <a:t> and </a:t>
                </a:r>
                <a:r>
                  <a:rPr lang="en-GB" sz="1400" b="1">
                    <a:effectLst/>
                    <a:latin typeface="Arial" panose="020B0604020202020204" pitchFamily="34" charset="0"/>
                    <a:ea typeface="Calibri" panose="020F0502020204030204" pitchFamily="34" charset="0"/>
                  </a:rPr>
                  <a:t>liver</a:t>
                </a:r>
                <a:r>
                  <a:rPr lang="en-GB" sz="1400">
                    <a:effectLst/>
                    <a:latin typeface="Arial" panose="020B0604020202020204" pitchFamily="34" charset="0"/>
                    <a:ea typeface="Calibri" panose="020F0502020204030204" pitchFamily="34" charset="0"/>
                  </a:rPr>
                  <a:t> tissues </a:t>
                </a:r>
                <a:r>
                  <a:rPr lang="en-GB" sz="1400">
                    <a:effectLst/>
                    <a:latin typeface="Arial" panose="020B0604020202020204" pitchFamily="34" charset="0"/>
                    <a:ea typeface="Calibri" panose="020F0502020204030204" pitchFamily="34" charset="0"/>
                    <a:sym typeface="Wingdings" panose="05000000000000000000" pitchFamily="2" charset="2"/>
                  </a:rPr>
                  <a:t> </a:t>
                </a:r>
                <a:r>
                  <a:rPr lang="en-GB" sz="1400">
                    <a:effectLst/>
                    <a:latin typeface="Arial" panose="020B0604020202020204" pitchFamily="34" charset="0"/>
                    <a:ea typeface="Calibri" panose="020F0502020204030204" pitchFamily="34" charset="0"/>
                  </a:rPr>
                  <a:t>biochemical and histological analysis.</a:t>
                </a:r>
              </a:p>
              <a:p>
                <a:pPr>
                  <a:spcBef>
                    <a:spcPts val="0"/>
                  </a:spcBef>
                </a:pPr>
                <a:endParaRPr lang="en-GB" sz="1400" b="1">
                  <a:latin typeface="Arial" panose="020B0604020202020204" pitchFamily="34" charset="0"/>
                  <a:ea typeface="Calibri" panose="020F0502020204030204" pitchFamily="34" charset="0"/>
                </a:endParaRPr>
              </a:p>
              <a:p>
                <a:pPr>
                  <a:spcBef>
                    <a:spcPts val="0"/>
                  </a:spcBef>
                </a:pPr>
                <a:r>
                  <a:rPr lang="en-US" sz="1400" b="1">
                    <a:latin typeface="Arial" panose="020B0604020202020204" pitchFamily="34" charset="0"/>
                    <a:ea typeface="Calibri" panose="020F0502020204030204" pitchFamily="34" charset="0"/>
                  </a:rPr>
                  <a:t>Liver</a:t>
                </a:r>
                <a:r>
                  <a:rPr lang="en-US" sz="1400">
                    <a:latin typeface="Arial" panose="020B0604020202020204" pitchFamily="34" charset="0"/>
                    <a:ea typeface="Calibri" panose="020F0502020204030204" pitchFamily="34" charset="0"/>
                  </a:rPr>
                  <a:t> tissues </a:t>
                </a:r>
                <a:r>
                  <a:rPr lang="en-US" sz="1400">
                    <a:latin typeface="Arial" panose="020B0604020202020204" pitchFamily="34" charset="0"/>
                    <a:ea typeface="Calibri" panose="020F0502020204030204" pitchFamily="34" charset="0"/>
                    <a:sym typeface="Wingdings" panose="05000000000000000000" pitchFamily="2" charset="2"/>
                  </a:rPr>
                  <a:t> </a:t>
                </a:r>
                <a:r>
                  <a:rPr lang="en-US" sz="1400">
                    <a:latin typeface="Arial" panose="020B0604020202020204" pitchFamily="34" charset="0"/>
                    <a:ea typeface="Calibri" panose="020F0502020204030204" pitchFamily="34" charset="0"/>
                  </a:rPr>
                  <a:t>transcriptomic and metabolomic analysis.</a:t>
                </a:r>
              </a:p>
            </p:txBody>
          </p:sp>
        </p:grpSp>
      </p:grpSp>
      <p:pic>
        <p:nvPicPr>
          <p:cNvPr id="16" name="Picture 15">
            <a:extLst>
              <a:ext uri="{FF2B5EF4-FFF2-40B4-BE49-F238E27FC236}">
                <a16:creationId xmlns:a16="http://schemas.microsoft.com/office/drawing/2014/main" id="{72EACD11-F6E4-EEC4-D4E2-8EF752B2012B}"/>
              </a:ext>
            </a:extLst>
          </p:cNvPr>
          <p:cNvPicPr>
            <a:picLocks noChangeAspect="1"/>
          </p:cNvPicPr>
          <p:nvPr/>
        </p:nvPicPr>
        <p:blipFill>
          <a:blip r:embed="rId5"/>
          <a:srcRect t="3755" r="955" b="3566"/>
          <a:stretch/>
        </p:blipFill>
        <p:spPr>
          <a:xfrm>
            <a:off x="6781673" y="977493"/>
            <a:ext cx="4894820" cy="2948020"/>
          </a:xfrm>
          <a:prstGeom prst="rect">
            <a:avLst/>
          </a:prstGeom>
        </p:spPr>
      </p:pic>
      <p:sp>
        <p:nvSpPr>
          <p:cNvPr id="39" name="Content Placeholder 2">
            <a:extLst>
              <a:ext uri="{FF2B5EF4-FFF2-40B4-BE49-F238E27FC236}">
                <a16:creationId xmlns:a16="http://schemas.microsoft.com/office/drawing/2014/main" id="{ECFEC66F-1C7D-3F5B-6E6B-AF8BE5E9F961}"/>
              </a:ext>
            </a:extLst>
          </p:cNvPr>
          <p:cNvSpPr txBox="1">
            <a:spLocks/>
          </p:cNvSpPr>
          <p:nvPr/>
        </p:nvSpPr>
        <p:spPr>
          <a:xfrm>
            <a:off x="459514" y="3281300"/>
            <a:ext cx="6943340" cy="680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None/>
              <a:defRPr/>
            </a:pPr>
            <a:r>
              <a:rPr lang="en-US" sz="1600" b="1">
                <a:solidFill>
                  <a:srgbClr val="5BC2E7"/>
                </a:solidFill>
                <a:latin typeface="Arial" panose="020B0604020202020204" pitchFamily="34" charset="0"/>
                <a:cs typeface="Arial" panose="020B0604020202020204" pitchFamily="34" charset="0"/>
              </a:rPr>
              <a:t>Aim:</a:t>
            </a:r>
            <a:r>
              <a:rPr lang="en-US" sz="1600">
                <a:effectLst/>
                <a:latin typeface="Arial" panose="020B0604020202020204" pitchFamily="34" charset="0"/>
                <a:ea typeface="Calibri" panose="020F0502020204030204" pitchFamily="34" charset="0"/>
              </a:rPr>
              <a:t> To Investigate how dysregulation of mitochondrial dynamics contributes to liver pathogenesis and tumorigenesis.</a:t>
            </a:r>
            <a:endParaRPr lang="en-US" sz="1600" i="1">
              <a:latin typeface="Times New Roman" panose="02020603050405020304" pitchFamily="18" charset="0"/>
              <a:ea typeface="Times New Roman" panose="02020603050405020304" pitchFamily="18" charset="0"/>
            </a:endParaRPr>
          </a:p>
        </p:txBody>
      </p:sp>
      <p:sp>
        <p:nvSpPr>
          <p:cNvPr id="5" name="Content Placeholder 2">
            <a:extLst>
              <a:ext uri="{FF2B5EF4-FFF2-40B4-BE49-F238E27FC236}">
                <a16:creationId xmlns:a16="http://schemas.microsoft.com/office/drawing/2014/main" id="{2FAE6F25-2D53-C329-204F-785D98880232}"/>
              </a:ext>
            </a:extLst>
          </p:cNvPr>
          <p:cNvSpPr txBox="1">
            <a:spLocks/>
          </p:cNvSpPr>
          <p:nvPr/>
        </p:nvSpPr>
        <p:spPr>
          <a:xfrm>
            <a:off x="459514" y="1344205"/>
            <a:ext cx="6249329" cy="1922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effectLst/>
                <a:latin typeface="Arial" panose="020B0604020202020204" pitchFamily="34" charset="0"/>
                <a:ea typeface="Calibri" panose="020F0502020204030204" pitchFamily="34" charset="0"/>
              </a:rPr>
              <a:t>Mitochondrial dysfunction has been implicated in aging and various cancer development.</a:t>
            </a:r>
          </a:p>
          <a:p>
            <a:r>
              <a:rPr lang="en-GB" sz="1600">
                <a:effectLst/>
                <a:latin typeface="Arial" panose="020B0604020202020204" pitchFamily="34" charset="0"/>
                <a:ea typeface="Calibri" panose="020F0502020204030204" pitchFamily="34" charset="0"/>
              </a:rPr>
              <a:t>Mitochondria are dynamic organelles that constantly undergo fission via DRP1 (gene name </a:t>
            </a:r>
            <a:r>
              <a:rPr lang="en-GB" sz="1600" i="1">
                <a:effectLst/>
                <a:latin typeface="Arial" panose="020B0604020202020204" pitchFamily="34" charset="0"/>
                <a:ea typeface="Calibri" panose="020F0502020204030204" pitchFamily="34" charset="0"/>
              </a:rPr>
              <a:t>Dnm1l</a:t>
            </a:r>
            <a:r>
              <a:rPr lang="en-GB" sz="1600">
                <a:effectLst/>
                <a:latin typeface="Arial" panose="020B0604020202020204" pitchFamily="34" charset="0"/>
                <a:ea typeface="Calibri" panose="020F0502020204030204" pitchFamily="34" charset="0"/>
              </a:rPr>
              <a:t>) and fusion via MFN1/2.</a:t>
            </a:r>
          </a:p>
          <a:p>
            <a:r>
              <a:rPr lang="en-GB" sz="1600">
                <a:effectLst/>
                <a:latin typeface="Arial" panose="020B0604020202020204" pitchFamily="34" charset="0"/>
                <a:ea typeface="Calibri" panose="020F0502020204030204" pitchFamily="34" charset="0"/>
              </a:rPr>
              <a:t>However, whether and how dysregulation of mitochondria dynamics would be involved in liver pathogenesis and tumorigenesis is unknown.</a:t>
            </a:r>
            <a:endParaRPr lang="en-US" sz="1600" i="1">
              <a:latin typeface="Times New Roman" panose="02020603050405020304" pitchFamily="18" charset="0"/>
              <a:ea typeface="Times New Roman" panose="02020603050405020304" pitchFamily="18" charset="0"/>
            </a:endParaRPr>
          </a:p>
          <a:p>
            <a:pPr>
              <a:buClr>
                <a:srgbClr val="004B87"/>
              </a:buClr>
              <a:defRPr/>
            </a:pPr>
            <a:endParaRPr lang="en-US" sz="1800">
              <a:latin typeface="Arial" panose="020B0604020202020204" pitchFamily="34" charset="0"/>
              <a:cs typeface="Arial" panose="020B0604020202020204" pitchFamily="34" charset="0"/>
            </a:endParaRPr>
          </a:p>
        </p:txBody>
      </p:sp>
      <p:pic>
        <p:nvPicPr>
          <p:cNvPr id="3" name="Graphic 2" descr="Home with solid fill">
            <a:hlinkClick r:id="rId6" action="ppaction://hlinksldjump"/>
            <a:extLst>
              <a:ext uri="{FF2B5EF4-FFF2-40B4-BE49-F238E27FC236}">
                <a16:creationId xmlns:a16="http://schemas.microsoft.com/office/drawing/2014/main" id="{10449A3E-D2DB-0E9E-43F3-F897B406A2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2197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588F3-AD7F-A0B0-84F8-82DAED580C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C8155B-144D-58C4-34BF-890D774084BF}"/>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TOP-073</a:t>
            </a:r>
            <a:r>
              <a:rPr lang="en-US" sz="1800">
                <a:latin typeface="Arial" panose="020B0604020202020204" pitchFamily="34" charset="0"/>
                <a:cs typeface="Arial" panose="020B0604020202020204" pitchFamily="34" charset="0"/>
              </a:rPr>
              <a:t> Disruption of mitochondrial dynamics and stasis leads to liver injury, innate immune response and tumorigenesis</a:t>
            </a:r>
          </a:p>
        </p:txBody>
      </p:sp>
      <p:sp>
        <p:nvSpPr>
          <p:cNvPr id="2" name="Rectangle: Rounded Corners 1">
            <a:extLst>
              <a:ext uri="{FF2B5EF4-FFF2-40B4-BE49-F238E27FC236}">
                <a16:creationId xmlns:a16="http://schemas.microsoft.com/office/drawing/2014/main" id="{FD7A7ED6-A8E7-97BE-55B1-9686549D5891}"/>
              </a:ext>
            </a:extLst>
          </p:cNvPr>
          <p:cNvSpPr/>
          <p:nvPr/>
        </p:nvSpPr>
        <p:spPr>
          <a:xfrm>
            <a:off x="451874" y="5097290"/>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3" name="TextBox 2">
            <a:extLst>
              <a:ext uri="{FF2B5EF4-FFF2-40B4-BE49-F238E27FC236}">
                <a16:creationId xmlns:a16="http://schemas.microsoft.com/office/drawing/2014/main" id="{7DDCC5F9-4E8E-33F5-4E60-EA8EE4D8D44C}"/>
              </a:ext>
            </a:extLst>
          </p:cNvPr>
          <p:cNvSpPr txBox="1"/>
          <p:nvPr/>
        </p:nvSpPr>
        <p:spPr>
          <a:xfrm>
            <a:off x="451874" y="5438103"/>
            <a:ext cx="11229130" cy="923330"/>
          </a:xfrm>
          <a:prstGeom prst="rect">
            <a:avLst/>
          </a:prstGeom>
          <a:noFill/>
        </p:spPr>
        <p:txBody>
          <a:bodyPr wrap="square">
            <a:spAutoFit/>
          </a:bodyPr>
          <a:lstStyle/>
          <a:p>
            <a:pPr algn="just"/>
            <a:r>
              <a:rPr lang="en-US" sz="1750" kern="0">
                <a:effectLst/>
                <a:latin typeface="Arial" panose="020B0604020202020204" pitchFamily="34" charset="0"/>
                <a:ea typeface="SimSun" panose="02010600030101010101" pitchFamily="2" charset="-122"/>
              </a:rPr>
              <a:t>Mitochondrial dynamics and stasis are essential for maintaining hepatic mitochondrial homeostasis and hepatocyte functions. The loss of hepatic DRP1 promotes liver injury and tumorigenesis; however, these issues can be corrected by the deletion of MFN1 and MFN2, which restores hepatic mitochondrial stasis.</a:t>
            </a:r>
            <a:endParaRPr lang="en-US" sz="1750">
              <a:effectLst/>
              <a:latin typeface="Times New Roman" panose="02020603050405020304" pitchFamily="18" charset="0"/>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FC4F27BB-C2FE-6282-0D14-8C7B471F2DCF}"/>
              </a:ext>
            </a:extLst>
          </p:cNvPr>
          <p:cNvSpPr/>
          <p:nvPr/>
        </p:nvSpPr>
        <p:spPr>
          <a:xfrm>
            <a:off x="346075" y="4976036"/>
            <a:ext cx="11499850" cy="1385397"/>
          </a:xfrm>
          <a:prstGeom prst="roundRect">
            <a:avLst>
              <a:gd name="adj" fmla="val 6694"/>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59FC250B-0267-CCE7-4F7B-DD5F3B95A21A}"/>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B4FD4F92-F049-9BD6-FEFB-7D3B0AC85E8D}"/>
              </a:ext>
            </a:extLst>
          </p:cNvPr>
          <p:cNvSpPr/>
          <p:nvPr/>
        </p:nvSpPr>
        <p:spPr>
          <a:xfrm>
            <a:off x="346075" y="861404"/>
            <a:ext cx="11499850" cy="3976410"/>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119B0C01-77A6-88ED-3CD0-C44F40A7B502}"/>
              </a:ext>
            </a:extLst>
          </p:cNvPr>
          <p:cNvGrpSpPr/>
          <p:nvPr/>
        </p:nvGrpSpPr>
        <p:grpSpPr>
          <a:xfrm>
            <a:off x="451874" y="1374346"/>
            <a:ext cx="5449195" cy="3364208"/>
            <a:chOff x="7527851" y="1032483"/>
            <a:chExt cx="5449195" cy="3364208"/>
          </a:xfrm>
        </p:grpSpPr>
        <p:sp>
          <p:nvSpPr>
            <p:cNvPr id="7" name="Rectangle: Rounded Corners 6">
              <a:extLst>
                <a:ext uri="{FF2B5EF4-FFF2-40B4-BE49-F238E27FC236}">
                  <a16:creationId xmlns:a16="http://schemas.microsoft.com/office/drawing/2014/main" id="{F70E40C9-E530-DB5E-EEC2-D00D44C4EA75}"/>
                </a:ext>
              </a:extLst>
            </p:cNvPr>
            <p:cNvSpPr/>
            <p:nvPr/>
          </p:nvSpPr>
          <p:spPr>
            <a:xfrm>
              <a:off x="7527851" y="1032483"/>
              <a:ext cx="5343046" cy="3192790"/>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699FCD16-73F3-273C-7F2E-084FAEB87D34}"/>
                </a:ext>
              </a:extLst>
            </p:cNvPr>
            <p:cNvSpPr txBox="1"/>
            <p:nvPr/>
          </p:nvSpPr>
          <p:spPr>
            <a:xfrm>
              <a:off x="7661038" y="1072704"/>
              <a:ext cx="5316008" cy="3323987"/>
            </a:xfrm>
            <a:prstGeom prst="rect">
              <a:avLst/>
            </a:prstGeom>
            <a:noFill/>
          </p:spPr>
          <p:txBody>
            <a:bodyPr wrap="square">
              <a:spAutoFit/>
            </a:bodyPr>
            <a:lstStyle/>
            <a:p>
              <a:r>
                <a:rPr lang="en-GB" sz="1400" b="1">
                  <a:latin typeface="Arial" panose="020B0604020202020204" pitchFamily="34" charset="0"/>
                  <a:ea typeface="Calibri" panose="020F0502020204030204" pitchFamily="34" charset="0"/>
                </a:rPr>
                <a:t>L-</a:t>
              </a:r>
              <a:r>
                <a:rPr lang="en-GB" sz="1400" b="1" i="1">
                  <a:latin typeface="Arial" panose="020B0604020202020204" pitchFamily="34" charset="0"/>
                  <a:ea typeface="Calibri" panose="020F0502020204030204" pitchFamily="34" charset="0"/>
                </a:rPr>
                <a:t>Dnm1l</a:t>
              </a:r>
              <a:r>
                <a:rPr lang="en-GB" sz="1400" b="1">
                  <a:latin typeface="Arial" panose="020B0604020202020204" pitchFamily="34" charset="0"/>
                  <a:ea typeface="Calibri" panose="020F0502020204030204" pitchFamily="34" charset="0"/>
                </a:rPr>
                <a:t> KO mice</a:t>
              </a:r>
            </a:p>
            <a:p>
              <a:pPr marL="285750" indent="-285750">
                <a:buFont typeface="Wingdings" panose="05000000000000000000" pitchFamily="2" charset="2"/>
                <a:buChar char="Ø"/>
              </a:pPr>
              <a:r>
                <a:rPr lang="en-GB" sz="1400">
                  <a:effectLst/>
                  <a:latin typeface="Arial" panose="020B0604020202020204" pitchFamily="34" charset="0"/>
                  <a:ea typeface="Calibri" panose="020F0502020204030204" pitchFamily="34" charset="0"/>
                </a:rPr>
                <a:t>Elevated serum ALT, increased hepatic megamitochondria accumulation, and fibrosis by 2 months of age.</a:t>
              </a:r>
              <a:endParaRPr lang="en-GB" sz="1400">
                <a:latin typeface="Arial" panose="020B0604020202020204" pitchFamily="34" charset="0"/>
                <a:ea typeface="Calibri" panose="020F0502020204030204" pitchFamily="34" charset="0"/>
              </a:endParaRP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L</a:t>
              </a:r>
              <a:r>
                <a:rPr lang="en-GB" sz="1400">
                  <a:effectLst/>
                  <a:latin typeface="Arial" panose="020B0604020202020204" pitchFamily="34" charset="0"/>
                  <a:ea typeface="Calibri" panose="020F0502020204030204" pitchFamily="34" charset="0"/>
                </a:rPr>
                <a:t>iver tumours in males: 63% incidence by 12 months (mainly hepatocellular adenomas); 100% incidence by 18 months.</a:t>
              </a:r>
              <a:endParaRPr lang="en-GB" sz="1400">
                <a:latin typeface="Arial" panose="020B0604020202020204" pitchFamily="34" charset="0"/>
                <a:ea typeface="Calibri" panose="020F0502020204030204" pitchFamily="34" charset="0"/>
              </a:endParaRP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F</a:t>
              </a:r>
              <a:r>
                <a:rPr lang="en-GB" sz="1400">
                  <a:effectLst/>
                  <a:latin typeface="Arial" panose="020B0604020202020204" pitchFamily="34" charset="0"/>
                  <a:ea typeface="Calibri" panose="020F0502020204030204" pitchFamily="34" charset="0"/>
                </a:rPr>
                <a:t>emales developed tumours at lower incidence.</a:t>
              </a:r>
              <a:endParaRPr lang="en-GB" sz="1400">
                <a:latin typeface="Arial" panose="020B0604020202020204" pitchFamily="34" charset="0"/>
                <a:ea typeface="Calibri" panose="020F0502020204030204" pitchFamily="34" charset="0"/>
              </a:endParaRP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I</a:t>
              </a:r>
              <a:r>
                <a:rPr lang="en-GB" sz="1400">
                  <a:effectLst/>
                  <a:latin typeface="Arial" panose="020B0604020202020204" pitchFamily="34" charset="0"/>
                  <a:ea typeface="Calibri" panose="020F0502020204030204" pitchFamily="34" charset="0"/>
                </a:rPr>
                <a:t>ncreased DNA damage, cellular senescence, and compensatory proliferation.</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M</a:t>
              </a:r>
              <a:r>
                <a:rPr lang="en-GB" sz="1400">
                  <a:effectLst/>
                  <a:latin typeface="Arial" panose="020B0604020202020204" pitchFamily="34" charset="0"/>
                  <a:ea typeface="Calibri" panose="020F0502020204030204" pitchFamily="34" charset="0"/>
                </a:rPr>
                <a:t>itochondrial fission plays a crucial role in maintaining hepatocyte homeostasis and preventing liver tumorigenesis.</a:t>
              </a:r>
            </a:p>
            <a:p>
              <a:pPr marL="285750" indent="-285750">
                <a:buFont typeface="Wingdings" panose="05000000000000000000" pitchFamily="2" charset="2"/>
                <a:buChar char="Ø"/>
              </a:pPr>
              <a:endParaRPr lang="en-GB" sz="1400">
                <a:effectLst/>
                <a:latin typeface="Arial" panose="020B0604020202020204" pitchFamily="34" charset="0"/>
                <a:ea typeface="Calibri" panose="020F0502020204030204" pitchFamily="34" charset="0"/>
              </a:endParaRPr>
            </a:p>
            <a:p>
              <a:r>
                <a:rPr lang="en-US" sz="1400" b="1">
                  <a:latin typeface="Arial" panose="020B0604020202020204" pitchFamily="34" charset="0"/>
                  <a:ea typeface="Calibri" panose="020F0502020204030204" pitchFamily="34" charset="0"/>
                </a:rPr>
                <a:t>L-</a:t>
              </a:r>
              <a:r>
                <a:rPr lang="en-US" sz="1400" b="1" i="1">
                  <a:latin typeface="Arial" panose="020B0604020202020204" pitchFamily="34" charset="0"/>
                  <a:ea typeface="Calibri" panose="020F0502020204030204" pitchFamily="34" charset="0"/>
                </a:rPr>
                <a:t>Mfn1</a:t>
              </a:r>
              <a:r>
                <a:rPr lang="en-US" sz="1400" b="1">
                  <a:latin typeface="Arial" panose="020B0604020202020204" pitchFamily="34" charset="0"/>
                  <a:ea typeface="Calibri" panose="020F0502020204030204" pitchFamily="34" charset="0"/>
                </a:rPr>
                <a:t> KO and L-</a:t>
              </a:r>
              <a:r>
                <a:rPr lang="en-US" sz="1400" b="1" i="1">
                  <a:latin typeface="Arial" panose="020B0604020202020204" pitchFamily="34" charset="0"/>
                  <a:ea typeface="Calibri" panose="020F0502020204030204" pitchFamily="34" charset="0"/>
                </a:rPr>
                <a:t>Mfn2</a:t>
              </a:r>
              <a:r>
                <a:rPr lang="en-US" sz="1400" b="1">
                  <a:latin typeface="Arial" panose="020B0604020202020204" pitchFamily="34" charset="0"/>
                  <a:ea typeface="Calibri" panose="020F0502020204030204" pitchFamily="34" charset="0"/>
                </a:rPr>
                <a:t> KO mice</a:t>
              </a:r>
            </a:p>
            <a:p>
              <a:pPr marL="285750" indent="-285750">
                <a:buFont typeface="Wingdings" panose="05000000000000000000" pitchFamily="2" charset="2"/>
                <a:buChar char="Ø"/>
              </a:pPr>
              <a:r>
                <a:rPr lang="en-US" sz="1400">
                  <a:latin typeface="Arial" panose="020B0604020202020204" pitchFamily="34" charset="0"/>
                  <a:ea typeface="Calibri" panose="020F0502020204030204" pitchFamily="34" charset="0"/>
                </a:rPr>
                <a:t>No significant liver injury or </a:t>
              </a:r>
              <a:r>
                <a:rPr lang="en-US" sz="1400" err="1">
                  <a:latin typeface="Arial" panose="020B0604020202020204" pitchFamily="34" charset="0"/>
                  <a:ea typeface="Calibri" panose="020F0502020204030204" pitchFamily="34" charset="0"/>
                </a:rPr>
                <a:t>tumour</a:t>
              </a:r>
              <a:r>
                <a:rPr lang="en-US" sz="1400">
                  <a:latin typeface="Arial" panose="020B0604020202020204" pitchFamily="34" charset="0"/>
                  <a:ea typeface="Calibri" panose="020F0502020204030204" pitchFamily="34" charset="0"/>
                </a:rPr>
                <a:t> development observed.</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Lesser DNA damage and senescence than L-</a:t>
              </a:r>
              <a:r>
                <a:rPr lang="en-GB" sz="1400" i="1">
                  <a:latin typeface="Arial" panose="020B0604020202020204" pitchFamily="34" charset="0"/>
                  <a:ea typeface="Calibri" panose="020F0502020204030204" pitchFamily="34" charset="0"/>
                </a:rPr>
                <a:t>Dnm1l</a:t>
              </a:r>
              <a:r>
                <a:rPr lang="en-GB" sz="1400">
                  <a:latin typeface="Arial" panose="020B0604020202020204" pitchFamily="34" charset="0"/>
                  <a:ea typeface="Calibri" panose="020F0502020204030204" pitchFamily="34" charset="0"/>
                </a:rPr>
                <a:t> KO.</a:t>
              </a:r>
            </a:p>
            <a:p>
              <a:pPr marL="285750" indent="-285750">
                <a:buFont typeface="Wingdings" panose="05000000000000000000" pitchFamily="2" charset="2"/>
                <a:buChar char="Ø"/>
              </a:pPr>
              <a:endParaRPr lang="en-GB" sz="1400">
                <a:latin typeface="Arial" panose="020B0604020202020204" pitchFamily="34" charset="0"/>
                <a:ea typeface="Calibri" panose="020F0502020204030204" pitchFamily="34" charset="0"/>
              </a:endParaRPr>
            </a:p>
          </p:txBody>
        </p:sp>
      </p:grpSp>
      <p:grpSp>
        <p:nvGrpSpPr>
          <p:cNvPr id="15" name="Group 14">
            <a:extLst>
              <a:ext uri="{FF2B5EF4-FFF2-40B4-BE49-F238E27FC236}">
                <a16:creationId xmlns:a16="http://schemas.microsoft.com/office/drawing/2014/main" id="{BA955AC0-E7FD-D7DC-C34E-B939F9EA49B0}"/>
              </a:ext>
            </a:extLst>
          </p:cNvPr>
          <p:cNvGrpSpPr/>
          <p:nvPr/>
        </p:nvGrpSpPr>
        <p:grpSpPr>
          <a:xfrm>
            <a:off x="5911702" y="1155954"/>
            <a:ext cx="5817441" cy="3411182"/>
            <a:chOff x="6095077" y="1136961"/>
            <a:chExt cx="5817441" cy="3411182"/>
          </a:xfrm>
        </p:grpSpPr>
        <p:sp>
          <p:nvSpPr>
            <p:cNvPr id="14" name="Rectangle: Rounded Corners 13">
              <a:extLst>
                <a:ext uri="{FF2B5EF4-FFF2-40B4-BE49-F238E27FC236}">
                  <a16:creationId xmlns:a16="http://schemas.microsoft.com/office/drawing/2014/main" id="{85135B59-C506-4DFC-B6AE-41F0DACF0656}"/>
                </a:ext>
              </a:extLst>
            </p:cNvPr>
            <p:cNvSpPr/>
            <p:nvPr/>
          </p:nvSpPr>
          <p:spPr>
            <a:xfrm>
              <a:off x="6095077" y="1136961"/>
              <a:ext cx="5817441" cy="341118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8ABCE475-E4B7-96C8-3363-24B6CC2C1B3B}"/>
                </a:ext>
              </a:extLst>
            </p:cNvPr>
            <p:cNvSpPr txBox="1"/>
            <p:nvPr/>
          </p:nvSpPr>
          <p:spPr>
            <a:xfrm>
              <a:off x="6260447" y="1224156"/>
              <a:ext cx="5503018" cy="3323987"/>
            </a:xfrm>
            <a:prstGeom prst="rect">
              <a:avLst/>
            </a:prstGeom>
            <a:noFill/>
          </p:spPr>
          <p:txBody>
            <a:bodyPr wrap="square">
              <a:spAutoFit/>
            </a:bodyPr>
            <a:lstStyle/>
            <a:p>
              <a:r>
                <a:rPr lang="en-GB" sz="1400" b="1">
                  <a:latin typeface="Arial" panose="020B0604020202020204" pitchFamily="34" charset="0"/>
                  <a:ea typeface="Calibri" panose="020F0502020204030204" pitchFamily="34" charset="0"/>
                </a:rPr>
                <a:t>DKO mice </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29% developed tumours between 15-18 months.</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Lesser DNA damage and senescence than L-</a:t>
              </a:r>
              <a:r>
                <a:rPr lang="en-GB" sz="1400" i="1">
                  <a:latin typeface="Arial" panose="020B0604020202020204" pitchFamily="34" charset="0"/>
                  <a:ea typeface="Calibri" panose="020F0502020204030204" pitchFamily="34" charset="0"/>
                </a:rPr>
                <a:t>Dnm1l</a:t>
              </a:r>
              <a:r>
                <a:rPr lang="en-GB" sz="1400">
                  <a:latin typeface="Arial" panose="020B0604020202020204" pitchFamily="34" charset="0"/>
                  <a:ea typeface="Calibri" panose="020F0502020204030204" pitchFamily="34" charset="0"/>
                </a:rPr>
                <a:t> KO.</a:t>
              </a:r>
            </a:p>
            <a:p>
              <a:endParaRPr lang="en-GB" sz="1400">
                <a:latin typeface="Arial" panose="020B0604020202020204" pitchFamily="34" charset="0"/>
                <a:ea typeface="Calibri" panose="020F0502020204030204" pitchFamily="34" charset="0"/>
              </a:endParaRPr>
            </a:p>
            <a:p>
              <a:r>
                <a:rPr lang="en-GB" sz="1400" b="1">
                  <a:latin typeface="Arial" panose="020B0604020202020204" pitchFamily="34" charset="0"/>
                  <a:ea typeface="Calibri" panose="020F0502020204030204" pitchFamily="34" charset="0"/>
                </a:rPr>
                <a:t>TKO mice </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Significant reduction of megamitochondria formation, liver injury, fibrosis, and tumorigenesis.</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Suggests mitochondrial stasis is critical for hepatocyte function.</a:t>
              </a:r>
            </a:p>
            <a:p>
              <a:endParaRPr lang="en-GB" sz="1400">
                <a:latin typeface="Arial" panose="020B0604020202020204" pitchFamily="34" charset="0"/>
                <a:ea typeface="Calibri" panose="020F0502020204030204" pitchFamily="34" charset="0"/>
              </a:endParaRPr>
            </a:p>
            <a:p>
              <a:r>
                <a:rPr lang="en-GB" sz="1400" b="1">
                  <a:latin typeface="Arial" panose="020B0604020202020204" pitchFamily="34" charset="0"/>
                  <a:ea typeface="Calibri" panose="020F0502020204030204" pitchFamily="34" charset="0"/>
                </a:rPr>
                <a:t>Molecular findings in L-</a:t>
              </a:r>
              <a:r>
                <a:rPr lang="en-GB" sz="1400" b="1" i="1">
                  <a:latin typeface="Arial" panose="020B0604020202020204" pitchFamily="34" charset="0"/>
                  <a:ea typeface="Calibri" panose="020F0502020204030204" pitchFamily="34" charset="0"/>
                </a:rPr>
                <a:t>Dnm1l </a:t>
              </a:r>
              <a:r>
                <a:rPr lang="en-GB" sz="1400" b="1">
                  <a:latin typeface="Arial" panose="020B0604020202020204" pitchFamily="34" charset="0"/>
                  <a:ea typeface="Calibri" panose="020F0502020204030204" pitchFamily="34" charset="0"/>
                </a:rPr>
                <a:t>KO</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RNA-</a:t>
              </a:r>
              <a:r>
                <a:rPr lang="en-GB" sz="1400" err="1">
                  <a:latin typeface="Arial" panose="020B0604020202020204" pitchFamily="34" charset="0"/>
                  <a:ea typeface="Calibri" panose="020F0502020204030204" pitchFamily="34" charset="0"/>
                </a:rPr>
                <a:t>seq</a:t>
              </a:r>
              <a:r>
                <a:rPr lang="en-GB" sz="1400">
                  <a:latin typeface="Arial" panose="020B0604020202020204" pitchFamily="34" charset="0"/>
                  <a:ea typeface="Calibri" panose="020F0502020204030204" pitchFamily="34" charset="0"/>
                </a:rPr>
                <a:t>: activation of </a:t>
              </a:r>
              <a:r>
                <a:rPr lang="en-GB" sz="1400" err="1">
                  <a:latin typeface="Arial" panose="020B0604020202020204" pitchFamily="34" charset="0"/>
                  <a:ea typeface="Calibri" panose="020F0502020204030204" pitchFamily="34" charset="0"/>
                </a:rPr>
                <a:t>cGAS</a:t>
              </a:r>
              <a:r>
                <a:rPr lang="en-GB" sz="1400">
                  <a:latin typeface="Arial" panose="020B0604020202020204" pitchFamily="34" charset="0"/>
                  <a:ea typeface="Calibri" panose="020F0502020204030204" pitchFamily="34" charset="0"/>
                </a:rPr>
                <a:t>-STING-interferon and tumour microenvironment pathways in the liver.</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Metabolomics and transcriptomics: ↑ pyrimidine synthesis; ↓ genes for mitochondrial structure and metabolism.</a:t>
              </a:r>
            </a:p>
            <a:p>
              <a:pPr marL="285750" indent="-285750">
                <a:buFont typeface="Wingdings" panose="05000000000000000000" pitchFamily="2" charset="2"/>
                <a:buChar char="Ø"/>
              </a:pPr>
              <a:r>
                <a:rPr lang="en-GB" sz="1400">
                  <a:latin typeface="Arial" panose="020B0604020202020204" pitchFamily="34" charset="0"/>
                  <a:ea typeface="Calibri" panose="020F0502020204030204" pitchFamily="34" charset="0"/>
                </a:rPr>
                <a:t>These changes were corrected in TKO mice.</a:t>
              </a:r>
            </a:p>
          </p:txBody>
        </p:sp>
      </p:grpSp>
      <p:pic>
        <p:nvPicPr>
          <p:cNvPr id="6" name="Graphic 5" descr="Home with solid fill">
            <a:hlinkClick r:id="rId3" action="ppaction://hlinksldjump"/>
            <a:extLst>
              <a:ext uri="{FF2B5EF4-FFF2-40B4-BE49-F238E27FC236}">
                <a16:creationId xmlns:a16="http://schemas.microsoft.com/office/drawing/2014/main" id="{A8613E4D-3F5E-76C4-FEFF-73D9C2F5E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134892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E8A66-6883-B2EF-9814-1E1AA2FB5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EE6F2-2A2D-DCA1-FE77-E1885230DC81}"/>
              </a:ext>
            </a:extLst>
          </p:cNvPr>
          <p:cNvSpPr>
            <a:spLocks noGrp="1"/>
          </p:cNvSpPr>
          <p:nvPr>
            <p:ph type="ctrTitle"/>
          </p:nvPr>
        </p:nvSpPr>
        <p:spPr>
          <a:xfrm>
            <a:off x="2459736" y="2498272"/>
            <a:ext cx="9523088" cy="1517877"/>
          </a:xfrm>
        </p:spPr>
        <p:txBody>
          <a:bodyPr>
            <a:noAutofit/>
          </a:bodyPr>
          <a:lstStyle/>
          <a:p>
            <a:pPr algn="r"/>
            <a:r>
              <a:rPr lang="en-US" b="1">
                <a:solidFill>
                  <a:srgbClr val="5BC2E7"/>
                </a:solidFill>
                <a:latin typeface="Arial" panose="020B0604020202020204" pitchFamily="34" charset="0"/>
                <a:cs typeface="Arial" panose="020B0604020202020204" pitchFamily="34" charset="0"/>
              </a:rPr>
              <a:t>Liver immunology</a:t>
            </a:r>
          </a:p>
        </p:txBody>
      </p:sp>
    </p:spTree>
    <p:extLst>
      <p:ext uri="{BB962C8B-B14F-4D97-AF65-F5344CB8AC3E}">
        <p14:creationId xmlns:p14="http://schemas.microsoft.com/office/powerpoint/2010/main" val="12511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DEDF-0929-C33F-9E59-5DA314820B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F967AA-C40C-5C79-F810-DAC3DEB71CD3}"/>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FRI-045-YI</a:t>
            </a:r>
            <a:r>
              <a:rPr lang="en-US" sz="1800">
                <a:latin typeface="Arial" panose="020B0604020202020204" pitchFamily="34" charset="0"/>
                <a:cs typeface="Arial" panose="020B0604020202020204" pitchFamily="34" charset="0"/>
              </a:rPr>
              <a:t> Hepatic stellate cells orchestrate the retention and functional impairment of tissue-resident CD8+ T-cells in the fibrotic human liver</a:t>
            </a:r>
          </a:p>
        </p:txBody>
      </p:sp>
      <p:sp>
        <p:nvSpPr>
          <p:cNvPr id="5" name="Content Placeholder 2">
            <a:extLst>
              <a:ext uri="{FF2B5EF4-FFF2-40B4-BE49-F238E27FC236}">
                <a16:creationId xmlns:a16="http://schemas.microsoft.com/office/drawing/2014/main" id="{832669CD-923A-337A-858B-4110E54B3635}"/>
              </a:ext>
            </a:extLst>
          </p:cNvPr>
          <p:cNvSpPr txBox="1">
            <a:spLocks/>
          </p:cNvSpPr>
          <p:nvPr/>
        </p:nvSpPr>
        <p:spPr>
          <a:xfrm>
            <a:off x="459514" y="1344205"/>
            <a:ext cx="11272972" cy="1282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kern="0">
                <a:effectLst/>
                <a:latin typeface="Arial" panose="020B0604020202020204" pitchFamily="34" charset="0"/>
                <a:ea typeface="Calibri" panose="020F0502020204030204" pitchFamily="34" charset="0"/>
              </a:rPr>
              <a:t>Stromal cells regulate tissue homeostasis, orchestrating local immunity by imprinting cell fate, producing immunomodulatory mediators, promoting leukocyte tethering and altering immune cell function. </a:t>
            </a:r>
            <a:endParaRPr lang="en-GB" sz="1800">
              <a:effectLst/>
              <a:latin typeface="Arial" panose="020B0604020202020204" pitchFamily="34" charset="0"/>
              <a:ea typeface="Calibri" panose="020F0502020204030204" pitchFamily="34" charset="0"/>
            </a:endParaRPr>
          </a:p>
          <a:p>
            <a:pPr marL="0" indent="0">
              <a:buClr>
                <a:srgbClr val="004B87"/>
              </a:buClr>
              <a:buNone/>
              <a:defRPr/>
            </a:pPr>
            <a:r>
              <a:rPr lang="en-US" sz="1800" b="1">
                <a:solidFill>
                  <a:srgbClr val="5BC2E7"/>
                </a:solidFill>
                <a:latin typeface="Arial" panose="020B0604020202020204" pitchFamily="34" charset="0"/>
                <a:cs typeface="Arial" panose="020B0604020202020204" pitchFamily="34" charset="0"/>
              </a:rPr>
              <a:t>Aim:</a:t>
            </a:r>
            <a:r>
              <a:rPr lang="en-US" sz="1800">
                <a:effectLst/>
                <a:latin typeface="Arial" panose="020B0604020202020204" pitchFamily="34" charset="0"/>
                <a:ea typeface="Calibri" panose="020F0502020204030204" pitchFamily="34" charset="0"/>
              </a:rPr>
              <a:t> </a:t>
            </a:r>
            <a:r>
              <a:rPr lang="en-GB" sz="1800">
                <a:latin typeface="Arial" panose="020B0604020202020204" pitchFamily="34" charset="0"/>
                <a:ea typeface="Calibri" panose="020F0502020204030204" pitchFamily="34" charset="0"/>
              </a:rPr>
              <a:t>To E</a:t>
            </a:r>
            <a:r>
              <a:rPr lang="en-GB" sz="1800">
                <a:effectLst/>
                <a:latin typeface="Arial" panose="020B0604020202020204" pitchFamily="34" charset="0"/>
                <a:ea typeface="Calibri" panose="020F0502020204030204" pitchFamily="34" charset="0"/>
              </a:rPr>
              <a:t>xplore the capacity of primary hepatic stellate cells (HSCs) - resident non-parenchymal pericytes - to dictate the derivation and function of tissue-resident CD8</a:t>
            </a:r>
            <a:r>
              <a:rPr lang="en-GB" sz="1800" baseline="30000">
                <a:effectLst/>
                <a:latin typeface="Arial" panose="020B0604020202020204" pitchFamily="34" charset="0"/>
                <a:ea typeface="Calibri" panose="020F0502020204030204" pitchFamily="34" charset="0"/>
              </a:rPr>
              <a:t>+</a:t>
            </a:r>
            <a:r>
              <a:rPr lang="en-GB" sz="1800">
                <a:effectLst/>
                <a:latin typeface="Arial" panose="020B0604020202020204" pitchFamily="34" charset="0"/>
                <a:ea typeface="Calibri" panose="020F0502020204030204" pitchFamily="34" charset="0"/>
              </a:rPr>
              <a:t>T-cells (T</a:t>
            </a:r>
            <a:r>
              <a:rPr lang="en-GB" sz="1800" baseline="-25000">
                <a:effectLst/>
                <a:latin typeface="Arial" panose="020B0604020202020204" pitchFamily="34" charset="0"/>
                <a:ea typeface="Calibri" panose="020F0502020204030204" pitchFamily="34" charset="0"/>
              </a:rPr>
              <a:t>RM</a:t>
            </a:r>
            <a:r>
              <a:rPr lang="en-GB" sz="1800">
                <a:effectLst/>
                <a:latin typeface="Arial" panose="020B0604020202020204" pitchFamily="34" charset="0"/>
                <a:ea typeface="Calibri" panose="020F0502020204030204" pitchFamily="34" charset="0"/>
              </a:rPr>
              <a:t>) in the human liver.</a:t>
            </a:r>
            <a:endParaRPr lang="en-US" sz="1800">
              <a:effectLst/>
              <a:latin typeface="Times New Roman" panose="02020603050405020304" pitchFamily="18" charset="0"/>
              <a:ea typeface="Times New Roman" panose="02020603050405020304" pitchFamily="18" charset="0"/>
            </a:endParaRPr>
          </a:p>
          <a:p>
            <a:pPr marL="0" indent="0">
              <a:buClr>
                <a:srgbClr val="004B87"/>
              </a:buClr>
              <a:buNone/>
              <a:defRPr/>
            </a:pPr>
            <a:endParaRPr lang="en-US" sz="1800">
              <a:effectLst/>
              <a:latin typeface="Times New Roman" panose="02020603050405020304" pitchFamily="18" charset="0"/>
              <a:ea typeface="Times New Roman" panose="02020603050405020304" pitchFamily="18" charset="0"/>
            </a:endParaRPr>
          </a:p>
          <a:p>
            <a:pPr marL="0" indent="0">
              <a:buClr>
                <a:srgbClr val="004B87"/>
              </a:buClr>
              <a:buFont typeface="Arial" panose="020B0604020202020204" pitchFamily="34" charset="0"/>
              <a:buNone/>
              <a:defRPr/>
            </a:pPr>
            <a:endParaRPr lang="en-US" sz="1800" i="1">
              <a:latin typeface="Times New Roman" panose="02020603050405020304" pitchFamily="18" charset="0"/>
              <a:ea typeface="Times New Roman" panose="02020603050405020304" pitchFamily="18"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5DA9B5F-E70E-BA13-A93E-892958D5212C}"/>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7" name="Rectangle: Rounded Corners 6">
            <a:extLst>
              <a:ext uri="{FF2B5EF4-FFF2-40B4-BE49-F238E27FC236}">
                <a16:creationId xmlns:a16="http://schemas.microsoft.com/office/drawing/2014/main" id="{2E29F4F1-9252-8774-8B9B-F21CFC612B52}"/>
              </a:ext>
            </a:extLst>
          </p:cNvPr>
          <p:cNvSpPr/>
          <p:nvPr/>
        </p:nvSpPr>
        <p:spPr>
          <a:xfrm>
            <a:off x="326282" y="846660"/>
            <a:ext cx="11406204" cy="1887015"/>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EDA9E935-9AF4-B682-311B-218671456DEB}"/>
              </a:ext>
            </a:extLst>
          </p:cNvPr>
          <p:cNvSpPr/>
          <p:nvPr/>
        </p:nvSpPr>
        <p:spPr>
          <a:xfrm>
            <a:off x="515507" y="3110851"/>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9" name="Rectangle: Rounded Corners 8">
            <a:extLst>
              <a:ext uri="{FF2B5EF4-FFF2-40B4-BE49-F238E27FC236}">
                <a16:creationId xmlns:a16="http://schemas.microsoft.com/office/drawing/2014/main" id="{D5E1BA70-D928-1151-710D-3A4F88762907}"/>
              </a:ext>
            </a:extLst>
          </p:cNvPr>
          <p:cNvSpPr/>
          <p:nvPr/>
        </p:nvSpPr>
        <p:spPr>
          <a:xfrm>
            <a:off x="326282" y="2962276"/>
            <a:ext cx="11406204" cy="3372536"/>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BF43F9AA-D8FE-526B-CDDA-F58226888A7D}"/>
              </a:ext>
            </a:extLst>
          </p:cNvPr>
          <p:cNvGrpSpPr/>
          <p:nvPr/>
        </p:nvGrpSpPr>
        <p:grpSpPr>
          <a:xfrm>
            <a:off x="3514359" y="3597215"/>
            <a:ext cx="2868375" cy="2592185"/>
            <a:chOff x="216559" y="3875937"/>
            <a:chExt cx="2868375" cy="2592185"/>
          </a:xfrm>
        </p:grpSpPr>
        <p:grpSp>
          <p:nvGrpSpPr>
            <p:cNvPr id="2" name="Group 1">
              <a:extLst>
                <a:ext uri="{FF2B5EF4-FFF2-40B4-BE49-F238E27FC236}">
                  <a16:creationId xmlns:a16="http://schemas.microsoft.com/office/drawing/2014/main" id="{924CF05C-F7C7-5BD8-BFCE-368B3AE727F5}"/>
                </a:ext>
              </a:extLst>
            </p:cNvPr>
            <p:cNvGrpSpPr/>
            <p:nvPr/>
          </p:nvGrpSpPr>
          <p:grpSpPr>
            <a:xfrm>
              <a:off x="216559" y="3875937"/>
              <a:ext cx="2868375" cy="2346834"/>
              <a:chOff x="4436924" y="1997076"/>
              <a:chExt cx="2868375" cy="2346834"/>
            </a:xfrm>
          </p:grpSpPr>
          <p:sp>
            <p:nvSpPr>
              <p:cNvPr id="3" name="Rectangle: Rounded Corners 2">
                <a:extLst>
                  <a:ext uri="{FF2B5EF4-FFF2-40B4-BE49-F238E27FC236}">
                    <a16:creationId xmlns:a16="http://schemas.microsoft.com/office/drawing/2014/main" id="{0136DB0D-D33A-E176-112D-5E280F88C5D0}"/>
                  </a:ext>
                </a:extLst>
              </p:cNvPr>
              <p:cNvSpPr/>
              <p:nvPr/>
            </p:nvSpPr>
            <p:spPr>
              <a:xfrm>
                <a:off x="4812785" y="1997076"/>
                <a:ext cx="2379729" cy="2346834"/>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2" name="Content Placeholder 2">
                <a:extLst>
                  <a:ext uri="{FF2B5EF4-FFF2-40B4-BE49-F238E27FC236}">
                    <a16:creationId xmlns:a16="http://schemas.microsoft.com/office/drawing/2014/main" id="{C8218C30-5F84-2910-1AB4-92B24463852A}"/>
                  </a:ext>
                </a:extLst>
              </p:cNvPr>
              <p:cNvSpPr txBox="1">
                <a:spLocks/>
              </p:cNvSpPr>
              <p:nvPr/>
            </p:nvSpPr>
            <p:spPr>
              <a:xfrm>
                <a:off x="4436924" y="2118329"/>
                <a:ext cx="2868375" cy="258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Cells and materials</a:t>
                </a:r>
                <a:endParaRPr lang="en-US" sz="1600" b="1">
                  <a:latin typeface="Arial" panose="020B0604020202020204" pitchFamily="34" charset="0"/>
                </a:endParaRPr>
              </a:p>
            </p:txBody>
          </p:sp>
        </p:grpSp>
        <p:pic>
          <p:nvPicPr>
            <p:cNvPr id="13" name="Picture 2" descr="Petri dish - Free education icons">
              <a:extLst>
                <a:ext uri="{FF2B5EF4-FFF2-40B4-BE49-F238E27FC236}">
                  <a16:creationId xmlns:a16="http://schemas.microsoft.com/office/drawing/2014/main" id="{07F7A9EC-D5AC-CA77-23C9-BE835262214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41120" y="5764606"/>
              <a:ext cx="703516" cy="703516"/>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7518F8A6-70B6-F90D-E281-9335E8038401}"/>
                </a:ext>
              </a:extLst>
            </p:cNvPr>
            <p:cNvSpPr txBox="1">
              <a:spLocks/>
            </p:cNvSpPr>
            <p:nvPr/>
          </p:nvSpPr>
          <p:spPr>
            <a:xfrm>
              <a:off x="615832" y="4382345"/>
              <a:ext cx="2412710" cy="1585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350">
                  <a:latin typeface="Arial" panose="020B0604020202020204" pitchFamily="34" charset="0"/>
                </a:rPr>
                <a:t>Isolated primary human HSCs (range of </a:t>
              </a:r>
              <a:r>
                <a:rPr lang="en-US" sz="1350" err="1">
                  <a:latin typeface="Arial" panose="020B0604020202020204" pitchFamily="34" charset="0"/>
                </a:rPr>
                <a:t>aetiologies</a:t>
              </a:r>
              <a:r>
                <a:rPr lang="en-US" sz="1350">
                  <a:latin typeface="Arial" panose="020B0604020202020204" pitchFamily="34" charset="0"/>
                </a:rPr>
                <a:t>).</a:t>
              </a:r>
            </a:p>
            <a:p>
              <a:pPr>
                <a:spcBef>
                  <a:spcPts val="0"/>
                </a:spcBef>
              </a:pPr>
              <a:r>
                <a:rPr lang="en-US" sz="1350">
                  <a:latin typeface="Arial" panose="020B0604020202020204" pitchFamily="34" charset="0"/>
                </a:rPr>
                <a:t>3D </a:t>
              </a:r>
              <a:r>
                <a:rPr lang="en-US" sz="1350" err="1">
                  <a:latin typeface="Arial" panose="020B0604020202020204" pitchFamily="34" charset="0"/>
                </a:rPr>
                <a:t>decellularised</a:t>
              </a:r>
              <a:r>
                <a:rPr lang="en-US" sz="1350">
                  <a:latin typeface="Arial" panose="020B0604020202020204" pitchFamily="34" charset="0"/>
                </a:rPr>
                <a:t> liver ECM-scaffolds.</a:t>
              </a:r>
            </a:p>
            <a:p>
              <a:pPr>
                <a:spcBef>
                  <a:spcPts val="0"/>
                </a:spcBef>
              </a:pPr>
              <a:r>
                <a:rPr lang="en-US" sz="1350">
                  <a:latin typeface="Arial" panose="020B0604020202020204" pitchFamily="34" charset="0"/>
                </a:rPr>
                <a:t>Isolated intrahepatic leukocytes (range of </a:t>
              </a:r>
              <a:r>
                <a:rPr lang="en-US" sz="1350" err="1">
                  <a:latin typeface="Arial" panose="020B0604020202020204" pitchFamily="34" charset="0"/>
                </a:rPr>
                <a:t>aetiologies</a:t>
              </a:r>
              <a:r>
                <a:rPr lang="en-US" sz="1350">
                  <a:latin typeface="Arial" panose="020B0604020202020204" pitchFamily="34" charset="0"/>
                </a:rPr>
                <a:t>).</a:t>
              </a:r>
            </a:p>
          </p:txBody>
        </p:sp>
      </p:grpSp>
      <p:grpSp>
        <p:nvGrpSpPr>
          <p:cNvPr id="30" name="Group 29">
            <a:extLst>
              <a:ext uri="{FF2B5EF4-FFF2-40B4-BE49-F238E27FC236}">
                <a16:creationId xmlns:a16="http://schemas.microsoft.com/office/drawing/2014/main" id="{4A9DD298-222A-1958-D726-66429B0FB4E1}"/>
              </a:ext>
            </a:extLst>
          </p:cNvPr>
          <p:cNvGrpSpPr/>
          <p:nvPr/>
        </p:nvGrpSpPr>
        <p:grpSpPr>
          <a:xfrm>
            <a:off x="-350676" y="3479278"/>
            <a:ext cx="4113128" cy="2464771"/>
            <a:chOff x="3476994" y="2875588"/>
            <a:chExt cx="4113128" cy="2464771"/>
          </a:xfrm>
        </p:grpSpPr>
        <p:grpSp>
          <p:nvGrpSpPr>
            <p:cNvPr id="17" name="Group 16">
              <a:extLst>
                <a:ext uri="{FF2B5EF4-FFF2-40B4-BE49-F238E27FC236}">
                  <a16:creationId xmlns:a16="http://schemas.microsoft.com/office/drawing/2014/main" id="{D60162CB-F2C3-3D2F-38D3-D1DD6DD38256}"/>
                </a:ext>
              </a:extLst>
            </p:cNvPr>
            <p:cNvGrpSpPr/>
            <p:nvPr/>
          </p:nvGrpSpPr>
          <p:grpSpPr>
            <a:xfrm>
              <a:off x="3476994" y="3269321"/>
              <a:ext cx="3999371" cy="2071038"/>
              <a:chOff x="3440288" y="1796016"/>
              <a:chExt cx="3999371" cy="2071038"/>
            </a:xfrm>
          </p:grpSpPr>
          <p:sp>
            <p:nvSpPr>
              <p:cNvPr id="18" name="Rectangle: Rounded Corners 17">
                <a:extLst>
                  <a:ext uri="{FF2B5EF4-FFF2-40B4-BE49-F238E27FC236}">
                    <a16:creationId xmlns:a16="http://schemas.microsoft.com/office/drawing/2014/main" id="{D9BA9FA7-8F89-DC6B-C62E-DA3DEECF14E3}"/>
                  </a:ext>
                </a:extLst>
              </p:cNvPr>
              <p:cNvSpPr/>
              <p:nvPr/>
            </p:nvSpPr>
            <p:spPr>
              <a:xfrm>
                <a:off x="4294567" y="1796016"/>
                <a:ext cx="3145092" cy="2071038"/>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9" name="Content Placeholder 2">
                <a:extLst>
                  <a:ext uri="{FF2B5EF4-FFF2-40B4-BE49-F238E27FC236}">
                    <a16:creationId xmlns:a16="http://schemas.microsoft.com/office/drawing/2014/main" id="{7A85584A-DDEB-52C2-7E63-22A5A4513A63}"/>
                  </a:ext>
                </a:extLst>
              </p:cNvPr>
              <p:cNvSpPr txBox="1">
                <a:spLocks/>
              </p:cNvSpPr>
              <p:nvPr/>
            </p:nvSpPr>
            <p:spPr>
              <a:xfrm>
                <a:off x="3440288" y="1872174"/>
                <a:ext cx="2868375" cy="258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Tissues</a:t>
                </a:r>
                <a:endParaRPr lang="en-US" sz="1600" b="1">
                  <a:latin typeface="Arial" panose="020B0604020202020204" pitchFamily="34" charset="0"/>
                </a:endParaRPr>
              </a:p>
            </p:txBody>
          </p:sp>
        </p:grpSp>
        <p:sp>
          <p:nvSpPr>
            <p:cNvPr id="25" name="Content Placeholder 2">
              <a:extLst>
                <a:ext uri="{FF2B5EF4-FFF2-40B4-BE49-F238E27FC236}">
                  <a16:creationId xmlns:a16="http://schemas.microsoft.com/office/drawing/2014/main" id="{0B844A45-8B37-94BA-9BF7-CE86DB6A25BC}"/>
                </a:ext>
              </a:extLst>
            </p:cNvPr>
            <p:cNvSpPr txBox="1">
              <a:spLocks/>
            </p:cNvSpPr>
            <p:nvPr/>
          </p:nvSpPr>
          <p:spPr>
            <a:xfrm>
              <a:off x="4432600" y="3659681"/>
              <a:ext cx="3157522" cy="155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350">
                  <a:latin typeface="Arial" panose="020B0604020202020204" pitchFamily="34" charset="0"/>
                </a:rPr>
                <a:t>Resections and explants (n = 185).</a:t>
              </a:r>
            </a:p>
            <a:p>
              <a:pPr>
                <a:spcBef>
                  <a:spcPts val="0"/>
                </a:spcBef>
              </a:pPr>
              <a:r>
                <a:rPr lang="en-US" sz="1350">
                  <a:latin typeface="Arial" panose="020B0604020202020204" pitchFamily="34" charset="0"/>
                </a:rPr>
                <a:t>Non-</a:t>
              </a:r>
              <a:r>
                <a:rPr lang="en-US" sz="1350" err="1">
                  <a:latin typeface="Arial" panose="020B0604020202020204" pitchFamily="34" charset="0"/>
                </a:rPr>
                <a:t>tumour</a:t>
              </a:r>
              <a:r>
                <a:rPr lang="en-US" sz="1350">
                  <a:latin typeface="Arial" panose="020B0604020202020204" pitchFamily="34" charset="0"/>
                </a:rPr>
                <a:t> associated tissue from HCC (resolved HCV, MASLD, met-ALD, CHB).</a:t>
              </a:r>
            </a:p>
            <a:p>
              <a:pPr>
                <a:spcBef>
                  <a:spcPts val="0"/>
                </a:spcBef>
              </a:pPr>
              <a:r>
                <a:rPr lang="en-US" sz="1350">
                  <a:latin typeface="Arial" panose="020B0604020202020204" pitchFamily="34" charset="0"/>
                </a:rPr>
                <a:t>Non-</a:t>
              </a:r>
              <a:r>
                <a:rPr lang="en-US" sz="1350" err="1">
                  <a:latin typeface="Arial" panose="020B0604020202020204" pitchFamily="34" charset="0"/>
                </a:rPr>
                <a:t>tumour</a:t>
              </a:r>
              <a:r>
                <a:rPr lang="en-US" sz="1350">
                  <a:latin typeface="Arial" panose="020B0604020202020204" pitchFamily="34" charset="0"/>
                </a:rPr>
                <a:t> associated tissue from colorectal liver metastases.</a:t>
              </a:r>
            </a:p>
            <a:p>
              <a:pPr>
                <a:spcBef>
                  <a:spcPts val="0"/>
                </a:spcBef>
              </a:pPr>
              <a:r>
                <a:rPr lang="en-US" sz="1350">
                  <a:latin typeface="Arial" panose="020B0604020202020204" pitchFamily="34" charset="0"/>
                </a:rPr>
                <a:t>Met-ALD.</a:t>
              </a:r>
            </a:p>
            <a:p>
              <a:pPr>
                <a:spcBef>
                  <a:spcPts val="0"/>
                </a:spcBef>
              </a:pPr>
              <a:r>
                <a:rPr lang="en-US" sz="1350">
                  <a:latin typeface="Arial" panose="020B0604020202020204" pitchFamily="34" charset="0"/>
                </a:rPr>
                <a:t>MASLD.</a:t>
              </a:r>
            </a:p>
            <a:p>
              <a:pPr>
                <a:spcBef>
                  <a:spcPts val="0"/>
                </a:spcBef>
              </a:pPr>
              <a:endParaRPr lang="en-US" sz="1350">
                <a:latin typeface="Arial" panose="020B0604020202020204" pitchFamily="34" charset="0"/>
              </a:endParaRPr>
            </a:p>
          </p:txBody>
        </p:sp>
        <p:pic>
          <p:nvPicPr>
            <p:cNvPr id="26" name="Graphic 25" descr="Group of men with solid fill">
              <a:extLst>
                <a:ext uri="{FF2B5EF4-FFF2-40B4-BE49-F238E27FC236}">
                  <a16:creationId xmlns:a16="http://schemas.microsoft.com/office/drawing/2014/main" id="{C311F606-EAE8-CD42-49DB-C0D01FE4AE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0177" y="2875588"/>
              <a:ext cx="787466" cy="787466"/>
            </a:xfrm>
            <a:prstGeom prst="rect">
              <a:avLst/>
            </a:prstGeom>
          </p:spPr>
        </p:pic>
      </p:grpSp>
      <p:grpSp>
        <p:nvGrpSpPr>
          <p:cNvPr id="21" name="Group 20">
            <a:extLst>
              <a:ext uri="{FF2B5EF4-FFF2-40B4-BE49-F238E27FC236}">
                <a16:creationId xmlns:a16="http://schemas.microsoft.com/office/drawing/2014/main" id="{256D5BD8-4E87-7BDF-5608-418707362C0E}"/>
              </a:ext>
            </a:extLst>
          </p:cNvPr>
          <p:cNvGrpSpPr/>
          <p:nvPr/>
        </p:nvGrpSpPr>
        <p:grpSpPr>
          <a:xfrm>
            <a:off x="6518439" y="3117083"/>
            <a:ext cx="4913355" cy="3030082"/>
            <a:chOff x="6507120" y="3144359"/>
            <a:chExt cx="4913355" cy="3030082"/>
          </a:xfrm>
        </p:grpSpPr>
        <p:sp>
          <p:nvSpPr>
            <p:cNvPr id="10" name="Content Placeholder 2">
              <a:extLst>
                <a:ext uri="{FF2B5EF4-FFF2-40B4-BE49-F238E27FC236}">
                  <a16:creationId xmlns:a16="http://schemas.microsoft.com/office/drawing/2014/main" id="{B0CB1677-DC56-680E-B114-12EDDA5D932D}"/>
                </a:ext>
              </a:extLst>
            </p:cNvPr>
            <p:cNvSpPr txBox="1">
              <a:spLocks/>
            </p:cNvSpPr>
            <p:nvPr/>
          </p:nvSpPr>
          <p:spPr>
            <a:xfrm>
              <a:off x="6546051" y="3432422"/>
              <a:ext cx="4804132" cy="2742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300">
                <a:latin typeface="Arial" panose="020B0604020202020204" pitchFamily="34" charset="0"/>
              </a:endParaRPr>
            </a:p>
            <a:p>
              <a:pPr>
                <a:spcBef>
                  <a:spcPts val="0"/>
                </a:spcBef>
              </a:pPr>
              <a:r>
                <a:rPr lang="en-US" sz="1300">
                  <a:latin typeface="Arial" panose="020B0604020202020204" pitchFamily="34" charset="0"/>
                </a:rPr>
                <a:t>Intrahepatic leukocytes isolated using </a:t>
              </a:r>
              <a:r>
                <a:rPr lang="en-US" sz="1300">
                  <a:latin typeface="Arial" panose="020B0604020202020204" pitchFamily="34" charset="0"/>
                  <a:hlinkClick r:id="rId6">
                    <a:extLst>
                      <a:ext uri="{A12FA001-AC4F-418D-AE19-62706E023703}">
                        <ahyp:hlinkClr xmlns:ahyp="http://schemas.microsoft.com/office/drawing/2018/hyperlinkcolor" val="tx"/>
                      </a:ext>
                    </a:extLst>
                  </a:hlinkClick>
                </a:rPr>
                <a:t>published protocol. </a:t>
              </a:r>
              <a:endParaRPr lang="en-US" sz="1300">
                <a:latin typeface="Arial" panose="020B0604020202020204" pitchFamily="34" charset="0"/>
              </a:endParaRPr>
            </a:p>
            <a:p>
              <a:pPr>
                <a:spcBef>
                  <a:spcPts val="0"/>
                </a:spcBef>
              </a:pPr>
              <a:r>
                <a:rPr lang="en-GB" sz="1300">
                  <a:effectLst/>
                  <a:latin typeface="Arial" panose="020B0604020202020204" pitchFamily="34" charset="0"/>
                  <a:ea typeface="Calibri" panose="020F0502020204030204" pitchFamily="34" charset="0"/>
                </a:rPr>
                <a:t>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rPr>
                <a:t> frequency, phenotype and function assessed by high dimensional flow cytometry.</a:t>
              </a:r>
            </a:p>
            <a:p>
              <a:pPr>
                <a:spcBef>
                  <a:spcPts val="0"/>
                </a:spcBef>
              </a:pPr>
              <a:r>
                <a:rPr lang="en-GB" sz="1300">
                  <a:effectLst/>
                  <a:latin typeface="Arial" panose="020B0604020202020204" pitchFamily="34" charset="0"/>
                  <a:ea typeface="Calibri" panose="020F0502020204030204" pitchFamily="34" charset="0"/>
                </a:rPr>
                <a:t>4h 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rPr>
                <a:t> stimulation: TCR-dependent (anti-CD3/CD28); antigen independent (PMA/ionomycin).</a:t>
              </a:r>
            </a:p>
            <a:p>
              <a:pPr>
                <a:spcBef>
                  <a:spcPts val="0"/>
                </a:spcBef>
              </a:pPr>
              <a:r>
                <a:rPr lang="en-US" sz="1300">
                  <a:latin typeface="Arial" panose="020B0604020202020204" pitchFamily="34" charset="0"/>
                </a:rPr>
                <a:t>Functional assessment by intracellular cytokine staining (</a:t>
              </a:r>
              <a:r>
                <a:rPr lang="en-US" sz="1300">
                  <a:latin typeface="Arial" panose="020B0604020202020204" pitchFamily="34" charset="0"/>
                  <a:ea typeface="Calibri" panose="020F0502020204030204" pitchFamily="34" charset="0"/>
                </a:rPr>
                <a:t>IFN-</a:t>
              </a:r>
              <a:r>
                <a:rPr lang="el-GR" sz="1300">
                  <a:latin typeface="Arial" panose="020B0604020202020204" pitchFamily="34" charset="0"/>
                  <a:ea typeface="Calibri" panose="020F0502020204030204" pitchFamily="34" charset="0"/>
                </a:rPr>
                <a:t>γ</a:t>
              </a:r>
              <a:r>
                <a:rPr lang="en-US" sz="1300">
                  <a:latin typeface="Arial" panose="020B0604020202020204" pitchFamily="34" charset="0"/>
                </a:rPr>
                <a:t>, TNF-</a:t>
              </a:r>
              <a:r>
                <a:rPr lang="el-GR" sz="1300">
                  <a:latin typeface="Arial" panose="020B0604020202020204" pitchFamily="34" charset="0"/>
                </a:rPr>
                <a:t>α</a:t>
              </a:r>
              <a:r>
                <a:rPr lang="en-US" sz="1300">
                  <a:latin typeface="Arial" panose="020B0604020202020204" pitchFamily="34" charset="0"/>
                </a:rPr>
                <a:t>, IL-2) CD107a </a:t>
              </a:r>
              <a:r>
                <a:rPr lang="en-US" sz="1300" err="1">
                  <a:latin typeface="Arial" panose="020B0604020202020204" pitchFamily="34" charset="0"/>
                </a:rPr>
                <a:t>mobilisation</a:t>
              </a:r>
              <a:r>
                <a:rPr lang="en-US" sz="1300">
                  <a:latin typeface="Arial" panose="020B0604020202020204" pitchFamily="34" charset="0"/>
                </a:rPr>
                <a:t> and granzyme B.</a:t>
              </a:r>
            </a:p>
            <a:p>
              <a:pPr>
                <a:spcBef>
                  <a:spcPts val="0"/>
                </a:spcBef>
              </a:pPr>
              <a:r>
                <a:rPr lang="en-GB" sz="1300">
                  <a:effectLst/>
                  <a:latin typeface="Arial" panose="020B0604020202020204" pitchFamily="34" charset="0"/>
                  <a:ea typeface="Calibri" panose="020F0502020204030204" pitchFamily="34" charset="0"/>
                </a:rPr>
                <a:t>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rPr>
                <a:t> quantified as proportion of CD8 pool and total IHL fraction (proxy for absolute cell counts).</a:t>
              </a:r>
            </a:p>
            <a:p>
              <a:pPr>
                <a:spcBef>
                  <a:spcPts val="0"/>
                </a:spcBef>
              </a:pPr>
              <a:r>
                <a:rPr lang="en-GB" sz="1300">
                  <a:effectLst/>
                  <a:latin typeface="Arial" panose="020B0604020202020204" pitchFamily="34" charset="0"/>
                  <a:ea typeface="Calibri" panose="020F0502020204030204" pitchFamily="34" charset="0"/>
                </a:rPr>
                <a:t>Flow cytometric analysis validated in independent cohort of FFPE-tissue section from cirrhotic explants vs non-fibrotic donor tissue not required for transplantation by quantitative </a:t>
              </a:r>
              <a:r>
                <a:rPr lang="en-GB" sz="1300" err="1">
                  <a:effectLst/>
                  <a:latin typeface="Arial" panose="020B0604020202020204" pitchFamily="34" charset="0"/>
                  <a:ea typeface="Calibri" panose="020F0502020204030204" pitchFamily="34" charset="0"/>
                </a:rPr>
                <a:t>immunoflourescence</a:t>
              </a:r>
              <a:r>
                <a:rPr lang="en-GB" sz="1300">
                  <a:effectLst/>
                  <a:latin typeface="Arial" panose="020B0604020202020204" pitchFamily="34" charset="0"/>
                  <a:ea typeface="Calibri" panose="020F0502020204030204" pitchFamily="34" charset="0"/>
                </a:rPr>
                <a:t> microscopy.</a:t>
              </a:r>
              <a:endParaRPr lang="en-US" sz="1300">
                <a:latin typeface="Arial" panose="020B0604020202020204" pitchFamily="34" charset="0"/>
              </a:endParaRPr>
            </a:p>
          </p:txBody>
        </p:sp>
        <p:sp>
          <p:nvSpPr>
            <p:cNvPr id="11" name="Rectangle: Rounded Corners 10">
              <a:extLst>
                <a:ext uri="{FF2B5EF4-FFF2-40B4-BE49-F238E27FC236}">
                  <a16:creationId xmlns:a16="http://schemas.microsoft.com/office/drawing/2014/main" id="{992C4A70-6F3B-60AF-D573-8B882EC6F505}"/>
                </a:ext>
              </a:extLst>
            </p:cNvPr>
            <p:cNvSpPr/>
            <p:nvPr/>
          </p:nvSpPr>
          <p:spPr>
            <a:xfrm>
              <a:off x="6507120" y="3353231"/>
              <a:ext cx="4913355" cy="2790394"/>
            </a:xfrm>
            <a:prstGeom prst="roundRect">
              <a:avLst>
                <a:gd name="adj" fmla="val 9695"/>
              </a:avLst>
            </a:prstGeom>
            <a:noFill/>
            <a:ln>
              <a:solidFill>
                <a:srgbClr val="C9F0F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endParaRPr>
            </a:p>
          </p:txBody>
        </p:sp>
        <p:sp>
          <p:nvSpPr>
            <p:cNvPr id="14" name="TextBox 13">
              <a:extLst>
                <a:ext uri="{FF2B5EF4-FFF2-40B4-BE49-F238E27FC236}">
                  <a16:creationId xmlns:a16="http://schemas.microsoft.com/office/drawing/2014/main" id="{1E4407BE-F2A8-077D-4F7D-4B09291B92D8}"/>
                </a:ext>
              </a:extLst>
            </p:cNvPr>
            <p:cNvSpPr txBox="1"/>
            <p:nvPr/>
          </p:nvSpPr>
          <p:spPr>
            <a:xfrm>
              <a:off x="8436639" y="3144359"/>
              <a:ext cx="1022956" cy="338554"/>
            </a:xfrm>
            <a:prstGeom prst="rect">
              <a:avLst/>
            </a:prstGeom>
            <a:solidFill>
              <a:srgbClr val="C9F0FF"/>
            </a:solidFill>
          </p:spPr>
          <p:txBody>
            <a:bodyPr wrap="square">
              <a:spAutoFit/>
            </a:bodyPr>
            <a:lstStyle/>
            <a:p>
              <a:pPr algn="just"/>
              <a:r>
                <a:rPr lang="en-GB" sz="1600" b="1">
                  <a:effectLst/>
                  <a:latin typeface="Arial" panose="020B0604020202020204" pitchFamily="34" charset="0"/>
                  <a:ea typeface="Calibri" panose="020F0502020204030204" pitchFamily="34" charset="0"/>
                </a:rPr>
                <a:t>Analysis</a:t>
              </a:r>
            </a:p>
          </p:txBody>
        </p:sp>
      </p:grpSp>
      <p:pic>
        <p:nvPicPr>
          <p:cNvPr id="15" name="Graphic 14" descr="Home with solid fill">
            <a:hlinkClick r:id="rId7" action="ppaction://hlinksldjump"/>
            <a:extLst>
              <a:ext uri="{FF2B5EF4-FFF2-40B4-BE49-F238E27FC236}">
                <a16:creationId xmlns:a16="http://schemas.microsoft.com/office/drawing/2014/main" id="{1D63A8FC-A555-C4FF-10E5-819D1F4F4B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grpSp>
        <p:nvGrpSpPr>
          <p:cNvPr id="23" name="Group 22">
            <a:extLst>
              <a:ext uri="{FF2B5EF4-FFF2-40B4-BE49-F238E27FC236}">
                <a16:creationId xmlns:a16="http://schemas.microsoft.com/office/drawing/2014/main" id="{3FFA038D-5913-D145-B9E8-A95C9A9ACAD9}"/>
              </a:ext>
            </a:extLst>
          </p:cNvPr>
          <p:cNvGrpSpPr/>
          <p:nvPr/>
        </p:nvGrpSpPr>
        <p:grpSpPr>
          <a:xfrm>
            <a:off x="10940663" y="3029560"/>
            <a:ext cx="555462" cy="688908"/>
            <a:chOff x="10940663" y="3029560"/>
            <a:chExt cx="555462" cy="688908"/>
          </a:xfrm>
        </p:grpSpPr>
        <p:sp>
          <p:nvSpPr>
            <p:cNvPr id="22" name="Oval 21">
              <a:extLst>
                <a:ext uri="{FF2B5EF4-FFF2-40B4-BE49-F238E27FC236}">
                  <a16:creationId xmlns:a16="http://schemas.microsoft.com/office/drawing/2014/main" id="{94E68B6B-A764-CD22-5775-F293601BDB75}"/>
                </a:ext>
              </a:extLst>
            </p:cNvPr>
            <p:cNvSpPr/>
            <p:nvPr/>
          </p:nvSpPr>
          <p:spPr>
            <a:xfrm>
              <a:off x="10993766" y="3117083"/>
              <a:ext cx="367736" cy="36842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magnifying glass with a molecule design&#10;&#10;AI-generated content may be incorrect.">
              <a:extLst>
                <a:ext uri="{FF2B5EF4-FFF2-40B4-BE49-F238E27FC236}">
                  <a16:creationId xmlns:a16="http://schemas.microsoft.com/office/drawing/2014/main" id="{B6AB7DB7-A420-D202-5961-A659E0B5213B}"/>
                </a:ext>
              </a:extLst>
            </p:cNvPr>
            <p:cNvPicPr>
              <a:picLocks noChangeAspect="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l="28197" r="26449"/>
            <a:stretch/>
          </p:blipFill>
          <p:spPr>
            <a:xfrm>
              <a:off x="10940663" y="3029560"/>
              <a:ext cx="555462" cy="688908"/>
            </a:xfrm>
            <a:prstGeom prst="rect">
              <a:avLst/>
            </a:prstGeom>
          </p:spPr>
        </p:pic>
      </p:grpSp>
    </p:spTree>
    <p:extLst>
      <p:ext uri="{BB962C8B-B14F-4D97-AF65-F5344CB8AC3E}">
        <p14:creationId xmlns:p14="http://schemas.microsoft.com/office/powerpoint/2010/main" val="77913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0FDE0-A959-7965-E07B-A5A13DFAA2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4B28F7-1B6C-FB75-1092-F550A0E12FEE}"/>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FRI-045-YI</a:t>
            </a:r>
            <a:r>
              <a:rPr lang="en-US" sz="1800">
                <a:latin typeface="Arial" panose="020B0604020202020204" pitchFamily="34" charset="0"/>
                <a:cs typeface="Arial" panose="020B0604020202020204" pitchFamily="34" charset="0"/>
              </a:rPr>
              <a:t> Hepatic stellate cells orchestrate the retention and functional impairment of tissue-resident CD8+ T-cells in the fibrotic human liver</a:t>
            </a:r>
          </a:p>
        </p:txBody>
      </p:sp>
      <p:sp>
        <p:nvSpPr>
          <p:cNvPr id="2" name="Rectangle: Rounded Corners 1">
            <a:extLst>
              <a:ext uri="{FF2B5EF4-FFF2-40B4-BE49-F238E27FC236}">
                <a16:creationId xmlns:a16="http://schemas.microsoft.com/office/drawing/2014/main" id="{4FB6895E-E506-4607-552A-A0CBEF165D24}"/>
              </a:ext>
            </a:extLst>
          </p:cNvPr>
          <p:cNvSpPr/>
          <p:nvPr/>
        </p:nvSpPr>
        <p:spPr>
          <a:xfrm>
            <a:off x="451874" y="4803690"/>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3" name="TextBox 2">
            <a:extLst>
              <a:ext uri="{FF2B5EF4-FFF2-40B4-BE49-F238E27FC236}">
                <a16:creationId xmlns:a16="http://schemas.microsoft.com/office/drawing/2014/main" id="{8518F183-EE73-D88B-5FC9-C8B42F8D4983}"/>
              </a:ext>
            </a:extLst>
          </p:cNvPr>
          <p:cNvSpPr txBox="1"/>
          <p:nvPr/>
        </p:nvSpPr>
        <p:spPr>
          <a:xfrm>
            <a:off x="451874" y="5161635"/>
            <a:ext cx="11229130" cy="1200329"/>
          </a:xfrm>
          <a:prstGeom prst="rect">
            <a:avLst/>
          </a:prstGeom>
          <a:noFill/>
        </p:spPr>
        <p:txBody>
          <a:bodyPr wrap="square">
            <a:spAutoFit/>
          </a:bodyPr>
          <a:lstStyle/>
          <a:p>
            <a:pPr algn="just"/>
            <a:r>
              <a:rPr lang="en-US" sz="1750" kern="0">
                <a:latin typeface="Arial" panose="020B0604020202020204" pitchFamily="34" charset="0"/>
                <a:ea typeface="Calibri" panose="020F0502020204030204" pitchFamily="34" charset="0"/>
              </a:rPr>
              <a:t>These findings</a:t>
            </a:r>
            <a:r>
              <a:rPr lang="en-US" sz="1750" kern="0">
                <a:effectLst/>
                <a:latin typeface="Arial" panose="020B0604020202020204" pitchFamily="34" charset="0"/>
                <a:ea typeface="Calibri" panose="020F0502020204030204" pitchFamily="34" charset="0"/>
              </a:rPr>
              <a:t> demonstrate that HSCs imprint a tissue-residency program on hepatic T-cells and directly limit effector function. Critically these data suggest treatment with checkpoint inhibitors such as PD1/PD-L1 may reduce the extent of fibrosis and subsequent disease sequalae by reinvigorating the anti-fibrotic potential of well positioned, long-lived </a:t>
            </a:r>
            <a:r>
              <a:rPr lang="en-GB" sz="1750">
                <a:effectLst/>
                <a:latin typeface="Arial" panose="020B0604020202020204" pitchFamily="34" charset="0"/>
                <a:ea typeface="Calibri" panose="020F0502020204030204" pitchFamily="34" charset="0"/>
              </a:rPr>
              <a:t>T</a:t>
            </a:r>
            <a:r>
              <a:rPr lang="en-GB" sz="1750" baseline="-25000">
                <a:effectLst/>
                <a:latin typeface="Arial" panose="020B0604020202020204" pitchFamily="34" charset="0"/>
                <a:ea typeface="Calibri" panose="020F0502020204030204" pitchFamily="34" charset="0"/>
              </a:rPr>
              <a:t>RM</a:t>
            </a:r>
            <a:r>
              <a:rPr lang="en-US" sz="1750" kern="0">
                <a:effectLst/>
                <a:latin typeface="Arial" panose="020B0604020202020204" pitchFamily="34" charset="0"/>
                <a:ea typeface="Calibri" panose="020F0502020204030204" pitchFamily="34" charset="0"/>
              </a:rPr>
              <a:t> effector cells.</a:t>
            </a:r>
            <a:endParaRPr lang="en-US" sz="1750">
              <a:effectLst/>
              <a:latin typeface="Times New Roman" panose="02020603050405020304" pitchFamily="18" charset="0"/>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80C7523E-2F2D-1098-B987-9F888E91BDD4}"/>
              </a:ext>
            </a:extLst>
          </p:cNvPr>
          <p:cNvSpPr/>
          <p:nvPr/>
        </p:nvSpPr>
        <p:spPr>
          <a:xfrm>
            <a:off x="346075" y="4705689"/>
            <a:ext cx="11499850" cy="1656275"/>
          </a:xfrm>
          <a:prstGeom prst="roundRect">
            <a:avLst>
              <a:gd name="adj" fmla="val 50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4567C1E4-C48E-112B-4637-E48AC12A04C4}"/>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0FC4790B-3DBF-3E60-A9F6-AB9A39B1B1BF}"/>
              </a:ext>
            </a:extLst>
          </p:cNvPr>
          <p:cNvSpPr/>
          <p:nvPr/>
        </p:nvSpPr>
        <p:spPr>
          <a:xfrm>
            <a:off x="346075" y="861404"/>
            <a:ext cx="11499850" cy="3688293"/>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B3BF1811-A8B4-1DEC-512D-AAF72485CB33}"/>
              </a:ext>
            </a:extLst>
          </p:cNvPr>
          <p:cNvSpPr/>
          <p:nvPr/>
        </p:nvSpPr>
        <p:spPr>
          <a:xfrm>
            <a:off x="5868246" y="1017396"/>
            <a:ext cx="5871879" cy="3425656"/>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C84C16B0-E6EE-DAB1-95E8-F45CA0943703}"/>
              </a:ext>
            </a:extLst>
          </p:cNvPr>
          <p:cNvGrpSpPr/>
          <p:nvPr/>
        </p:nvGrpSpPr>
        <p:grpSpPr>
          <a:xfrm>
            <a:off x="451875" y="1334509"/>
            <a:ext cx="5310571" cy="3108543"/>
            <a:chOff x="451876" y="1387888"/>
            <a:chExt cx="5310571" cy="3108543"/>
          </a:xfrm>
        </p:grpSpPr>
        <p:sp>
          <p:nvSpPr>
            <p:cNvPr id="13" name="Rectangle: Rounded Corners 12">
              <a:extLst>
                <a:ext uri="{FF2B5EF4-FFF2-40B4-BE49-F238E27FC236}">
                  <a16:creationId xmlns:a16="http://schemas.microsoft.com/office/drawing/2014/main" id="{A5F2B70D-6A58-3BB4-5D8A-1CDCACA16CD2}"/>
                </a:ext>
              </a:extLst>
            </p:cNvPr>
            <p:cNvSpPr/>
            <p:nvPr/>
          </p:nvSpPr>
          <p:spPr>
            <a:xfrm>
              <a:off x="451876" y="1387888"/>
              <a:ext cx="5310571" cy="3108543"/>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3017B53C-4D5B-B49E-A817-3585E797E590}"/>
                </a:ext>
              </a:extLst>
            </p:cNvPr>
            <p:cNvSpPr txBox="1"/>
            <p:nvPr/>
          </p:nvSpPr>
          <p:spPr>
            <a:xfrm>
              <a:off x="544403" y="1480220"/>
              <a:ext cx="5218044" cy="2893100"/>
            </a:xfrm>
            <a:prstGeom prst="rect">
              <a:avLst/>
            </a:prstGeom>
            <a:noFill/>
          </p:spPr>
          <p:txBody>
            <a:bodyPr wrap="square">
              <a:spAutoFit/>
            </a:bodyPr>
            <a:lstStyle/>
            <a:p>
              <a:r>
                <a:rPr lang="en-GB" sz="1300" b="1">
                  <a:effectLst/>
                  <a:latin typeface="Arial" panose="020B0604020202020204" pitchFamily="34" charset="0"/>
                  <a:ea typeface="Calibri" panose="020F0502020204030204" pitchFamily="34" charset="0"/>
                </a:rPr>
                <a:t>T</a:t>
              </a:r>
              <a:r>
                <a:rPr lang="en-GB" sz="1300" b="1" baseline="-25000">
                  <a:effectLst/>
                  <a:latin typeface="Arial" panose="020B0604020202020204" pitchFamily="34" charset="0"/>
                  <a:ea typeface="Calibri" panose="020F0502020204030204" pitchFamily="34" charset="0"/>
                </a:rPr>
                <a:t>RM</a:t>
              </a:r>
              <a:r>
                <a:rPr lang="en-US" sz="1300" b="1">
                  <a:latin typeface="Arial" panose="020B0604020202020204" pitchFamily="34" charset="0"/>
                  <a:ea typeface="Calibri" panose="020F0502020204030204" pitchFamily="34" charset="0"/>
                </a:rPr>
                <a:t> induction</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Transdifferentiated HSCs (proliferative myofibroblasts secreting TGF-</a:t>
              </a:r>
              <a:r>
                <a:rPr lang="el-GR" sz="1300">
                  <a:latin typeface="Arial" panose="020B0604020202020204" pitchFamily="34" charset="0"/>
                  <a:ea typeface="Calibri" panose="020F0502020204030204" pitchFamily="34" charset="0"/>
                </a:rPr>
                <a:t>β</a:t>
              </a:r>
              <a:r>
                <a:rPr lang="en-US" sz="1300">
                  <a:latin typeface="Arial" panose="020B0604020202020204" pitchFamily="34" charset="0"/>
                  <a:ea typeface="Calibri" panose="020F0502020204030204" pitchFamily="34" charset="0"/>
                </a:rPr>
                <a:t>) induce expression of CD103 and CD49a on </a:t>
              </a:r>
              <a:r>
                <a:rPr lang="en-US" sz="1300" i="1">
                  <a:latin typeface="Arial" panose="020B0604020202020204" pitchFamily="34" charset="0"/>
                  <a:ea typeface="Calibri" panose="020F0502020204030204" pitchFamily="34" charset="0"/>
                </a:rPr>
                <a:t>in vitro. </a:t>
              </a:r>
              <a:r>
                <a:rPr lang="en-US" sz="1300">
                  <a:latin typeface="Arial" panose="020B0604020202020204" pitchFamily="34" charset="0"/>
                  <a:ea typeface="Calibri" panose="020F0502020204030204" pitchFamily="34" charset="0"/>
                </a:rPr>
                <a:t>activated peripheral CD8⁺ T cells, in a TGF-</a:t>
              </a:r>
              <a:r>
                <a:rPr lang="el-GR" sz="1300">
                  <a:latin typeface="Arial" panose="020B0604020202020204" pitchFamily="34" charset="0"/>
                  <a:ea typeface="Calibri" panose="020F0502020204030204" pitchFamily="34" charset="0"/>
                </a:rPr>
                <a:t>β</a:t>
              </a:r>
              <a:r>
                <a:rPr lang="en-US" sz="1300">
                  <a:latin typeface="Arial" panose="020B0604020202020204" pitchFamily="34" charset="0"/>
                  <a:ea typeface="Calibri" panose="020F0502020204030204" pitchFamily="34" charset="0"/>
                </a:rPr>
                <a:t>-dependent manner</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Observed in both 2D co-cultures and 3D </a:t>
              </a:r>
              <a:r>
                <a:rPr lang="en-US" sz="1300" err="1">
                  <a:latin typeface="Arial" panose="020B0604020202020204" pitchFamily="34" charset="0"/>
                  <a:ea typeface="Calibri" panose="020F0502020204030204" pitchFamily="34" charset="0"/>
                </a:rPr>
                <a:t>decellularised</a:t>
              </a:r>
              <a:r>
                <a:rPr lang="en-US" sz="1300">
                  <a:latin typeface="Arial" panose="020B0604020202020204" pitchFamily="34" charset="0"/>
                  <a:ea typeface="Calibri" panose="020F0502020204030204" pitchFamily="34" charset="0"/>
                </a:rPr>
                <a:t> liver scaffolds.</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“ECM-trapped” TGF-</a:t>
              </a:r>
              <a:r>
                <a:rPr lang="el-GR" sz="1300">
                  <a:latin typeface="Arial" panose="020B0604020202020204" pitchFamily="34" charset="0"/>
                  <a:ea typeface="Calibri" panose="020F0502020204030204" pitchFamily="34" charset="0"/>
                </a:rPr>
                <a:t>β</a:t>
              </a:r>
              <a:r>
                <a:rPr lang="en-US" sz="1300">
                  <a:latin typeface="Arial" panose="020B0604020202020204" pitchFamily="34" charset="0"/>
                  <a:ea typeface="Calibri" panose="020F0502020204030204" pitchFamily="34" charset="0"/>
                </a:rPr>
                <a:t> in the </a:t>
              </a:r>
              <a:r>
                <a:rPr lang="en-US" sz="1300" err="1">
                  <a:latin typeface="Arial" panose="020B0604020202020204" pitchFamily="34" charset="0"/>
                  <a:ea typeface="Calibri" panose="020F0502020204030204" pitchFamily="34" charset="0"/>
                </a:rPr>
                <a:t>matrisome</a:t>
              </a:r>
              <a:r>
                <a:rPr lang="en-US" sz="1300">
                  <a:latin typeface="Arial" panose="020B0604020202020204" pitchFamily="34" charset="0"/>
                  <a:ea typeface="Calibri" panose="020F0502020204030204" pitchFamily="34" charset="0"/>
                </a:rPr>
                <a:t> of 3D </a:t>
              </a:r>
              <a:r>
                <a:rPr lang="en-US" sz="1300" err="1">
                  <a:latin typeface="Arial" panose="020B0604020202020204" pitchFamily="34" charset="0"/>
                  <a:ea typeface="Calibri" panose="020F0502020204030204" pitchFamily="34" charset="0"/>
                </a:rPr>
                <a:t>decellularised</a:t>
              </a:r>
              <a:r>
                <a:rPr lang="en-US" sz="1300">
                  <a:latin typeface="Arial" panose="020B0604020202020204" pitchFamily="34" charset="0"/>
                  <a:ea typeface="Calibri" panose="020F0502020204030204" pitchFamily="34" charset="0"/>
                </a:rPr>
                <a:t> scaffolds also induces CD103.</a:t>
              </a:r>
            </a:p>
            <a:p>
              <a:endParaRPr lang="en-US" sz="1300">
                <a:latin typeface="Arial" panose="020B0604020202020204" pitchFamily="34" charset="0"/>
                <a:ea typeface="Calibri" panose="020F0502020204030204" pitchFamily="34" charset="0"/>
              </a:endParaRPr>
            </a:p>
            <a:p>
              <a:r>
                <a:rPr lang="en-GB" sz="1300" b="1" i="1">
                  <a:effectLst/>
                  <a:latin typeface="Arial" panose="020B0604020202020204" pitchFamily="34" charset="0"/>
                  <a:ea typeface="Calibri" panose="020F0502020204030204" pitchFamily="34" charset="0"/>
                </a:rPr>
                <a:t>In vivo </a:t>
              </a:r>
              <a:r>
                <a:rPr lang="en-GB" sz="1300" b="1">
                  <a:effectLst/>
                  <a:latin typeface="Arial" panose="020B0604020202020204" pitchFamily="34" charset="0"/>
                  <a:ea typeface="Calibri" panose="020F0502020204030204" pitchFamily="34" charset="0"/>
                </a:rPr>
                <a:t>T</a:t>
              </a:r>
              <a:r>
                <a:rPr lang="en-GB" sz="1300" b="1" baseline="-25000">
                  <a:effectLst/>
                  <a:latin typeface="Arial" panose="020B0604020202020204" pitchFamily="34" charset="0"/>
                  <a:ea typeface="Calibri" panose="020F0502020204030204" pitchFamily="34" charset="0"/>
                </a:rPr>
                <a:t>RM</a:t>
              </a:r>
              <a:r>
                <a:rPr lang="en-US" sz="1300" b="1">
                  <a:latin typeface="Arial" panose="020B0604020202020204" pitchFamily="34" charset="0"/>
                  <a:ea typeface="Calibri" panose="020F0502020204030204" pitchFamily="34" charset="0"/>
                </a:rPr>
                <a:t> frequency in human liver disease</a:t>
              </a:r>
            </a:p>
            <a:p>
              <a:pPr marL="285750" indent="-285750">
                <a:buFont typeface="Wingdings" panose="05000000000000000000" pitchFamily="2" charset="2"/>
                <a:buChar char="Ø"/>
              </a:pPr>
              <a:r>
                <a:rPr lang="en-US" sz="1300" b="0"/>
                <a:t>↑ </a:t>
              </a:r>
              <a:r>
                <a:rPr lang="en-US" sz="1300">
                  <a:latin typeface="Arial" panose="020B0604020202020204" pitchFamily="34" charset="0"/>
                  <a:ea typeface="Calibri" panose="020F0502020204030204" pitchFamily="34" charset="0"/>
                </a:rPr>
                <a:t>frequencies of CD8⁺ </a:t>
              </a:r>
              <a:r>
                <a:rPr lang="en-GB" sz="1300">
                  <a:effectLst/>
                  <a:latin typeface="Arial" panose="020B0604020202020204" pitchFamily="34" charset="0"/>
                  <a:ea typeface="Calibri" panose="020F0502020204030204" pitchFamily="34" charset="0"/>
                </a:rPr>
                <a:t>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ea typeface="Calibri" panose="020F0502020204030204" pitchFamily="34" charset="0"/>
                </a:rPr>
                <a:t> in individuals with fibrosis (due to a range of chronic liver diseases); HSC are highly activated.</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 </a:t>
              </a:r>
              <a:r>
                <a:rPr lang="en-GB" sz="1300">
                  <a:effectLst/>
                  <a:latin typeface="Arial" panose="020B0604020202020204" pitchFamily="34" charset="0"/>
                  <a:ea typeface="Calibri" panose="020F0502020204030204" pitchFamily="34" charset="0"/>
                </a:rPr>
                <a:t>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ea typeface="Calibri" panose="020F0502020204030204" pitchFamily="34" charset="0"/>
                </a:rPr>
                <a:t> correlate with collagen proportionate area and independent histological grading of fibrosis.</a:t>
              </a:r>
            </a:p>
          </p:txBody>
        </p:sp>
      </p:grpSp>
      <p:sp>
        <p:nvSpPr>
          <p:cNvPr id="16" name="TextBox 15">
            <a:extLst>
              <a:ext uri="{FF2B5EF4-FFF2-40B4-BE49-F238E27FC236}">
                <a16:creationId xmlns:a16="http://schemas.microsoft.com/office/drawing/2014/main" id="{DF136831-020C-4B32-6C29-D3476E134A81}"/>
              </a:ext>
            </a:extLst>
          </p:cNvPr>
          <p:cNvSpPr txBox="1"/>
          <p:nvPr/>
        </p:nvSpPr>
        <p:spPr>
          <a:xfrm>
            <a:off x="5914006" y="1158973"/>
            <a:ext cx="5931919" cy="3093154"/>
          </a:xfrm>
          <a:prstGeom prst="rect">
            <a:avLst/>
          </a:prstGeom>
          <a:noFill/>
        </p:spPr>
        <p:txBody>
          <a:bodyPr wrap="square">
            <a:spAutoFit/>
          </a:bodyPr>
          <a:lstStyle/>
          <a:p>
            <a:r>
              <a:rPr lang="en-GB" sz="1300" b="1">
                <a:effectLst/>
                <a:latin typeface="Arial" panose="020B0604020202020204" pitchFamily="34" charset="0"/>
                <a:ea typeface="Calibri" panose="020F0502020204030204" pitchFamily="34" charset="0"/>
              </a:rPr>
              <a:t>T</a:t>
            </a:r>
            <a:r>
              <a:rPr lang="en-GB" sz="1300" b="1" baseline="-25000">
                <a:effectLst/>
                <a:latin typeface="Arial" panose="020B0604020202020204" pitchFamily="34" charset="0"/>
                <a:ea typeface="Calibri" panose="020F0502020204030204" pitchFamily="34" charset="0"/>
              </a:rPr>
              <a:t>RM</a:t>
            </a:r>
            <a:r>
              <a:rPr lang="en-US" sz="1300" b="1">
                <a:latin typeface="Arial" panose="020B0604020202020204" pitchFamily="34" charset="0"/>
                <a:ea typeface="Calibri" panose="020F0502020204030204" pitchFamily="34" charset="0"/>
              </a:rPr>
              <a:t> functionality comparison (healthy vs fibrotic liver)</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Both produce high levels of IL-2 (normal hepatic </a:t>
            </a:r>
            <a:r>
              <a:rPr lang="en-GB" sz="1300">
                <a:effectLst/>
                <a:latin typeface="Arial" panose="020B0604020202020204" pitchFamily="34" charset="0"/>
                <a:ea typeface="Calibri" panose="020F0502020204030204" pitchFamily="34" charset="0"/>
              </a:rPr>
              <a:t>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ea typeface="Calibri" panose="020F0502020204030204" pitchFamily="34" charset="0"/>
              </a:rPr>
              <a:t> trait).</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Fibrotic </a:t>
            </a:r>
            <a:r>
              <a:rPr lang="en-GB" sz="1300">
                <a:effectLst/>
                <a:latin typeface="Arial" panose="020B0604020202020204" pitchFamily="34" charset="0"/>
                <a:ea typeface="Calibri" panose="020F0502020204030204" pitchFamily="34" charset="0"/>
              </a:rPr>
              <a:t>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ea typeface="Calibri" panose="020F0502020204030204" pitchFamily="34" charset="0"/>
              </a:rPr>
              <a:t> produce significantly less </a:t>
            </a:r>
            <a:r>
              <a:rPr lang="en-US" sz="1300" b="0"/>
              <a:t>↓</a:t>
            </a:r>
            <a:r>
              <a:rPr lang="en-US" sz="1300">
                <a:latin typeface="Arial" panose="020B0604020202020204" pitchFamily="34" charset="0"/>
                <a:ea typeface="Calibri" panose="020F0502020204030204" pitchFamily="34" charset="0"/>
              </a:rPr>
              <a:t> IFN-</a:t>
            </a:r>
            <a:r>
              <a:rPr lang="el-GR" sz="1300">
                <a:latin typeface="Arial" panose="020B0604020202020204" pitchFamily="34" charset="0"/>
                <a:ea typeface="Calibri" panose="020F0502020204030204" pitchFamily="34" charset="0"/>
              </a:rPr>
              <a:t>γ</a:t>
            </a:r>
            <a:r>
              <a:rPr lang="en-GB" sz="1300">
                <a:latin typeface="Arial" panose="020B0604020202020204" pitchFamily="34" charset="0"/>
                <a:ea typeface="Calibri" panose="020F0502020204030204" pitchFamily="34" charset="0"/>
              </a:rPr>
              <a:t> and </a:t>
            </a:r>
            <a:r>
              <a:rPr lang="en-US" sz="1300">
                <a:latin typeface="Arial" panose="020B0604020202020204" pitchFamily="34" charset="0"/>
                <a:ea typeface="Calibri" panose="020F0502020204030204" pitchFamily="34" charset="0"/>
              </a:rPr>
              <a:t>TNF</a:t>
            </a:r>
            <a:r>
              <a:rPr lang="en-US" sz="1300">
                <a:latin typeface="Arial" panose="020B0604020202020204" pitchFamily="34" charset="0"/>
              </a:rPr>
              <a:t>-</a:t>
            </a:r>
            <a:r>
              <a:rPr lang="el-GR" sz="1300">
                <a:latin typeface="Arial" panose="020B0604020202020204" pitchFamily="34" charset="0"/>
              </a:rPr>
              <a:t>α</a:t>
            </a:r>
            <a:r>
              <a:rPr lang="en-US" sz="1300">
                <a:latin typeface="Arial" panose="020B0604020202020204" pitchFamily="34" charset="0"/>
                <a:ea typeface="Calibri" panose="020F0502020204030204" pitchFamily="34" charset="0"/>
              </a:rPr>
              <a:t> upon TCR dependent stimulation; yet maintain </a:t>
            </a:r>
            <a:r>
              <a:rPr lang="en-US" sz="1300" err="1">
                <a:latin typeface="Arial" panose="020B0604020202020204" pitchFamily="34" charset="0"/>
                <a:ea typeface="Calibri" panose="020F0502020204030204" pitchFamily="34" charset="0"/>
              </a:rPr>
              <a:t>cytototoxicity</a:t>
            </a:r>
            <a:r>
              <a:rPr lang="en-US" sz="1300">
                <a:latin typeface="Arial" panose="020B0604020202020204" pitchFamily="34" charset="0"/>
                <a:ea typeface="Calibri" panose="020F0502020204030204" pitchFamily="34" charset="0"/>
              </a:rPr>
              <a:t> (CD107a/</a:t>
            </a:r>
            <a:r>
              <a:rPr lang="en-US" sz="1300" err="1">
                <a:latin typeface="Arial" panose="020B0604020202020204" pitchFamily="34" charset="0"/>
                <a:ea typeface="Calibri" panose="020F0502020204030204" pitchFamily="34" charset="0"/>
              </a:rPr>
              <a:t>granzymeB</a:t>
            </a:r>
            <a:r>
              <a:rPr lang="en-US" sz="1300">
                <a:latin typeface="Arial" panose="020B0604020202020204" pitchFamily="34" charset="0"/>
                <a:ea typeface="Calibri" panose="020F0502020204030204" pitchFamily="34" charset="0"/>
              </a:rPr>
              <a:t>).</a:t>
            </a:r>
          </a:p>
          <a:p>
            <a:endParaRPr lang="en-US" sz="1300">
              <a:latin typeface="Arial" panose="020B0604020202020204" pitchFamily="34" charset="0"/>
              <a:ea typeface="Calibri" panose="020F0502020204030204" pitchFamily="34" charset="0"/>
            </a:endParaRPr>
          </a:p>
          <a:p>
            <a:r>
              <a:rPr lang="en-US" sz="1300" b="1" i="1">
                <a:latin typeface="Arial" panose="020B0604020202020204" pitchFamily="34" charset="0"/>
                <a:ea typeface="Calibri" panose="020F0502020204030204" pitchFamily="34" charset="0"/>
              </a:rPr>
              <a:t>Ex vivo </a:t>
            </a:r>
            <a:r>
              <a:rPr lang="en-US" sz="1300" b="1">
                <a:latin typeface="Arial" panose="020B0604020202020204" pitchFamily="34" charset="0"/>
                <a:ea typeface="Calibri" panose="020F0502020204030204" pitchFamily="34" charset="0"/>
              </a:rPr>
              <a:t>phenotype of fibrotic </a:t>
            </a:r>
            <a:r>
              <a:rPr lang="en-GB" sz="1300" b="1">
                <a:effectLst/>
                <a:latin typeface="Arial" panose="020B0604020202020204" pitchFamily="34" charset="0"/>
                <a:ea typeface="Calibri" panose="020F0502020204030204" pitchFamily="34" charset="0"/>
              </a:rPr>
              <a:t>CD8</a:t>
            </a:r>
            <a:r>
              <a:rPr lang="en-GB" sz="1300" b="1" baseline="30000">
                <a:effectLst/>
                <a:latin typeface="Arial" panose="020B0604020202020204" pitchFamily="34" charset="0"/>
                <a:ea typeface="Calibri" panose="020F0502020204030204" pitchFamily="34" charset="0"/>
              </a:rPr>
              <a:t>+</a:t>
            </a:r>
            <a:r>
              <a:rPr lang="en-GB" sz="1300" b="1">
                <a:effectLst/>
                <a:latin typeface="Arial" panose="020B0604020202020204" pitchFamily="34" charset="0"/>
                <a:ea typeface="Calibri" panose="020F0502020204030204" pitchFamily="34" charset="0"/>
              </a:rPr>
              <a:t>T</a:t>
            </a:r>
            <a:r>
              <a:rPr lang="en-GB" sz="1300" b="1" baseline="-25000">
                <a:effectLst/>
                <a:latin typeface="Arial" panose="020B0604020202020204" pitchFamily="34" charset="0"/>
                <a:ea typeface="Calibri" panose="020F0502020204030204" pitchFamily="34" charset="0"/>
              </a:rPr>
              <a:t>RM</a:t>
            </a:r>
            <a:endParaRPr lang="en-US" sz="1300" b="1">
              <a:latin typeface="Arial" panose="020B0604020202020204" pitchFamily="34" charset="0"/>
              <a:ea typeface="Calibri" panose="020F0502020204030204" pitchFamily="34" charset="0"/>
            </a:endParaRPr>
          </a:p>
          <a:p>
            <a:pPr marL="285750" indent="-285750">
              <a:buFont typeface="Wingdings" panose="05000000000000000000" pitchFamily="2" charset="2"/>
              <a:buChar char="Ø"/>
            </a:pPr>
            <a:r>
              <a:rPr lang="en-US" sz="1300" b="0"/>
              <a:t>↑ </a:t>
            </a:r>
            <a:r>
              <a:rPr lang="en-US" sz="1300">
                <a:latin typeface="Arial" panose="020B0604020202020204" pitchFamily="34" charset="0"/>
                <a:ea typeface="Calibri" panose="020F0502020204030204" pitchFamily="34" charset="0"/>
              </a:rPr>
              <a:t>expression of co-inhibitory receptors: PD-1, TIGIT.</a:t>
            </a:r>
          </a:p>
          <a:p>
            <a:pPr marL="285750" indent="-285750">
              <a:buFont typeface="Wingdings" panose="05000000000000000000" pitchFamily="2" charset="2"/>
              <a:buChar char="Ø"/>
            </a:pPr>
            <a:r>
              <a:rPr lang="en-US" sz="1300" b="0"/>
              <a:t>↓ </a:t>
            </a:r>
            <a:r>
              <a:rPr lang="en-US" sz="1300">
                <a:latin typeface="Arial" panose="020B0604020202020204" pitchFamily="34" charset="0"/>
                <a:ea typeface="Calibri" panose="020F0502020204030204" pitchFamily="34" charset="0"/>
              </a:rPr>
              <a:t>expression of co-stimulatory molecules: CD28.</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Comparable levels of activation markers (HLA-DR, CD44).</a:t>
            </a:r>
          </a:p>
          <a:p>
            <a:endParaRPr lang="en-US" sz="1300">
              <a:latin typeface="Arial" panose="020B0604020202020204" pitchFamily="34" charset="0"/>
              <a:ea typeface="Calibri" panose="020F0502020204030204" pitchFamily="34" charset="0"/>
            </a:endParaRPr>
          </a:p>
          <a:p>
            <a:r>
              <a:rPr lang="en-US" sz="1300" b="1">
                <a:latin typeface="Arial" panose="020B0604020202020204" pitchFamily="34" charset="0"/>
                <a:ea typeface="Calibri" panose="020F0502020204030204" pitchFamily="34" charset="0"/>
              </a:rPr>
              <a:t>Role of HSCs in </a:t>
            </a:r>
            <a:r>
              <a:rPr lang="en-GB" sz="1300" b="1">
                <a:effectLst/>
                <a:latin typeface="Arial" panose="020B0604020202020204" pitchFamily="34" charset="0"/>
                <a:ea typeface="Calibri" panose="020F0502020204030204" pitchFamily="34" charset="0"/>
              </a:rPr>
              <a:t>T</a:t>
            </a:r>
            <a:r>
              <a:rPr lang="en-GB" sz="1300" b="1" baseline="-25000">
                <a:effectLst/>
                <a:latin typeface="Arial" panose="020B0604020202020204" pitchFamily="34" charset="0"/>
                <a:ea typeface="Calibri" panose="020F0502020204030204" pitchFamily="34" charset="0"/>
              </a:rPr>
              <a:t>RM</a:t>
            </a:r>
            <a:r>
              <a:rPr lang="en-US" sz="1300" b="1">
                <a:latin typeface="Arial" panose="020B0604020202020204" pitchFamily="34" charset="0"/>
                <a:ea typeface="Calibri" panose="020F0502020204030204" pitchFamily="34" charset="0"/>
              </a:rPr>
              <a:t> suppression</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HSCs upregulate </a:t>
            </a:r>
            <a:r>
              <a:rPr lang="en-US" sz="1300" b="0"/>
              <a:t>↑ </a:t>
            </a:r>
            <a:r>
              <a:rPr lang="en-US" sz="1300">
                <a:latin typeface="Arial" panose="020B0604020202020204" pitchFamily="34" charset="0"/>
                <a:ea typeface="Calibri" panose="020F0502020204030204" pitchFamily="34" charset="0"/>
              </a:rPr>
              <a:t>the corresponding co-inhibitory ligands PD-L1/CD155.</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Co-culture with HSCs directly suppresses </a:t>
            </a:r>
            <a:r>
              <a:rPr lang="en-GB" sz="1300">
                <a:effectLst/>
                <a:latin typeface="Arial" panose="020B0604020202020204" pitchFamily="34" charset="0"/>
                <a:ea typeface="Calibri" panose="020F0502020204030204" pitchFamily="34" charset="0"/>
              </a:rPr>
              <a:t>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ea typeface="Calibri" panose="020F0502020204030204" pitchFamily="34" charset="0"/>
              </a:rPr>
              <a:t> IFN-</a:t>
            </a:r>
            <a:r>
              <a:rPr lang="el-GR" sz="1300">
                <a:latin typeface="Arial" panose="020B0604020202020204" pitchFamily="34" charset="0"/>
                <a:ea typeface="Calibri" panose="020F0502020204030204" pitchFamily="34" charset="0"/>
              </a:rPr>
              <a:t>γ </a:t>
            </a:r>
            <a:r>
              <a:rPr lang="en-US" sz="1300">
                <a:latin typeface="Arial" panose="020B0604020202020204" pitchFamily="34" charset="0"/>
                <a:ea typeface="Calibri" panose="020F0502020204030204" pitchFamily="34" charset="0"/>
              </a:rPr>
              <a:t>production.</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Pre-treatment of transdifferentiated HSCs with anti-PD-L1/L2 antibodies restored the ability of </a:t>
            </a:r>
            <a:r>
              <a:rPr lang="en-GB" sz="1300">
                <a:effectLst/>
                <a:latin typeface="Arial" panose="020B0604020202020204" pitchFamily="34" charset="0"/>
                <a:ea typeface="Calibri" panose="020F0502020204030204" pitchFamily="34" charset="0"/>
              </a:rPr>
              <a:t>T</a:t>
            </a:r>
            <a:r>
              <a:rPr lang="en-GB" sz="1300" baseline="-25000">
                <a:effectLst/>
                <a:latin typeface="Arial" panose="020B0604020202020204" pitchFamily="34" charset="0"/>
                <a:ea typeface="Calibri" panose="020F0502020204030204" pitchFamily="34" charset="0"/>
              </a:rPr>
              <a:t>RM</a:t>
            </a:r>
            <a:r>
              <a:rPr lang="en-US" sz="1300">
                <a:latin typeface="Arial" panose="020B0604020202020204" pitchFamily="34" charset="0"/>
                <a:ea typeface="Calibri" panose="020F0502020204030204" pitchFamily="34" charset="0"/>
              </a:rPr>
              <a:t> to secrete IFN-</a:t>
            </a:r>
            <a:r>
              <a:rPr lang="el-GR" sz="1300">
                <a:latin typeface="Arial" panose="020B0604020202020204" pitchFamily="34" charset="0"/>
                <a:ea typeface="Calibri" panose="020F0502020204030204" pitchFamily="34" charset="0"/>
              </a:rPr>
              <a:t>γ</a:t>
            </a:r>
            <a:r>
              <a:rPr lang="en-GB" sz="1300">
                <a:latin typeface="Arial" panose="020B0604020202020204" pitchFamily="34" charset="0"/>
                <a:ea typeface="Calibri" panose="020F0502020204030204" pitchFamily="34" charset="0"/>
              </a:rPr>
              <a:t> without enhancing cytotoxicity.</a:t>
            </a:r>
          </a:p>
        </p:txBody>
      </p:sp>
      <p:pic>
        <p:nvPicPr>
          <p:cNvPr id="6" name="Graphic 5" descr="Home with solid fill">
            <a:hlinkClick r:id="rId3" action="ppaction://hlinksldjump"/>
            <a:extLst>
              <a:ext uri="{FF2B5EF4-FFF2-40B4-BE49-F238E27FC236}">
                <a16:creationId xmlns:a16="http://schemas.microsoft.com/office/drawing/2014/main" id="{C64F8561-DF35-467B-8435-867DC6A789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5808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lstStyle/>
          <a:p>
            <a:r>
              <a:rPr lang="en-GB" b="1"/>
              <a:t>Contents</a:t>
            </a:r>
            <a:endParaRPr lang="en-US" b="1"/>
          </a:p>
        </p:txBody>
      </p:sp>
      <p:sp>
        <p:nvSpPr>
          <p:cNvPr id="5" name="Rectangle: Rounded Corners 4">
            <a:extLst>
              <a:ext uri="{FF2B5EF4-FFF2-40B4-BE49-F238E27FC236}">
                <a16:creationId xmlns:a16="http://schemas.microsoft.com/office/drawing/2014/main" id="{90856A60-6E5F-0CDF-17D1-C3F91739AAFE}"/>
              </a:ext>
            </a:extLst>
          </p:cNvPr>
          <p:cNvSpPr/>
          <p:nvPr/>
        </p:nvSpPr>
        <p:spPr>
          <a:xfrm>
            <a:off x="515506" y="1308433"/>
            <a:ext cx="1259506"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OS-045</a:t>
            </a:r>
          </a:p>
        </p:txBody>
      </p:sp>
      <p:sp>
        <p:nvSpPr>
          <p:cNvPr id="6" name="Rectangle: Rounded Corners 5">
            <a:extLst>
              <a:ext uri="{FF2B5EF4-FFF2-40B4-BE49-F238E27FC236}">
                <a16:creationId xmlns:a16="http://schemas.microsoft.com/office/drawing/2014/main" id="{3D3AD38E-98D7-9AF7-5207-49E52100A293}"/>
              </a:ext>
            </a:extLst>
          </p:cNvPr>
          <p:cNvSpPr/>
          <p:nvPr/>
        </p:nvSpPr>
        <p:spPr>
          <a:xfrm>
            <a:off x="515506" y="887134"/>
            <a:ext cx="11282901" cy="316940"/>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Fibrosis - </a:t>
            </a:r>
            <a:r>
              <a:rPr lang="en-US" b="1">
                <a:solidFill>
                  <a:schemeClr val="bg1"/>
                </a:solidFill>
                <a:latin typeface="Arial" panose="020B0604020202020204" pitchFamily="34" charset="0"/>
                <a:cs typeface="Arial" panose="020B0604020202020204" pitchFamily="34" charset="0"/>
              </a:rPr>
              <a:t>S</a:t>
            </a:r>
            <a:r>
              <a:rPr lang="en-US" sz="1800" b="1" i="0">
                <a:solidFill>
                  <a:schemeClr val="bg1"/>
                </a:solidFill>
                <a:effectLst/>
                <a:latin typeface="Arial" panose="020B0604020202020204" pitchFamily="34" charset="0"/>
                <a:cs typeface="Arial" panose="020B0604020202020204" pitchFamily="34" charset="0"/>
              </a:rPr>
              <a:t>tellate cell biology</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8997FE5-4106-32A7-9365-3ABE5211CDE0}"/>
              </a:ext>
            </a:extLst>
          </p:cNvPr>
          <p:cNvSpPr/>
          <p:nvPr/>
        </p:nvSpPr>
        <p:spPr>
          <a:xfrm>
            <a:off x="1680754" y="1308432"/>
            <a:ext cx="10117653"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Defective autophagy in CD4 T cells drives liver fibrosis via type 3 inflammation</a:t>
            </a:r>
          </a:p>
        </p:txBody>
      </p:sp>
      <p:sp>
        <p:nvSpPr>
          <p:cNvPr id="8" name="Rectangle: Rounded Corners 7">
            <a:extLst>
              <a:ext uri="{FF2B5EF4-FFF2-40B4-BE49-F238E27FC236}">
                <a16:creationId xmlns:a16="http://schemas.microsoft.com/office/drawing/2014/main" id="{66126122-067D-BA4B-35B6-67260C4CDD27}"/>
              </a:ext>
            </a:extLst>
          </p:cNvPr>
          <p:cNvSpPr/>
          <p:nvPr/>
        </p:nvSpPr>
        <p:spPr>
          <a:xfrm>
            <a:off x="515505" y="2046317"/>
            <a:ext cx="1259506"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a:solidFill>
                  <a:schemeClr val="bg1"/>
                </a:solidFill>
                <a:latin typeface="Arial" panose="020B0604020202020204" pitchFamily="34" charset="0"/>
                <a:cs typeface="Arial" panose="020B0604020202020204" pitchFamily="34" charset="0"/>
              </a:rPr>
              <a:t>OS-054</a:t>
            </a:r>
            <a:endParaRPr lang="en-GB" sz="1400"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75137033-4866-B153-6EEB-240D43039E06}"/>
              </a:ext>
            </a:extLst>
          </p:cNvPr>
          <p:cNvSpPr/>
          <p:nvPr/>
        </p:nvSpPr>
        <p:spPr>
          <a:xfrm>
            <a:off x="1680753" y="2046316"/>
            <a:ext cx="10117653"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CD8+ tissue-resident memory T cells promotes liver fibrosis resolution and are regulated by intestinal microbiota</a:t>
            </a:r>
          </a:p>
        </p:txBody>
      </p:sp>
      <p:sp>
        <p:nvSpPr>
          <p:cNvPr id="10" name="Rectangle: Rounded Corners 9">
            <a:extLst>
              <a:ext uri="{FF2B5EF4-FFF2-40B4-BE49-F238E27FC236}">
                <a16:creationId xmlns:a16="http://schemas.microsoft.com/office/drawing/2014/main" id="{CEC9C4D6-3A4C-0954-455D-75740CA89D64}"/>
              </a:ext>
            </a:extLst>
          </p:cNvPr>
          <p:cNvSpPr/>
          <p:nvPr/>
        </p:nvSpPr>
        <p:spPr>
          <a:xfrm>
            <a:off x="515505" y="2785150"/>
            <a:ext cx="1259506"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i="0" dirty="0">
                <a:solidFill>
                  <a:schemeClr val="bg1"/>
                </a:solidFill>
                <a:effectLst/>
                <a:latin typeface="Arial" panose="020B0604020202020204" pitchFamily="34" charset="0"/>
                <a:cs typeface="Arial" panose="020B0604020202020204" pitchFamily="34" charset="0"/>
              </a:rPr>
              <a:t>THU-062-YI</a:t>
            </a:r>
          </a:p>
        </p:txBody>
      </p:sp>
      <p:sp>
        <p:nvSpPr>
          <p:cNvPr id="11" name="Rectangle: Rounded Corners 10">
            <a:extLst>
              <a:ext uri="{FF2B5EF4-FFF2-40B4-BE49-F238E27FC236}">
                <a16:creationId xmlns:a16="http://schemas.microsoft.com/office/drawing/2014/main" id="{A913E013-7FC4-4831-7D68-A59FD601C232}"/>
              </a:ext>
            </a:extLst>
          </p:cNvPr>
          <p:cNvSpPr/>
          <p:nvPr/>
        </p:nvSpPr>
        <p:spPr>
          <a:xfrm>
            <a:off x="1680754" y="2785149"/>
            <a:ext cx="10117652"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Human umbilical cord mesenchymal stem cells attenuate liver fibrosis in mice and inhibit hepatic stellate cell activation via secreting soluble factors</a:t>
            </a:r>
          </a:p>
        </p:txBody>
      </p:sp>
      <p:sp>
        <p:nvSpPr>
          <p:cNvPr id="12" name="Rectangle: Rounded Corners 11">
            <a:extLst>
              <a:ext uri="{FF2B5EF4-FFF2-40B4-BE49-F238E27FC236}">
                <a16:creationId xmlns:a16="http://schemas.microsoft.com/office/drawing/2014/main" id="{9D42CF97-12D1-EA93-A813-D674682EADAE}"/>
              </a:ext>
            </a:extLst>
          </p:cNvPr>
          <p:cNvSpPr/>
          <p:nvPr/>
        </p:nvSpPr>
        <p:spPr>
          <a:xfrm>
            <a:off x="515505" y="3515275"/>
            <a:ext cx="1259506"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THU-036-YI</a:t>
            </a:r>
          </a:p>
        </p:txBody>
      </p:sp>
      <p:sp>
        <p:nvSpPr>
          <p:cNvPr id="13" name="Rectangle: Rounded Corners 12">
            <a:extLst>
              <a:ext uri="{FF2B5EF4-FFF2-40B4-BE49-F238E27FC236}">
                <a16:creationId xmlns:a16="http://schemas.microsoft.com/office/drawing/2014/main" id="{F5758752-F903-BE48-5C7F-1F9CD0E790BB}"/>
              </a:ext>
            </a:extLst>
          </p:cNvPr>
          <p:cNvSpPr/>
          <p:nvPr/>
        </p:nvSpPr>
        <p:spPr>
          <a:xfrm>
            <a:off x="1680753" y="3515274"/>
            <a:ext cx="10117653"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Integrating spatial </a:t>
            </a:r>
            <a:r>
              <a:rPr lang="en-US" b="0" i="0" err="1">
                <a:solidFill>
                  <a:srgbClr val="004B87"/>
                </a:solidFill>
                <a:effectLst/>
                <a:latin typeface="Arial" panose="020B0604020202020204" pitchFamily="34" charset="0"/>
                <a:cs typeface="Arial" panose="020B0604020202020204" pitchFamily="34" charset="0"/>
              </a:rPr>
              <a:t>lipidomics</a:t>
            </a:r>
            <a:r>
              <a:rPr lang="en-US" b="0" i="0">
                <a:solidFill>
                  <a:srgbClr val="004B87"/>
                </a:solidFill>
                <a:effectLst/>
                <a:latin typeface="Arial" panose="020B0604020202020204" pitchFamily="34" charset="0"/>
                <a:cs typeface="Arial" panose="020B0604020202020204" pitchFamily="34" charset="0"/>
              </a:rPr>
              <a:t> with imaging mass cytometry: a novel approach for metabolic profiling of liver fibrosis</a:t>
            </a:r>
          </a:p>
        </p:txBody>
      </p:sp>
      <p:sp>
        <p:nvSpPr>
          <p:cNvPr id="14" name="Rectangle: Rounded Corners 13">
            <a:extLst>
              <a:ext uri="{FF2B5EF4-FFF2-40B4-BE49-F238E27FC236}">
                <a16:creationId xmlns:a16="http://schemas.microsoft.com/office/drawing/2014/main" id="{B1E49EF9-A3D7-8A7F-FEDA-C84C3E97124A}"/>
              </a:ext>
            </a:extLst>
          </p:cNvPr>
          <p:cNvSpPr/>
          <p:nvPr/>
        </p:nvSpPr>
        <p:spPr>
          <a:xfrm>
            <a:off x="515505" y="4245399"/>
            <a:ext cx="1259506"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THU-070</a:t>
            </a:r>
          </a:p>
        </p:txBody>
      </p:sp>
      <p:sp>
        <p:nvSpPr>
          <p:cNvPr id="15" name="Rectangle: Rounded Corners 14">
            <a:extLst>
              <a:ext uri="{FF2B5EF4-FFF2-40B4-BE49-F238E27FC236}">
                <a16:creationId xmlns:a16="http://schemas.microsoft.com/office/drawing/2014/main" id="{F7EFC026-CAAC-6055-3935-E5C14177DFA2}"/>
              </a:ext>
            </a:extLst>
          </p:cNvPr>
          <p:cNvSpPr/>
          <p:nvPr/>
        </p:nvSpPr>
        <p:spPr>
          <a:xfrm>
            <a:off x="1680753" y="4245398"/>
            <a:ext cx="10117653"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Characterizing the differentiation and cellular heterogeneity of hepatic stellate cells derived from induced pluripotent stem cells</a:t>
            </a:r>
          </a:p>
        </p:txBody>
      </p:sp>
      <p:sp>
        <p:nvSpPr>
          <p:cNvPr id="16" name="Rectangle: Rounded Corners 15">
            <a:hlinkClick r:id="rId2" action="ppaction://hlinksldjump"/>
            <a:extLst>
              <a:ext uri="{FF2B5EF4-FFF2-40B4-BE49-F238E27FC236}">
                <a16:creationId xmlns:a16="http://schemas.microsoft.com/office/drawing/2014/main" id="{0D474B60-38E8-38D1-C7BF-B109E3AF2C26}"/>
              </a:ext>
            </a:extLst>
          </p:cNvPr>
          <p:cNvSpPr/>
          <p:nvPr/>
        </p:nvSpPr>
        <p:spPr>
          <a:xfrm>
            <a:off x="9585809" y="887134"/>
            <a:ext cx="2212597" cy="316940"/>
          </a:xfrm>
          <a:prstGeom prst="roundRect">
            <a:avLst/>
          </a:prstGeom>
          <a:solidFill>
            <a:srgbClr val="C9F0FF"/>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sp>
        <p:nvSpPr>
          <p:cNvPr id="17" name="Rectangle: Rounded Corners 16">
            <a:extLst>
              <a:ext uri="{FF2B5EF4-FFF2-40B4-BE49-F238E27FC236}">
                <a16:creationId xmlns:a16="http://schemas.microsoft.com/office/drawing/2014/main" id="{FBE7ABAD-016B-FA50-1B8E-C8CAD74E3BCF}"/>
              </a:ext>
            </a:extLst>
          </p:cNvPr>
          <p:cNvSpPr/>
          <p:nvPr/>
        </p:nvSpPr>
        <p:spPr>
          <a:xfrm>
            <a:off x="515505" y="4978944"/>
            <a:ext cx="1259506"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OS-050-YI</a:t>
            </a:r>
          </a:p>
        </p:txBody>
      </p:sp>
      <p:sp>
        <p:nvSpPr>
          <p:cNvPr id="18" name="Rectangle: Rounded Corners 17">
            <a:extLst>
              <a:ext uri="{FF2B5EF4-FFF2-40B4-BE49-F238E27FC236}">
                <a16:creationId xmlns:a16="http://schemas.microsoft.com/office/drawing/2014/main" id="{65FDD816-5C17-C574-8A24-FA9B333D8362}"/>
              </a:ext>
            </a:extLst>
          </p:cNvPr>
          <p:cNvSpPr/>
          <p:nvPr/>
        </p:nvSpPr>
        <p:spPr>
          <a:xfrm>
            <a:off x="1680753" y="4978943"/>
            <a:ext cx="10117653"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Unravelling the therapeutic potential of novel peptides derived from the human gut microbiome in mouse models of MASLD and acute liver injury</a:t>
            </a:r>
          </a:p>
        </p:txBody>
      </p:sp>
      <p:sp>
        <p:nvSpPr>
          <p:cNvPr id="19" name="Rectangle: Rounded Corners 18">
            <a:extLst>
              <a:ext uri="{FF2B5EF4-FFF2-40B4-BE49-F238E27FC236}">
                <a16:creationId xmlns:a16="http://schemas.microsoft.com/office/drawing/2014/main" id="{506503C0-77E8-9D26-CF02-1691D590E886}"/>
              </a:ext>
            </a:extLst>
          </p:cNvPr>
          <p:cNvSpPr/>
          <p:nvPr/>
        </p:nvSpPr>
        <p:spPr>
          <a:xfrm>
            <a:off x="515505" y="5712489"/>
            <a:ext cx="1259506"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i="0">
                <a:solidFill>
                  <a:schemeClr val="bg1"/>
                </a:solidFill>
                <a:effectLst/>
                <a:latin typeface="Arial" panose="020B0604020202020204" pitchFamily="34" charset="0"/>
                <a:cs typeface="Arial" panose="020B0604020202020204" pitchFamily="34" charset="0"/>
              </a:rPr>
              <a:t>TOP-051</a:t>
            </a:r>
          </a:p>
        </p:txBody>
      </p:sp>
      <p:sp>
        <p:nvSpPr>
          <p:cNvPr id="20" name="Rectangle: Rounded Corners 19">
            <a:extLst>
              <a:ext uri="{FF2B5EF4-FFF2-40B4-BE49-F238E27FC236}">
                <a16:creationId xmlns:a16="http://schemas.microsoft.com/office/drawing/2014/main" id="{C81598CB-C484-208B-1EBA-4CE0464D110F}"/>
              </a:ext>
            </a:extLst>
          </p:cNvPr>
          <p:cNvSpPr/>
          <p:nvPr/>
        </p:nvSpPr>
        <p:spPr>
          <a:xfrm>
            <a:off x="1680753" y="5712488"/>
            <a:ext cx="10117653"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1" dirty="0" err="1">
                <a:solidFill>
                  <a:srgbClr val="004B87"/>
                </a:solidFill>
                <a:effectLst/>
                <a:latin typeface="Arial" panose="020B0604020202020204" pitchFamily="34" charset="0"/>
                <a:cs typeface="Arial" panose="020B0604020202020204" pitchFamily="34" charset="0"/>
              </a:rPr>
              <a:t>Veillonella</a:t>
            </a:r>
            <a:r>
              <a:rPr lang="en-US" b="0" i="1" dirty="0">
                <a:solidFill>
                  <a:srgbClr val="004B87"/>
                </a:solidFill>
                <a:effectLst/>
                <a:latin typeface="Arial" panose="020B0604020202020204" pitchFamily="34" charset="0"/>
                <a:cs typeface="Arial" panose="020B0604020202020204" pitchFamily="34" charset="0"/>
              </a:rPr>
              <a:t> dispar</a:t>
            </a:r>
            <a:r>
              <a:rPr lang="en-US" b="0" i="0" dirty="0">
                <a:solidFill>
                  <a:srgbClr val="004B87"/>
                </a:solidFill>
                <a:effectLst/>
                <a:latin typeface="Arial" panose="020B0604020202020204" pitchFamily="34" charset="0"/>
                <a:cs typeface="Arial" panose="020B0604020202020204" pitchFamily="34" charset="0"/>
              </a:rPr>
              <a:t>-mediated l-arginine depletion induces </a:t>
            </a:r>
            <a:r>
              <a:rPr lang="en-US" b="0" i="0" dirty="0" err="1">
                <a:solidFill>
                  <a:srgbClr val="004B87"/>
                </a:solidFill>
                <a:effectLst/>
                <a:latin typeface="Arial" panose="020B0604020202020204" pitchFamily="34" charset="0"/>
                <a:cs typeface="Arial" panose="020B0604020202020204" pitchFamily="34" charset="0"/>
              </a:rPr>
              <a:t>leydig</a:t>
            </a:r>
            <a:r>
              <a:rPr lang="en-US" b="0" i="0" dirty="0">
                <a:solidFill>
                  <a:srgbClr val="004B87"/>
                </a:solidFill>
                <a:effectLst/>
                <a:latin typeface="Arial" panose="020B0604020202020204" pitchFamily="34" charset="0"/>
                <a:cs typeface="Arial" panose="020B0604020202020204" pitchFamily="34" charset="0"/>
              </a:rPr>
              <a:t> cell mitochondrial apoptosis and suppresses testosterone synthesis to drive primary biliary cholangitis</a:t>
            </a:r>
          </a:p>
        </p:txBody>
      </p:sp>
      <p:pic>
        <p:nvPicPr>
          <p:cNvPr id="21" name="Graphic 20" descr="Share with solid fill">
            <a:extLst>
              <a:ext uri="{FF2B5EF4-FFF2-40B4-BE49-F238E27FC236}">
                <a16:creationId xmlns:a16="http://schemas.microsoft.com/office/drawing/2014/main" id="{59794C1C-B6BB-92B4-2383-D73E870D9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5" y="877429"/>
            <a:ext cx="326645" cy="326645"/>
          </a:xfrm>
          <a:prstGeom prst="rect">
            <a:avLst/>
          </a:prstGeom>
        </p:spPr>
      </p:pic>
      <p:pic>
        <p:nvPicPr>
          <p:cNvPr id="3" name="Graphic 2" descr="Home with solid fill">
            <a:hlinkClick r:id="rId5" action="ppaction://hlinksldjump"/>
            <a:extLst>
              <a:ext uri="{FF2B5EF4-FFF2-40B4-BE49-F238E27FC236}">
                <a16:creationId xmlns:a16="http://schemas.microsoft.com/office/drawing/2014/main" id="{19AFECF9-8EF4-E514-5E87-3CB736EEF3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940093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F872C-9068-A52F-DCA2-65D017475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5DAC4-1532-899E-E1EC-46F63A316C01}"/>
              </a:ext>
            </a:extLst>
          </p:cNvPr>
          <p:cNvSpPr>
            <a:spLocks noGrp="1"/>
          </p:cNvSpPr>
          <p:nvPr>
            <p:ph type="ctrTitle"/>
          </p:nvPr>
        </p:nvSpPr>
        <p:spPr>
          <a:xfrm>
            <a:off x="5943600" y="2498272"/>
            <a:ext cx="6039224" cy="1517877"/>
          </a:xfrm>
        </p:spPr>
        <p:txBody>
          <a:bodyPr>
            <a:noAutofit/>
          </a:bodyPr>
          <a:lstStyle/>
          <a:p>
            <a:pPr algn="r"/>
            <a:r>
              <a:rPr lang="en-US" b="1">
                <a:solidFill>
                  <a:srgbClr val="5BC2E7"/>
                </a:solidFill>
                <a:latin typeface="Arial" panose="020B0604020202020204" pitchFamily="34" charset="0"/>
                <a:cs typeface="Arial" panose="020B0604020202020204" pitchFamily="34" charset="0"/>
              </a:rPr>
              <a:t>Late breakers</a:t>
            </a:r>
          </a:p>
        </p:txBody>
      </p:sp>
    </p:spTree>
    <p:extLst>
      <p:ext uri="{BB962C8B-B14F-4D97-AF65-F5344CB8AC3E}">
        <p14:creationId xmlns:p14="http://schemas.microsoft.com/office/powerpoint/2010/main" val="2247271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625F1-ABBB-2955-0260-AC4FAAF028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DB45E4-2ED9-EA2C-9D6A-1D3AFCE6B3BE}"/>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LB25246</a:t>
            </a:r>
            <a:r>
              <a:rPr lang="en-US" sz="1800">
                <a:latin typeface="Arial" panose="020B0604020202020204" pitchFamily="34" charset="0"/>
                <a:cs typeface="Arial" panose="020B0604020202020204" pitchFamily="34" charset="0"/>
              </a:rPr>
              <a:t> Advancing prime editing for Wilson disease: precise and durable in vivo Correction of ATP7B mutations</a:t>
            </a:r>
          </a:p>
        </p:txBody>
      </p:sp>
      <p:sp>
        <p:nvSpPr>
          <p:cNvPr id="5" name="Content Placeholder 2">
            <a:extLst>
              <a:ext uri="{FF2B5EF4-FFF2-40B4-BE49-F238E27FC236}">
                <a16:creationId xmlns:a16="http://schemas.microsoft.com/office/drawing/2014/main" id="{AF334F07-B9D0-368E-DF8F-6F40858A2A85}"/>
              </a:ext>
            </a:extLst>
          </p:cNvPr>
          <p:cNvSpPr txBox="1">
            <a:spLocks/>
          </p:cNvSpPr>
          <p:nvPr/>
        </p:nvSpPr>
        <p:spPr>
          <a:xfrm>
            <a:off x="405950" y="1388459"/>
            <a:ext cx="11272972" cy="26418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kern="0">
                <a:effectLst/>
                <a:latin typeface="Arial" panose="020B0604020202020204" pitchFamily="34" charset="0"/>
                <a:ea typeface="Calibri" panose="020F0502020204030204" pitchFamily="34" charset="0"/>
              </a:rPr>
              <a:t>Wilson disease (WD) is a rare disorder caused by ATP7B loss of function mutations, leading to hepatic and systemic copper accumulation, progressive liver disease with neuropsychiatric manifestations. </a:t>
            </a:r>
          </a:p>
          <a:p>
            <a:r>
              <a:rPr lang="en-US" sz="1800" kern="0">
                <a:effectLst/>
                <a:latin typeface="Arial" panose="020B0604020202020204" pitchFamily="34" charset="0"/>
                <a:ea typeface="Calibri" panose="020F0502020204030204" pitchFamily="34" charset="0"/>
              </a:rPr>
              <a:t>Current therapies require lifelong management with compliance and tolerability challenges. Prime Editing (PE) is a next generation gene editing technology that precisely corrects mutations in DNA without DNA double strand breaks. PE offers precise correction of ATP7B mutations, restoring native gene function. The ATP7B p.H1069Q and p.R778L mutations are highly prevalent, found in &gt; 40% of WD cases.</a:t>
            </a:r>
          </a:p>
          <a:p>
            <a:pPr marL="0" indent="0">
              <a:buClr>
                <a:srgbClr val="004B87"/>
              </a:buClr>
              <a:buNone/>
              <a:defRPr/>
            </a:pPr>
            <a:r>
              <a:rPr lang="en-US" sz="1800" b="1">
                <a:solidFill>
                  <a:srgbClr val="5BC2E7"/>
                </a:solidFill>
                <a:latin typeface="Arial" panose="020B0604020202020204" pitchFamily="34" charset="0"/>
                <a:cs typeface="Arial" panose="020B0604020202020204" pitchFamily="34" charset="0"/>
              </a:rPr>
              <a:t>Aim:</a:t>
            </a:r>
            <a:r>
              <a:rPr lang="en-US" sz="1800">
                <a:effectLst/>
                <a:latin typeface="Arial" panose="020B0604020202020204" pitchFamily="34" charset="0"/>
                <a:ea typeface="Calibri" panose="020F0502020204030204" pitchFamily="34" charset="0"/>
              </a:rPr>
              <a:t> </a:t>
            </a:r>
            <a:r>
              <a:rPr lang="en-US" sz="1800" kern="0">
                <a:latin typeface="Arial" panose="020B0604020202020204" pitchFamily="34" charset="0"/>
                <a:ea typeface="Calibri" panose="020F0502020204030204" pitchFamily="34" charset="0"/>
              </a:rPr>
              <a:t>To d</a:t>
            </a:r>
            <a:r>
              <a:rPr lang="en-US" sz="1800" kern="0">
                <a:effectLst/>
                <a:latin typeface="Arial" panose="020B0604020202020204" pitchFamily="34" charset="0"/>
                <a:ea typeface="Calibri" panose="020F0502020204030204" pitchFamily="34" charset="0"/>
              </a:rPr>
              <a:t>evelop PE drug candidates with </a:t>
            </a:r>
            <a:r>
              <a:rPr lang="en-US" sz="1800" i="1" kern="0">
                <a:effectLst/>
                <a:latin typeface="Arial" panose="020B0604020202020204" pitchFamily="34" charset="0"/>
                <a:ea typeface="Calibri" panose="020F0502020204030204" pitchFamily="34" charset="0"/>
              </a:rPr>
              <a:t>in vivo </a:t>
            </a:r>
            <a:r>
              <a:rPr lang="en-US" sz="1800" kern="0">
                <a:effectLst/>
                <a:latin typeface="Arial" panose="020B0604020202020204" pitchFamily="34" charset="0"/>
                <a:ea typeface="Calibri" panose="020F0502020204030204" pitchFamily="34" charset="0"/>
              </a:rPr>
              <a:t>validation in humanized WD mouse models and non-human primates which show efficient, precise gene and disease correction when delivered using LNPs. </a:t>
            </a:r>
            <a:endParaRPr lang="en-US" sz="1800" i="1">
              <a:latin typeface="Times New Roman" panose="02020603050405020304" pitchFamily="18" charset="0"/>
              <a:ea typeface="Times New Roman" panose="02020603050405020304" pitchFamily="18" charset="0"/>
            </a:endParaRPr>
          </a:p>
        </p:txBody>
      </p:sp>
      <p:sp>
        <p:nvSpPr>
          <p:cNvPr id="6" name="Rectangle: Rounded Corners 5">
            <a:extLst>
              <a:ext uri="{FF2B5EF4-FFF2-40B4-BE49-F238E27FC236}">
                <a16:creationId xmlns:a16="http://schemas.microsoft.com/office/drawing/2014/main" id="{B688F6C9-C5B6-59DE-2023-44CEFC42F292}"/>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7" name="Rectangle: Rounded Corners 6">
            <a:extLst>
              <a:ext uri="{FF2B5EF4-FFF2-40B4-BE49-F238E27FC236}">
                <a16:creationId xmlns:a16="http://schemas.microsoft.com/office/drawing/2014/main" id="{D636AFA6-861F-BEC6-63AB-9B9D72CBBDD6}"/>
              </a:ext>
            </a:extLst>
          </p:cNvPr>
          <p:cNvSpPr/>
          <p:nvPr/>
        </p:nvSpPr>
        <p:spPr>
          <a:xfrm>
            <a:off x="326282" y="846660"/>
            <a:ext cx="11406204" cy="2962587"/>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24F87018-8AC1-6008-918A-C3AB3DF4673D}"/>
              </a:ext>
            </a:extLst>
          </p:cNvPr>
          <p:cNvSpPr/>
          <p:nvPr/>
        </p:nvSpPr>
        <p:spPr>
          <a:xfrm>
            <a:off x="515507" y="394769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9" name="Rectangle: Rounded Corners 8">
            <a:extLst>
              <a:ext uri="{FF2B5EF4-FFF2-40B4-BE49-F238E27FC236}">
                <a16:creationId xmlns:a16="http://schemas.microsoft.com/office/drawing/2014/main" id="{07922125-8948-DBA3-E5F1-FA0A2FC965D3}"/>
              </a:ext>
            </a:extLst>
          </p:cNvPr>
          <p:cNvSpPr/>
          <p:nvPr/>
        </p:nvSpPr>
        <p:spPr>
          <a:xfrm>
            <a:off x="326282" y="3888881"/>
            <a:ext cx="11406204" cy="2406329"/>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13A7FB7B-8353-B352-0EC7-383FC2064798}"/>
              </a:ext>
            </a:extLst>
          </p:cNvPr>
          <p:cNvGrpSpPr/>
          <p:nvPr/>
        </p:nvGrpSpPr>
        <p:grpSpPr>
          <a:xfrm>
            <a:off x="-110425" y="4466182"/>
            <a:ext cx="3809121" cy="1881053"/>
            <a:chOff x="-57225" y="4701630"/>
            <a:chExt cx="3809121" cy="1881053"/>
          </a:xfrm>
        </p:grpSpPr>
        <p:grpSp>
          <p:nvGrpSpPr>
            <p:cNvPr id="17" name="Group 16">
              <a:extLst>
                <a:ext uri="{FF2B5EF4-FFF2-40B4-BE49-F238E27FC236}">
                  <a16:creationId xmlns:a16="http://schemas.microsoft.com/office/drawing/2014/main" id="{95BBB913-675C-8D12-5295-C08159216D1B}"/>
                </a:ext>
              </a:extLst>
            </p:cNvPr>
            <p:cNvGrpSpPr/>
            <p:nvPr/>
          </p:nvGrpSpPr>
          <p:grpSpPr>
            <a:xfrm>
              <a:off x="-57225" y="4701630"/>
              <a:ext cx="3788291" cy="1747949"/>
              <a:chOff x="3632704" y="2269933"/>
              <a:chExt cx="3788291" cy="1747949"/>
            </a:xfrm>
          </p:grpSpPr>
          <p:sp>
            <p:nvSpPr>
              <p:cNvPr id="18" name="Rectangle: Rounded Corners 17">
                <a:extLst>
                  <a:ext uri="{FF2B5EF4-FFF2-40B4-BE49-F238E27FC236}">
                    <a16:creationId xmlns:a16="http://schemas.microsoft.com/office/drawing/2014/main" id="{4F796616-D753-33A1-1673-0A2B5A914762}"/>
                  </a:ext>
                </a:extLst>
              </p:cNvPr>
              <p:cNvSpPr/>
              <p:nvPr/>
            </p:nvSpPr>
            <p:spPr>
              <a:xfrm>
                <a:off x="4243545" y="2269933"/>
                <a:ext cx="3177450" cy="1747949"/>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9" name="Content Placeholder 2">
                <a:extLst>
                  <a:ext uri="{FF2B5EF4-FFF2-40B4-BE49-F238E27FC236}">
                    <a16:creationId xmlns:a16="http://schemas.microsoft.com/office/drawing/2014/main" id="{35FEAC0D-C0A8-C92F-B1C1-E582B9F36A3C}"/>
                  </a:ext>
                </a:extLst>
              </p:cNvPr>
              <p:cNvSpPr txBox="1">
                <a:spLocks/>
              </p:cNvSpPr>
              <p:nvPr/>
            </p:nvSpPr>
            <p:spPr>
              <a:xfrm>
                <a:off x="3632704" y="2358812"/>
                <a:ext cx="2868375" cy="258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PE selection</a:t>
                </a:r>
                <a:endParaRPr lang="en-US" sz="1600" b="1">
                  <a:latin typeface="Arial" panose="020B0604020202020204" pitchFamily="34" charset="0"/>
                </a:endParaRPr>
              </a:p>
            </p:txBody>
          </p:sp>
        </p:grpSp>
        <p:sp>
          <p:nvSpPr>
            <p:cNvPr id="25" name="Content Placeholder 2">
              <a:extLst>
                <a:ext uri="{FF2B5EF4-FFF2-40B4-BE49-F238E27FC236}">
                  <a16:creationId xmlns:a16="http://schemas.microsoft.com/office/drawing/2014/main" id="{C9F08CC5-FC3B-274A-476B-6DDF6C9753FE}"/>
                </a:ext>
              </a:extLst>
            </p:cNvPr>
            <p:cNvSpPr txBox="1">
              <a:spLocks/>
            </p:cNvSpPr>
            <p:nvPr/>
          </p:nvSpPr>
          <p:spPr>
            <a:xfrm>
              <a:off x="544724" y="5041338"/>
              <a:ext cx="3207172" cy="1541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a:latin typeface="Arial" panose="020B0604020202020204" pitchFamily="34" charset="0"/>
                </a:rPr>
                <a:t>PE components </a:t>
              </a:r>
              <a:r>
                <a:rPr lang="en-US" sz="1400" err="1">
                  <a:latin typeface="Arial" panose="020B0604020202020204" pitchFamily="34" charset="0"/>
                </a:rPr>
                <a:t>optimisation</a:t>
              </a:r>
              <a:r>
                <a:rPr lang="en-US" sz="1400" i="1">
                  <a:latin typeface="Arial" panose="020B0604020202020204" pitchFamily="34" charset="0"/>
                </a:rPr>
                <a:t> in vitro </a:t>
              </a:r>
              <a:r>
                <a:rPr lang="en-US" sz="1400">
                  <a:latin typeface="Arial" panose="020B0604020202020204" pitchFamily="34" charset="0"/>
                </a:rPr>
                <a:t>using a high-throughput screening platform.</a:t>
              </a:r>
            </a:p>
            <a:p>
              <a:pPr>
                <a:spcBef>
                  <a:spcPts val="0"/>
                </a:spcBef>
              </a:pPr>
              <a:r>
                <a:rPr lang="en-US" sz="1400">
                  <a:latin typeface="Arial" panose="020B0604020202020204" pitchFamily="34" charset="0"/>
                </a:rPr>
                <a:t>Lead Prime Editors targeting ATP7B p.H1069Q and p.R778L selected for </a:t>
              </a:r>
              <a:r>
                <a:rPr lang="en-US" sz="1400" i="1">
                  <a:latin typeface="Arial" panose="020B0604020202020204" pitchFamily="34" charset="0"/>
                </a:rPr>
                <a:t>in vivo </a:t>
              </a:r>
              <a:r>
                <a:rPr lang="en-US" sz="1400">
                  <a:latin typeface="Arial" panose="020B0604020202020204" pitchFamily="34" charset="0"/>
                </a:rPr>
                <a:t>validation.</a:t>
              </a:r>
            </a:p>
          </p:txBody>
        </p:sp>
      </p:grpSp>
      <p:grpSp>
        <p:nvGrpSpPr>
          <p:cNvPr id="21" name="Group 20">
            <a:extLst>
              <a:ext uri="{FF2B5EF4-FFF2-40B4-BE49-F238E27FC236}">
                <a16:creationId xmlns:a16="http://schemas.microsoft.com/office/drawing/2014/main" id="{E2678425-3A6D-4AB3-5497-72C042D60112}"/>
              </a:ext>
            </a:extLst>
          </p:cNvPr>
          <p:cNvGrpSpPr/>
          <p:nvPr/>
        </p:nvGrpSpPr>
        <p:grpSpPr>
          <a:xfrm>
            <a:off x="9107397" y="3970950"/>
            <a:ext cx="3257827" cy="1784708"/>
            <a:chOff x="6695489" y="3174499"/>
            <a:chExt cx="3257827" cy="1784708"/>
          </a:xfrm>
        </p:grpSpPr>
        <p:sp>
          <p:nvSpPr>
            <p:cNvPr id="10" name="Content Placeholder 2">
              <a:extLst>
                <a:ext uri="{FF2B5EF4-FFF2-40B4-BE49-F238E27FC236}">
                  <a16:creationId xmlns:a16="http://schemas.microsoft.com/office/drawing/2014/main" id="{F5E1ED63-D76E-E80D-6680-E4BB2757CB73}"/>
                </a:ext>
              </a:extLst>
            </p:cNvPr>
            <p:cNvSpPr txBox="1">
              <a:spLocks/>
            </p:cNvSpPr>
            <p:nvPr/>
          </p:nvSpPr>
          <p:spPr>
            <a:xfrm>
              <a:off x="6729087" y="3394892"/>
              <a:ext cx="3224229" cy="1564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200">
                <a:latin typeface="Arial" panose="020B0604020202020204" pitchFamily="34" charset="0"/>
              </a:endParaRPr>
            </a:p>
            <a:p>
              <a:pPr>
                <a:spcBef>
                  <a:spcPts val="0"/>
                </a:spcBef>
              </a:pPr>
              <a:r>
                <a:rPr lang="en-US" sz="1200">
                  <a:latin typeface="Arial" panose="020B0604020202020204" pitchFamily="34" charset="0"/>
                </a:rPr>
                <a:t>Editing efficiency</a:t>
              </a:r>
            </a:p>
            <a:p>
              <a:pPr>
                <a:spcBef>
                  <a:spcPts val="0"/>
                </a:spcBef>
              </a:pPr>
              <a:r>
                <a:rPr lang="en-US" sz="1200">
                  <a:latin typeface="Arial" panose="020B0604020202020204" pitchFamily="34" charset="0"/>
                </a:rPr>
                <a:t>Phenotypic rescue</a:t>
              </a:r>
            </a:p>
            <a:p>
              <a:pPr>
                <a:spcBef>
                  <a:spcPts val="0"/>
                </a:spcBef>
              </a:pPr>
              <a:r>
                <a:rPr lang="en-US" sz="1200">
                  <a:latin typeface="Arial" panose="020B0604020202020204" pitchFamily="34" charset="0"/>
                </a:rPr>
                <a:t>Durability </a:t>
              </a:r>
            </a:p>
            <a:p>
              <a:pPr>
                <a:spcBef>
                  <a:spcPts val="0"/>
                </a:spcBef>
              </a:pPr>
              <a:endParaRPr lang="en-US" sz="1300">
                <a:latin typeface="Arial" panose="020B0604020202020204" pitchFamily="34" charset="0"/>
              </a:endParaRPr>
            </a:p>
          </p:txBody>
        </p:sp>
        <p:sp>
          <p:nvSpPr>
            <p:cNvPr id="11" name="Rectangle: Rounded Corners 10">
              <a:extLst>
                <a:ext uri="{FF2B5EF4-FFF2-40B4-BE49-F238E27FC236}">
                  <a16:creationId xmlns:a16="http://schemas.microsoft.com/office/drawing/2014/main" id="{2BA18C2B-5451-8566-E2E0-84FA84272449}"/>
                </a:ext>
              </a:extLst>
            </p:cNvPr>
            <p:cNvSpPr/>
            <p:nvPr/>
          </p:nvSpPr>
          <p:spPr>
            <a:xfrm>
              <a:off x="6695489" y="3353231"/>
              <a:ext cx="1943950" cy="933907"/>
            </a:xfrm>
            <a:prstGeom prst="roundRect">
              <a:avLst>
                <a:gd name="adj" fmla="val 9695"/>
              </a:avLst>
            </a:prstGeom>
            <a:noFill/>
            <a:ln>
              <a:solidFill>
                <a:srgbClr val="C9F0F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endParaRPr>
            </a:p>
          </p:txBody>
        </p:sp>
        <p:sp>
          <p:nvSpPr>
            <p:cNvPr id="14" name="TextBox 13">
              <a:extLst>
                <a:ext uri="{FF2B5EF4-FFF2-40B4-BE49-F238E27FC236}">
                  <a16:creationId xmlns:a16="http://schemas.microsoft.com/office/drawing/2014/main" id="{B2A31EB4-30DE-85A5-B652-35A2921D508E}"/>
                </a:ext>
              </a:extLst>
            </p:cNvPr>
            <p:cNvSpPr txBox="1"/>
            <p:nvPr/>
          </p:nvSpPr>
          <p:spPr>
            <a:xfrm>
              <a:off x="6971651" y="3174499"/>
              <a:ext cx="1391626" cy="307777"/>
            </a:xfrm>
            <a:prstGeom prst="rect">
              <a:avLst/>
            </a:prstGeom>
            <a:solidFill>
              <a:srgbClr val="C9F0FF"/>
            </a:solidFill>
          </p:spPr>
          <p:txBody>
            <a:bodyPr wrap="square">
              <a:spAutoFit/>
            </a:bodyPr>
            <a:lstStyle/>
            <a:p>
              <a:pPr algn="just"/>
              <a:r>
                <a:rPr lang="en-GB" sz="1400" b="1">
                  <a:effectLst/>
                  <a:latin typeface="Arial" panose="020B0604020202020204" pitchFamily="34" charset="0"/>
                  <a:ea typeface="Calibri" panose="020F0502020204030204" pitchFamily="34" charset="0"/>
                </a:rPr>
                <a:t>Assessment</a:t>
              </a:r>
            </a:p>
          </p:txBody>
        </p:sp>
      </p:grpSp>
      <p:grpSp>
        <p:nvGrpSpPr>
          <p:cNvPr id="28" name="Group 27">
            <a:extLst>
              <a:ext uri="{FF2B5EF4-FFF2-40B4-BE49-F238E27FC236}">
                <a16:creationId xmlns:a16="http://schemas.microsoft.com/office/drawing/2014/main" id="{E70A523A-5A44-FD3C-E71B-98BE107B1FA7}"/>
              </a:ext>
            </a:extLst>
          </p:cNvPr>
          <p:cNvGrpSpPr/>
          <p:nvPr/>
        </p:nvGrpSpPr>
        <p:grpSpPr>
          <a:xfrm>
            <a:off x="3691568" y="4151255"/>
            <a:ext cx="4692578" cy="2516856"/>
            <a:chOff x="5311255" y="4089888"/>
            <a:chExt cx="4692578" cy="2516856"/>
          </a:xfrm>
        </p:grpSpPr>
        <p:grpSp>
          <p:nvGrpSpPr>
            <p:cNvPr id="20" name="Group 19">
              <a:extLst>
                <a:ext uri="{FF2B5EF4-FFF2-40B4-BE49-F238E27FC236}">
                  <a16:creationId xmlns:a16="http://schemas.microsoft.com/office/drawing/2014/main" id="{B591E873-98D1-6D36-1766-3254CC6161E6}"/>
                </a:ext>
              </a:extLst>
            </p:cNvPr>
            <p:cNvGrpSpPr/>
            <p:nvPr/>
          </p:nvGrpSpPr>
          <p:grpSpPr>
            <a:xfrm>
              <a:off x="5311255" y="4572085"/>
              <a:ext cx="4692578" cy="2034659"/>
              <a:chOff x="-90081" y="4807873"/>
              <a:chExt cx="4692578" cy="2034659"/>
            </a:xfrm>
          </p:grpSpPr>
          <p:grpSp>
            <p:nvGrpSpPr>
              <p:cNvPr id="2" name="Group 1">
                <a:extLst>
                  <a:ext uri="{FF2B5EF4-FFF2-40B4-BE49-F238E27FC236}">
                    <a16:creationId xmlns:a16="http://schemas.microsoft.com/office/drawing/2014/main" id="{EE7DA0DF-E064-283F-3A11-A26EAC35BD54}"/>
                  </a:ext>
                </a:extLst>
              </p:cNvPr>
              <p:cNvGrpSpPr/>
              <p:nvPr/>
            </p:nvGrpSpPr>
            <p:grpSpPr>
              <a:xfrm>
                <a:off x="-90081" y="4807873"/>
                <a:ext cx="4510239" cy="1414898"/>
                <a:chOff x="4130284" y="2929012"/>
                <a:chExt cx="4510239" cy="1414898"/>
              </a:xfrm>
            </p:grpSpPr>
            <p:sp>
              <p:nvSpPr>
                <p:cNvPr id="3" name="Rectangle: Rounded Corners 2">
                  <a:extLst>
                    <a:ext uri="{FF2B5EF4-FFF2-40B4-BE49-F238E27FC236}">
                      <a16:creationId xmlns:a16="http://schemas.microsoft.com/office/drawing/2014/main" id="{6455C40B-C91E-BF4E-C568-B0967138ABA4}"/>
                    </a:ext>
                  </a:extLst>
                </p:cNvPr>
                <p:cNvSpPr/>
                <p:nvPr/>
              </p:nvSpPr>
              <p:spPr>
                <a:xfrm>
                  <a:off x="4770151" y="2929012"/>
                  <a:ext cx="3870372" cy="1414898"/>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sp>
              <p:nvSpPr>
                <p:cNvPr id="12" name="Content Placeholder 2">
                  <a:extLst>
                    <a:ext uri="{FF2B5EF4-FFF2-40B4-BE49-F238E27FC236}">
                      <a16:creationId xmlns:a16="http://schemas.microsoft.com/office/drawing/2014/main" id="{8CF8AD34-9626-1D53-5CDB-E3C4027BAABB}"/>
                    </a:ext>
                  </a:extLst>
                </p:cNvPr>
                <p:cNvSpPr txBox="1">
                  <a:spLocks/>
                </p:cNvSpPr>
                <p:nvPr/>
              </p:nvSpPr>
              <p:spPr>
                <a:xfrm>
                  <a:off x="4130284" y="3051093"/>
                  <a:ext cx="2868375" cy="258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Mouse model</a:t>
                  </a:r>
                  <a:endParaRPr lang="en-US" sz="1600" b="1">
                    <a:latin typeface="Arial" panose="020B0604020202020204" pitchFamily="34" charset="0"/>
                  </a:endParaRPr>
                </a:p>
              </p:txBody>
            </p:sp>
          </p:grpSp>
          <p:sp>
            <p:nvSpPr>
              <p:cNvPr id="24" name="Content Placeholder 2">
                <a:extLst>
                  <a:ext uri="{FF2B5EF4-FFF2-40B4-BE49-F238E27FC236}">
                    <a16:creationId xmlns:a16="http://schemas.microsoft.com/office/drawing/2014/main" id="{B2B949EA-32B1-60A9-D350-1C27940E4D48}"/>
                  </a:ext>
                </a:extLst>
              </p:cNvPr>
              <p:cNvSpPr txBox="1">
                <a:spLocks/>
              </p:cNvSpPr>
              <p:nvPr/>
            </p:nvSpPr>
            <p:spPr>
              <a:xfrm>
                <a:off x="549785" y="5256698"/>
                <a:ext cx="4052712" cy="1585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err="1">
                    <a:latin typeface="Arial" panose="020B0604020202020204" pitchFamily="34" charset="0"/>
                  </a:rPr>
                  <a:t>Humanised</a:t>
                </a:r>
                <a:r>
                  <a:rPr lang="en-US" sz="1400">
                    <a:latin typeface="Arial" panose="020B0604020202020204" pitchFamily="34" charset="0"/>
                  </a:rPr>
                  <a:t> ATP7B WD mouse model.</a:t>
                </a:r>
              </a:p>
              <a:p>
                <a:pPr>
                  <a:spcBef>
                    <a:spcPts val="0"/>
                  </a:spcBef>
                </a:pPr>
                <a:r>
                  <a:rPr lang="en-US" sz="1400">
                    <a:latin typeface="Arial" panose="020B0604020202020204" pitchFamily="34" charset="0"/>
                  </a:rPr>
                  <a:t>With key human disease phenotypes.</a:t>
                </a:r>
              </a:p>
              <a:p>
                <a:pPr>
                  <a:spcBef>
                    <a:spcPts val="0"/>
                  </a:spcBef>
                </a:pPr>
                <a:r>
                  <a:rPr lang="en-US" sz="1400">
                    <a:latin typeface="Arial" panose="020B0604020202020204" pitchFamily="34" charset="0"/>
                  </a:rPr>
                  <a:t>Single intravenous (IV) dose of LNP-formulated RNA Prime Editor components.</a:t>
                </a:r>
              </a:p>
            </p:txBody>
          </p:sp>
        </p:grpSp>
        <p:pic>
          <p:nvPicPr>
            <p:cNvPr id="22" name="Graphic 21" descr="Rat with solid fill">
              <a:extLst>
                <a:ext uri="{FF2B5EF4-FFF2-40B4-BE49-F238E27FC236}">
                  <a16:creationId xmlns:a16="http://schemas.microsoft.com/office/drawing/2014/main" id="{6CFEB29B-7AA5-E150-B5CF-776229A8D6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0532" y="4089888"/>
              <a:ext cx="955495" cy="993874"/>
            </a:xfrm>
            <a:prstGeom prst="rect">
              <a:avLst/>
            </a:prstGeom>
          </p:spPr>
        </p:pic>
      </p:grpSp>
      <p:cxnSp>
        <p:nvCxnSpPr>
          <p:cNvPr id="23" name="Straight Arrow Connector 22">
            <a:extLst>
              <a:ext uri="{FF2B5EF4-FFF2-40B4-BE49-F238E27FC236}">
                <a16:creationId xmlns:a16="http://schemas.microsoft.com/office/drawing/2014/main" id="{B6913CA9-4E0F-AF7D-DD65-483BA3E71250}"/>
              </a:ext>
            </a:extLst>
          </p:cNvPr>
          <p:cNvCxnSpPr>
            <a:cxnSpLocks/>
          </p:cNvCxnSpPr>
          <p:nvPr/>
        </p:nvCxnSpPr>
        <p:spPr>
          <a:xfrm>
            <a:off x="3770272" y="5382951"/>
            <a:ext cx="414972"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C046CE7E-B1EA-F500-C725-C18DE349A98C}"/>
              </a:ext>
            </a:extLst>
          </p:cNvPr>
          <p:cNvCxnSpPr>
            <a:cxnSpLocks/>
          </p:cNvCxnSpPr>
          <p:nvPr/>
        </p:nvCxnSpPr>
        <p:spPr>
          <a:xfrm>
            <a:off x="8447718" y="4792279"/>
            <a:ext cx="414972" cy="0"/>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CABF924D-FB5B-5D7F-FBBB-DB46025DC746}"/>
              </a:ext>
            </a:extLst>
          </p:cNvPr>
          <p:cNvGrpSpPr/>
          <p:nvPr/>
        </p:nvGrpSpPr>
        <p:grpSpPr>
          <a:xfrm>
            <a:off x="8841673" y="5182463"/>
            <a:ext cx="2767830" cy="1737250"/>
            <a:chOff x="6567283" y="3174391"/>
            <a:chExt cx="2767830" cy="1737250"/>
          </a:xfrm>
        </p:grpSpPr>
        <p:sp>
          <p:nvSpPr>
            <p:cNvPr id="32" name="Content Placeholder 2">
              <a:extLst>
                <a:ext uri="{FF2B5EF4-FFF2-40B4-BE49-F238E27FC236}">
                  <a16:creationId xmlns:a16="http://schemas.microsoft.com/office/drawing/2014/main" id="{34A6F6EE-1AE6-1E4E-7B4D-EA8D25970D60}"/>
                </a:ext>
              </a:extLst>
            </p:cNvPr>
            <p:cNvSpPr txBox="1">
              <a:spLocks/>
            </p:cNvSpPr>
            <p:nvPr/>
          </p:nvSpPr>
          <p:spPr>
            <a:xfrm>
              <a:off x="6580986" y="3347326"/>
              <a:ext cx="2754127" cy="1564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300">
                <a:latin typeface="Arial" panose="020B0604020202020204" pitchFamily="34" charset="0"/>
              </a:endParaRPr>
            </a:p>
            <a:p>
              <a:pPr>
                <a:spcBef>
                  <a:spcPts val="0"/>
                </a:spcBef>
              </a:pPr>
              <a:r>
                <a:rPr lang="en-US" sz="1200">
                  <a:latin typeface="Arial" panose="020B0604020202020204" pitchFamily="34" charset="0"/>
                </a:rPr>
                <a:t>To improve liver targeting, GalNAc-conjugated PEG-lipid was incorporated into LNPs.</a:t>
              </a:r>
            </a:p>
            <a:p>
              <a:pPr>
                <a:spcBef>
                  <a:spcPts val="0"/>
                </a:spcBef>
              </a:pPr>
              <a:endParaRPr lang="en-US" sz="1300">
                <a:latin typeface="Arial" panose="020B0604020202020204" pitchFamily="34" charset="0"/>
              </a:endParaRPr>
            </a:p>
          </p:txBody>
        </p:sp>
        <p:sp>
          <p:nvSpPr>
            <p:cNvPr id="33" name="Rectangle: Rounded Corners 32">
              <a:extLst>
                <a:ext uri="{FF2B5EF4-FFF2-40B4-BE49-F238E27FC236}">
                  <a16:creationId xmlns:a16="http://schemas.microsoft.com/office/drawing/2014/main" id="{F13E1F98-2E03-45C9-3D37-D0250943004C}"/>
                </a:ext>
              </a:extLst>
            </p:cNvPr>
            <p:cNvSpPr/>
            <p:nvPr/>
          </p:nvSpPr>
          <p:spPr>
            <a:xfrm>
              <a:off x="6567283" y="3353232"/>
              <a:ext cx="2754127" cy="803546"/>
            </a:xfrm>
            <a:prstGeom prst="roundRect">
              <a:avLst>
                <a:gd name="adj" fmla="val 9695"/>
              </a:avLst>
            </a:prstGeom>
            <a:noFill/>
            <a:ln>
              <a:solidFill>
                <a:srgbClr val="C9F0F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endParaRPr>
            </a:p>
          </p:txBody>
        </p:sp>
        <p:sp>
          <p:nvSpPr>
            <p:cNvPr id="34" name="TextBox 33">
              <a:extLst>
                <a:ext uri="{FF2B5EF4-FFF2-40B4-BE49-F238E27FC236}">
                  <a16:creationId xmlns:a16="http://schemas.microsoft.com/office/drawing/2014/main" id="{4F07DE77-00AC-A012-3E59-23F1D303A677}"/>
                </a:ext>
              </a:extLst>
            </p:cNvPr>
            <p:cNvSpPr txBox="1"/>
            <p:nvPr/>
          </p:nvSpPr>
          <p:spPr>
            <a:xfrm>
              <a:off x="7151658" y="3174391"/>
              <a:ext cx="1583187" cy="307777"/>
            </a:xfrm>
            <a:prstGeom prst="rect">
              <a:avLst/>
            </a:prstGeom>
            <a:solidFill>
              <a:srgbClr val="C9F0FF"/>
            </a:solidFill>
          </p:spPr>
          <p:txBody>
            <a:bodyPr wrap="square">
              <a:spAutoFit/>
            </a:bodyPr>
            <a:lstStyle/>
            <a:p>
              <a:pPr algn="ctr"/>
              <a:r>
                <a:rPr lang="en-GB" sz="1400" b="1">
                  <a:effectLst/>
                  <a:latin typeface="Arial" panose="020B0604020202020204" pitchFamily="34" charset="0"/>
                  <a:ea typeface="Calibri" panose="020F0502020204030204" pitchFamily="34" charset="0"/>
                </a:rPr>
                <a:t>Enhancement</a:t>
              </a:r>
            </a:p>
          </p:txBody>
        </p:sp>
      </p:grpSp>
      <p:pic>
        <p:nvPicPr>
          <p:cNvPr id="13" name="Graphic 12" descr="Home with solid fill">
            <a:hlinkClick r:id="rId5" action="ppaction://hlinksldjump"/>
            <a:extLst>
              <a:ext uri="{FF2B5EF4-FFF2-40B4-BE49-F238E27FC236}">
                <a16:creationId xmlns:a16="http://schemas.microsoft.com/office/drawing/2014/main" id="{1EF2705C-4D15-1CB9-D8EB-8B19BD70C9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812971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5660-FC1B-5C67-63E1-C1FCC9A1E80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C792CC5-4DD3-A9E2-204B-5B7E868640B0}"/>
              </a:ext>
            </a:extLst>
          </p:cNvPr>
          <p:cNvSpPr/>
          <p:nvPr/>
        </p:nvSpPr>
        <p:spPr>
          <a:xfrm>
            <a:off x="422267" y="4479563"/>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Conclusion</a:t>
            </a:r>
            <a:endParaRPr lang="en-US" b="1" i="0">
              <a:solidFill>
                <a:schemeClr val="bg1"/>
              </a:solidFill>
              <a:effectLst/>
            </a:endParaRPr>
          </a:p>
        </p:txBody>
      </p:sp>
      <p:sp>
        <p:nvSpPr>
          <p:cNvPr id="3" name="TextBox 2">
            <a:extLst>
              <a:ext uri="{FF2B5EF4-FFF2-40B4-BE49-F238E27FC236}">
                <a16:creationId xmlns:a16="http://schemas.microsoft.com/office/drawing/2014/main" id="{E72143A1-E7A6-4B5C-5065-31DAC253168F}"/>
              </a:ext>
            </a:extLst>
          </p:cNvPr>
          <p:cNvSpPr txBox="1"/>
          <p:nvPr/>
        </p:nvSpPr>
        <p:spPr>
          <a:xfrm>
            <a:off x="352513" y="4874862"/>
            <a:ext cx="11499850" cy="1323439"/>
          </a:xfrm>
          <a:prstGeom prst="rect">
            <a:avLst/>
          </a:prstGeom>
          <a:noFill/>
        </p:spPr>
        <p:txBody>
          <a:bodyPr wrap="square">
            <a:spAutoFit/>
          </a:bodyPr>
          <a:lstStyle/>
          <a:p>
            <a:pPr algn="just"/>
            <a:r>
              <a:rPr lang="en-US" sz="1600" kern="0">
                <a:latin typeface="Arial" panose="020B0604020202020204" pitchFamily="34" charset="0"/>
                <a:ea typeface="Calibri" panose="020F0502020204030204" pitchFamily="34" charset="0"/>
              </a:rPr>
              <a:t>Prime Editors, delivered via liver-targeted LNPs, enable efficient, precise and durable correction of pathogenic ATP7B mutations causing WD. The high levels of gene correction achieved in </a:t>
            </a:r>
            <a:r>
              <a:rPr lang="en-US" sz="1600" kern="0" err="1">
                <a:latin typeface="Arial" panose="020B0604020202020204" pitchFamily="34" charset="0"/>
                <a:ea typeface="Calibri" panose="020F0502020204030204" pitchFamily="34" charset="0"/>
              </a:rPr>
              <a:t>humanised</a:t>
            </a:r>
            <a:r>
              <a:rPr lang="en-US" sz="1600" kern="0">
                <a:latin typeface="Arial" panose="020B0604020202020204" pitchFamily="34" charset="0"/>
                <a:ea typeface="Calibri" panose="020F0502020204030204" pitchFamily="34" charset="0"/>
              </a:rPr>
              <a:t> WD mouse models resulted in lasting phenotypic rescue, supporting the potential of an LNP delivered Prime Editor as disease-modifying therapy. GalNAc-conjugated LNPs further enhance liver specificity. Based on these findings, IND-enabling studies for PM577, our Prime Editing drug candidate for WD, are underway, highlighting its potential as a one-time, curative treatment for WD patients. </a:t>
            </a:r>
            <a:endParaRPr lang="en-US" sz="1600">
              <a:effectLst/>
              <a:latin typeface="Times New Roman" panose="02020603050405020304" pitchFamily="18" charset="0"/>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A753202F-F1C0-6B5F-6AA7-B71BB51ACEC9}"/>
              </a:ext>
            </a:extLst>
          </p:cNvPr>
          <p:cNvSpPr/>
          <p:nvPr/>
        </p:nvSpPr>
        <p:spPr>
          <a:xfrm>
            <a:off x="346075" y="4347390"/>
            <a:ext cx="11499850" cy="1959141"/>
          </a:xfrm>
          <a:prstGeom prst="roundRect">
            <a:avLst>
              <a:gd name="adj" fmla="val 5321"/>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D5968D74-CCBE-4EB2-2823-19644CC9D06A}"/>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Results</a:t>
            </a:r>
            <a:endParaRPr lang="en-US" b="1" i="0">
              <a:solidFill>
                <a:schemeClr val="bg1"/>
              </a:solidFill>
              <a:effectLst/>
            </a:endParaRPr>
          </a:p>
        </p:txBody>
      </p:sp>
      <p:sp>
        <p:nvSpPr>
          <p:cNvPr id="12" name="Rectangle: Rounded Corners 11">
            <a:extLst>
              <a:ext uri="{FF2B5EF4-FFF2-40B4-BE49-F238E27FC236}">
                <a16:creationId xmlns:a16="http://schemas.microsoft.com/office/drawing/2014/main" id="{85701532-DB56-630D-DD41-14F7A0BDB5DF}"/>
              </a:ext>
            </a:extLst>
          </p:cNvPr>
          <p:cNvSpPr/>
          <p:nvPr/>
        </p:nvSpPr>
        <p:spPr>
          <a:xfrm>
            <a:off x="346075" y="861404"/>
            <a:ext cx="11499850" cy="3298001"/>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8824DC2E-8599-CBF8-EB39-6894C963E341}"/>
              </a:ext>
            </a:extLst>
          </p:cNvPr>
          <p:cNvGrpSpPr/>
          <p:nvPr/>
        </p:nvGrpSpPr>
        <p:grpSpPr>
          <a:xfrm>
            <a:off x="481481" y="1406246"/>
            <a:ext cx="5403097" cy="1184938"/>
            <a:chOff x="451876" y="1387890"/>
            <a:chExt cx="5403097" cy="1184938"/>
          </a:xfrm>
        </p:grpSpPr>
        <p:sp>
          <p:nvSpPr>
            <p:cNvPr id="13" name="Rectangle: Rounded Corners 12">
              <a:extLst>
                <a:ext uri="{FF2B5EF4-FFF2-40B4-BE49-F238E27FC236}">
                  <a16:creationId xmlns:a16="http://schemas.microsoft.com/office/drawing/2014/main" id="{629E168A-5E78-4A1B-40E2-5B7772A55F49}"/>
                </a:ext>
              </a:extLst>
            </p:cNvPr>
            <p:cNvSpPr/>
            <p:nvPr/>
          </p:nvSpPr>
          <p:spPr>
            <a:xfrm>
              <a:off x="451876" y="1387890"/>
              <a:ext cx="5403097" cy="1184938"/>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533253F-46F6-C5B5-1B67-FEC60057863B}"/>
                </a:ext>
              </a:extLst>
            </p:cNvPr>
            <p:cNvSpPr txBox="1"/>
            <p:nvPr/>
          </p:nvSpPr>
          <p:spPr>
            <a:xfrm>
              <a:off x="544403" y="1480220"/>
              <a:ext cx="5310570" cy="1092607"/>
            </a:xfrm>
            <a:prstGeom prst="rect">
              <a:avLst/>
            </a:prstGeom>
            <a:noFill/>
          </p:spPr>
          <p:txBody>
            <a:bodyPr wrap="square">
              <a:spAutoFit/>
            </a:bodyPr>
            <a:lstStyle/>
            <a:p>
              <a:r>
                <a:rPr lang="en-GB" sz="1300" b="1">
                  <a:effectLst/>
                  <a:latin typeface="Arial" panose="020B0604020202020204" pitchFamily="34" charset="0"/>
                  <a:ea typeface="Calibri" panose="020F0502020204030204" pitchFamily="34" charset="0"/>
                </a:rPr>
                <a:t>Efficacy in mice - ATP7B p.H1069Q model</a:t>
              </a:r>
              <a:endParaRPr lang="en-US" sz="1300" b="1">
                <a:effectLst/>
                <a:latin typeface="Arial" panose="020B0604020202020204" pitchFamily="34" charset="0"/>
                <a:ea typeface="Calibri" panose="020F0502020204030204" pitchFamily="34" charset="0"/>
              </a:endParaRP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A single IV administration of LNP-encapsulated Prime resulted in:</a:t>
              </a:r>
            </a:p>
            <a:p>
              <a:pPr marL="742950" lvl="1" indent="-285750">
                <a:buFont typeface="Courier New" panose="02070309020205020404" pitchFamily="49" charset="0"/>
                <a:buChar char="o"/>
              </a:pPr>
              <a:r>
                <a:rPr lang="en-US" sz="1300">
                  <a:latin typeface="Arial" panose="020B0604020202020204" pitchFamily="34" charset="0"/>
                  <a:ea typeface="Calibri" panose="020F0502020204030204" pitchFamily="34" charset="0"/>
                </a:rPr>
                <a:t>&gt; 70% precise hepatocyte correction of H1069Q;</a:t>
              </a:r>
            </a:p>
            <a:p>
              <a:pPr marL="742950" lvl="1" indent="-285750">
                <a:buFont typeface="Courier New" panose="02070309020205020404" pitchFamily="49" charset="0"/>
                <a:buChar char="o"/>
              </a:pPr>
              <a:r>
                <a:rPr lang="en-US" sz="1300">
                  <a:latin typeface="Arial" panose="020B0604020202020204" pitchFamily="34" charset="0"/>
                  <a:ea typeface="Calibri" panose="020F0502020204030204" pitchFamily="34" charset="0"/>
                </a:rPr>
                <a:t>&gt; 75% reduction in hepatic copper accumulation; </a:t>
              </a:r>
            </a:p>
            <a:p>
              <a:pPr marL="742950" lvl="1" indent="-285750">
                <a:buFont typeface="Courier New" panose="02070309020205020404" pitchFamily="49" charset="0"/>
                <a:buChar char="o"/>
              </a:pPr>
              <a:r>
                <a:rPr lang="en-US" sz="1300">
                  <a:latin typeface="Arial" panose="020B0604020202020204" pitchFamily="34" charset="0"/>
                  <a:ea typeface="Calibri" panose="020F0502020204030204" pitchFamily="34" charset="0"/>
                </a:rPr>
                <a:t>Improved copper homeostasis.</a:t>
              </a:r>
            </a:p>
          </p:txBody>
        </p:sp>
      </p:grpSp>
      <p:sp>
        <p:nvSpPr>
          <p:cNvPr id="18" name="Title 3">
            <a:extLst>
              <a:ext uri="{FF2B5EF4-FFF2-40B4-BE49-F238E27FC236}">
                <a16:creationId xmlns:a16="http://schemas.microsoft.com/office/drawing/2014/main" id="{A6EAA4F7-8474-ACA2-7693-5415E27C792B}"/>
              </a:ext>
            </a:extLst>
          </p:cNvPr>
          <p:cNvSpPr>
            <a:spLocks noGrp="1"/>
          </p:cNvSpPr>
          <p:nvPr>
            <p:ph type="title"/>
          </p:nvPr>
        </p:nvSpPr>
        <p:spPr>
          <a:xfrm>
            <a:off x="838200" y="-89087"/>
            <a:ext cx="10515600" cy="838947"/>
          </a:xfrm>
        </p:spPr>
        <p:txBody>
          <a:bodyPr>
            <a:noAutofit/>
          </a:bodyPr>
          <a:lstStyle/>
          <a:p>
            <a:r>
              <a:rPr lang="en-US" sz="1800" b="1">
                <a:latin typeface="Arial" panose="020B0604020202020204" pitchFamily="34" charset="0"/>
                <a:cs typeface="Arial" panose="020B0604020202020204" pitchFamily="34" charset="0"/>
              </a:rPr>
              <a:t>LB25246</a:t>
            </a:r>
            <a:r>
              <a:rPr lang="en-US" sz="1800">
                <a:latin typeface="Arial" panose="020B0604020202020204" pitchFamily="34" charset="0"/>
                <a:cs typeface="Arial" panose="020B0604020202020204" pitchFamily="34" charset="0"/>
              </a:rPr>
              <a:t> Advancing prime editing for Wilson disease: precise and durable in vivo Correction of ATP7B mutations</a:t>
            </a:r>
          </a:p>
        </p:txBody>
      </p:sp>
      <p:grpSp>
        <p:nvGrpSpPr>
          <p:cNvPr id="21" name="Group 20">
            <a:extLst>
              <a:ext uri="{FF2B5EF4-FFF2-40B4-BE49-F238E27FC236}">
                <a16:creationId xmlns:a16="http://schemas.microsoft.com/office/drawing/2014/main" id="{51993FC2-7BD5-1804-0F6E-6A33F62CC938}"/>
              </a:ext>
            </a:extLst>
          </p:cNvPr>
          <p:cNvGrpSpPr/>
          <p:nvPr/>
        </p:nvGrpSpPr>
        <p:grpSpPr>
          <a:xfrm>
            <a:off x="481481" y="2707050"/>
            <a:ext cx="5310571" cy="1252505"/>
            <a:chOff x="451876" y="1387889"/>
            <a:chExt cx="5310571" cy="1252505"/>
          </a:xfrm>
        </p:grpSpPr>
        <p:sp>
          <p:nvSpPr>
            <p:cNvPr id="22" name="Rectangle: Rounded Corners 21">
              <a:extLst>
                <a:ext uri="{FF2B5EF4-FFF2-40B4-BE49-F238E27FC236}">
                  <a16:creationId xmlns:a16="http://schemas.microsoft.com/office/drawing/2014/main" id="{69587F1D-88BC-45F0-0B7F-2DD2F62FD573}"/>
                </a:ext>
              </a:extLst>
            </p:cNvPr>
            <p:cNvSpPr/>
            <p:nvPr/>
          </p:nvSpPr>
          <p:spPr>
            <a:xfrm>
              <a:off x="451876" y="1387889"/>
              <a:ext cx="5310571" cy="1252505"/>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88408C37-73B3-5479-1BB6-83D6A6879760}"/>
                </a:ext>
              </a:extLst>
            </p:cNvPr>
            <p:cNvSpPr txBox="1"/>
            <p:nvPr/>
          </p:nvSpPr>
          <p:spPr>
            <a:xfrm>
              <a:off x="544403" y="1480220"/>
              <a:ext cx="5218044" cy="1092607"/>
            </a:xfrm>
            <a:prstGeom prst="rect">
              <a:avLst/>
            </a:prstGeom>
            <a:noFill/>
          </p:spPr>
          <p:txBody>
            <a:bodyPr wrap="square">
              <a:spAutoFit/>
            </a:bodyPr>
            <a:lstStyle/>
            <a:p>
              <a:r>
                <a:rPr lang="en-GB" sz="1300" b="1">
                  <a:effectLst/>
                  <a:latin typeface="Arial" panose="020B0604020202020204" pitchFamily="34" charset="0"/>
                  <a:ea typeface="Calibri" panose="020F0502020204030204" pitchFamily="34" charset="0"/>
                </a:rPr>
                <a:t>Durability and safety</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Gene correction and phenotypic rescue persisted for at least 12 weeks (latest time point assessed).</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No off-target edits were detected genome-wide in human hepatocytes or WD patient-derived cells.</a:t>
              </a:r>
            </a:p>
          </p:txBody>
        </p:sp>
      </p:grpSp>
      <p:grpSp>
        <p:nvGrpSpPr>
          <p:cNvPr id="24" name="Group 23">
            <a:extLst>
              <a:ext uri="{FF2B5EF4-FFF2-40B4-BE49-F238E27FC236}">
                <a16:creationId xmlns:a16="http://schemas.microsoft.com/office/drawing/2014/main" id="{64DD702A-DCA7-A94C-5E4C-48FA00650B16}"/>
              </a:ext>
            </a:extLst>
          </p:cNvPr>
          <p:cNvGrpSpPr/>
          <p:nvPr/>
        </p:nvGrpSpPr>
        <p:grpSpPr>
          <a:xfrm>
            <a:off x="6062635" y="1114443"/>
            <a:ext cx="5602494" cy="1292662"/>
            <a:chOff x="451876" y="1387890"/>
            <a:chExt cx="5602494" cy="1292662"/>
          </a:xfrm>
        </p:grpSpPr>
        <p:sp>
          <p:nvSpPr>
            <p:cNvPr id="25" name="Rectangle: Rounded Corners 24">
              <a:extLst>
                <a:ext uri="{FF2B5EF4-FFF2-40B4-BE49-F238E27FC236}">
                  <a16:creationId xmlns:a16="http://schemas.microsoft.com/office/drawing/2014/main" id="{0282BC58-11F0-B4E9-3CAD-9BADB73DD7D0}"/>
                </a:ext>
              </a:extLst>
            </p:cNvPr>
            <p:cNvSpPr/>
            <p:nvPr/>
          </p:nvSpPr>
          <p:spPr>
            <a:xfrm>
              <a:off x="451876" y="1387890"/>
              <a:ext cx="5602494" cy="129266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sp>
          <p:nvSpPr>
            <p:cNvPr id="26" name="TextBox 25">
              <a:extLst>
                <a:ext uri="{FF2B5EF4-FFF2-40B4-BE49-F238E27FC236}">
                  <a16:creationId xmlns:a16="http://schemas.microsoft.com/office/drawing/2014/main" id="{38F3ED38-D926-830D-3F66-360DCD5D33CF}"/>
                </a:ext>
              </a:extLst>
            </p:cNvPr>
            <p:cNvSpPr txBox="1"/>
            <p:nvPr/>
          </p:nvSpPr>
          <p:spPr>
            <a:xfrm>
              <a:off x="544403" y="1480220"/>
              <a:ext cx="5445976" cy="1092607"/>
            </a:xfrm>
            <a:prstGeom prst="rect">
              <a:avLst/>
            </a:prstGeom>
            <a:noFill/>
          </p:spPr>
          <p:txBody>
            <a:bodyPr wrap="square">
              <a:spAutoFit/>
            </a:bodyPr>
            <a:lstStyle/>
            <a:p>
              <a:r>
                <a:rPr lang="en-US" sz="1300" b="1">
                  <a:effectLst/>
                  <a:latin typeface="Arial" panose="020B0604020202020204" pitchFamily="34" charset="0"/>
                  <a:ea typeface="Calibri" panose="020F0502020204030204" pitchFamily="34" charset="0"/>
                </a:rPr>
                <a:t>Enhanced </a:t>
              </a:r>
              <a:r>
                <a:rPr lang="en-US" sz="1300" b="1">
                  <a:latin typeface="Arial" panose="020B0604020202020204" pitchFamily="34" charset="0"/>
                  <a:ea typeface="Calibri" panose="020F0502020204030204" pitchFamily="34" charset="0"/>
                </a:rPr>
                <a:t>d</a:t>
              </a:r>
              <a:r>
                <a:rPr lang="en-US" sz="1300" b="1">
                  <a:effectLst/>
                  <a:latin typeface="Arial" panose="020B0604020202020204" pitchFamily="34" charset="0"/>
                  <a:ea typeface="Calibri" panose="020F0502020204030204" pitchFamily="34" charset="0"/>
                </a:rPr>
                <a:t>elivery - GalNAc-conjugated LNPs in rats</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Compared to unconjugated LNPs:</a:t>
              </a:r>
            </a:p>
            <a:p>
              <a:pPr marL="742950" lvl="1" indent="-285750">
                <a:buFont typeface="Courier New" panose="02070309020205020404" pitchFamily="49" charset="0"/>
                <a:buChar char="o"/>
              </a:pPr>
              <a:r>
                <a:rPr lang="en-US" sz="1300">
                  <a:latin typeface="Arial" panose="020B0604020202020204" pitchFamily="34" charset="0"/>
                  <a:ea typeface="Calibri" panose="020F0502020204030204" pitchFamily="34" charset="0"/>
                </a:rPr>
                <a:t>Enhanced liver specificity;</a:t>
              </a:r>
            </a:p>
            <a:p>
              <a:pPr marL="742950" lvl="1" indent="-285750">
                <a:buFont typeface="Courier New" panose="02070309020205020404" pitchFamily="49" charset="0"/>
                <a:buChar char="o"/>
              </a:pPr>
              <a:r>
                <a:rPr lang="en-US" sz="1300" b="0"/>
                <a:t>↓</a:t>
              </a:r>
              <a:r>
                <a:rPr lang="en-US" sz="1300">
                  <a:latin typeface="Arial" panose="020B0604020202020204" pitchFamily="34" charset="0"/>
                  <a:ea typeface="Calibri" panose="020F0502020204030204" pitchFamily="34" charset="0"/>
                </a:rPr>
                <a:t> mRNA distribution to other organs (e.g., gonads) by 8-fold;</a:t>
              </a:r>
            </a:p>
            <a:p>
              <a:pPr marL="742950" lvl="1" indent="-285750">
                <a:buFont typeface="Courier New" panose="02070309020205020404" pitchFamily="49" charset="0"/>
                <a:buChar char="o"/>
              </a:pPr>
              <a:r>
                <a:rPr lang="en-US" sz="1300" b="0"/>
                <a:t>↑</a:t>
              </a:r>
              <a:r>
                <a:rPr lang="en-US" sz="1300">
                  <a:latin typeface="Arial" panose="020B0604020202020204" pitchFamily="34" charset="0"/>
                  <a:ea typeface="Calibri" panose="020F0502020204030204" pitchFamily="34" charset="0"/>
                </a:rPr>
                <a:t> hepatic mRNA delivery by 60%.</a:t>
              </a:r>
            </a:p>
          </p:txBody>
        </p:sp>
      </p:grpSp>
      <p:grpSp>
        <p:nvGrpSpPr>
          <p:cNvPr id="27" name="Group 26">
            <a:extLst>
              <a:ext uri="{FF2B5EF4-FFF2-40B4-BE49-F238E27FC236}">
                <a16:creationId xmlns:a16="http://schemas.microsoft.com/office/drawing/2014/main" id="{D9C8B121-3FDC-DB08-AE4D-B2FE31DA50E9}"/>
              </a:ext>
            </a:extLst>
          </p:cNvPr>
          <p:cNvGrpSpPr/>
          <p:nvPr/>
        </p:nvGrpSpPr>
        <p:grpSpPr>
          <a:xfrm>
            <a:off x="6062635" y="2617612"/>
            <a:ext cx="5740410" cy="1292662"/>
            <a:chOff x="451876" y="1387890"/>
            <a:chExt cx="5740410" cy="1292662"/>
          </a:xfrm>
        </p:grpSpPr>
        <p:sp>
          <p:nvSpPr>
            <p:cNvPr id="28" name="Rectangle: Rounded Corners 27">
              <a:extLst>
                <a:ext uri="{FF2B5EF4-FFF2-40B4-BE49-F238E27FC236}">
                  <a16:creationId xmlns:a16="http://schemas.microsoft.com/office/drawing/2014/main" id="{E42D5BAD-7275-C3C1-EB79-BB90BACBFFD9}"/>
                </a:ext>
              </a:extLst>
            </p:cNvPr>
            <p:cNvSpPr/>
            <p:nvPr/>
          </p:nvSpPr>
          <p:spPr>
            <a:xfrm>
              <a:off x="451876" y="1387890"/>
              <a:ext cx="5647884" cy="129266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endParaRPr>
            </a:p>
          </p:txBody>
        </p:sp>
        <p:sp>
          <p:nvSpPr>
            <p:cNvPr id="29" name="TextBox 28">
              <a:extLst>
                <a:ext uri="{FF2B5EF4-FFF2-40B4-BE49-F238E27FC236}">
                  <a16:creationId xmlns:a16="http://schemas.microsoft.com/office/drawing/2014/main" id="{BA5F1206-9BE4-7B7A-D646-02D7ECC152D0}"/>
                </a:ext>
              </a:extLst>
            </p:cNvPr>
            <p:cNvSpPr txBox="1"/>
            <p:nvPr/>
          </p:nvSpPr>
          <p:spPr>
            <a:xfrm>
              <a:off x="544402" y="1480220"/>
              <a:ext cx="5647884" cy="1092607"/>
            </a:xfrm>
            <a:prstGeom prst="rect">
              <a:avLst/>
            </a:prstGeom>
            <a:noFill/>
          </p:spPr>
          <p:txBody>
            <a:bodyPr wrap="square">
              <a:spAutoFit/>
            </a:bodyPr>
            <a:lstStyle/>
            <a:p>
              <a:r>
                <a:rPr lang="en-US" sz="1300" b="1">
                  <a:effectLst/>
                  <a:latin typeface="Arial" panose="020B0604020202020204" pitchFamily="34" charset="0"/>
                  <a:ea typeface="Calibri" panose="020F0502020204030204" pitchFamily="34" charset="0"/>
                </a:rPr>
                <a:t>Translational potential - Surrogate Prime Editors in monkeys</a:t>
              </a:r>
            </a:p>
            <a:p>
              <a:pPr marL="285750" indent="-285750">
                <a:buFont typeface="Wingdings" panose="05000000000000000000" pitchFamily="2" charset="2"/>
                <a:buChar char="Ø"/>
              </a:pPr>
              <a:r>
                <a:rPr lang="en-US" sz="1300">
                  <a:latin typeface="Arial" panose="020B0604020202020204" pitchFamily="34" charset="0"/>
                  <a:ea typeface="Calibri" panose="020F0502020204030204" pitchFamily="34" charset="0"/>
                </a:rPr>
                <a:t>Prime Editors targeting ATP7B p.H1069 or SLC37A4 p.L348 in cynomolgus monkeys:</a:t>
              </a:r>
            </a:p>
            <a:p>
              <a:pPr marL="742950" lvl="1" indent="-285750">
                <a:buFont typeface="Courier New" panose="02070309020205020404" pitchFamily="49" charset="0"/>
                <a:buChar char="o"/>
              </a:pPr>
              <a:r>
                <a:rPr lang="en-US" sz="1300">
                  <a:latin typeface="Arial" panose="020B0604020202020204" pitchFamily="34" charset="0"/>
                  <a:ea typeface="Calibri" panose="020F0502020204030204" pitchFamily="34" charset="0"/>
                </a:rPr>
                <a:t>Achieved 40-80% precise hepatocyte editing;</a:t>
              </a:r>
            </a:p>
            <a:p>
              <a:pPr marL="742950" lvl="1" indent="-285750">
                <a:buFont typeface="Courier New" panose="02070309020205020404" pitchFamily="49" charset="0"/>
                <a:buChar char="o"/>
              </a:pPr>
              <a:r>
                <a:rPr lang="en-US" sz="1300">
                  <a:latin typeface="Arial" panose="020B0604020202020204" pitchFamily="34" charset="0"/>
                  <a:ea typeface="Calibri" panose="020F0502020204030204" pitchFamily="34" charset="0"/>
                </a:rPr>
                <a:t>Demonstrate translational potential of Prime Editor candidates.</a:t>
              </a:r>
            </a:p>
          </p:txBody>
        </p:sp>
      </p:grpSp>
      <p:pic>
        <p:nvPicPr>
          <p:cNvPr id="4" name="Graphic 3" descr="Home with solid fill">
            <a:hlinkClick r:id="rId3" action="ppaction://hlinksldjump"/>
            <a:extLst>
              <a:ext uri="{FF2B5EF4-FFF2-40B4-BE49-F238E27FC236}">
                <a16:creationId xmlns:a16="http://schemas.microsoft.com/office/drawing/2014/main" id="{5E2E9921-AC7F-F0C9-9018-D899B128B8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38889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541E9-ADEB-99D7-CC54-307AA961B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9D5E6-E35E-367E-5F97-9DE7767227D5}"/>
              </a:ext>
            </a:extLst>
          </p:cNvPr>
          <p:cNvSpPr>
            <a:spLocks noGrp="1"/>
          </p:cNvSpPr>
          <p:nvPr>
            <p:ph type="title"/>
          </p:nvPr>
        </p:nvSpPr>
        <p:spPr/>
        <p:txBody>
          <a:bodyPr/>
          <a:lstStyle/>
          <a:p>
            <a:r>
              <a:rPr lang="en-GB" b="1"/>
              <a:t>Contents</a:t>
            </a:r>
            <a:endParaRPr lang="en-US" b="1"/>
          </a:p>
        </p:txBody>
      </p:sp>
      <p:sp>
        <p:nvSpPr>
          <p:cNvPr id="5" name="Rectangle: Rounded Corners 4">
            <a:extLst>
              <a:ext uri="{FF2B5EF4-FFF2-40B4-BE49-F238E27FC236}">
                <a16:creationId xmlns:a16="http://schemas.microsoft.com/office/drawing/2014/main" id="{C6DEAABF-BC85-266A-C0B7-E1A20F2B269F}"/>
              </a:ext>
            </a:extLst>
          </p:cNvPr>
          <p:cNvSpPr/>
          <p:nvPr/>
        </p:nvSpPr>
        <p:spPr>
          <a:xfrm>
            <a:off x="515506" y="2794994"/>
            <a:ext cx="1259506"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WED-045</a:t>
            </a:r>
          </a:p>
        </p:txBody>
      </p:sp>
      <p:sp>
        <p:nvSpPr>
          <p:cNvPr id="6" name="Rectangle: Rounded Corners 5">
            <a:extLst>
              <a:ext uri="{FF2B5EF4-FFF2-40B4-BE49-F238E27FC236}">
                <a16:creationId xmlns:a16="http://schemas.microsoft.com/office/drawing/2014/main" id="{4CDA0ECF-296F-BBC9-D6C8-915BEF0026AB}"/>
              </a:ext>
            </a:extLst>
          </p:cNvPr>
          <p:cNvSpPr/>
          <p:nvPr/>
        </p:nvSpPr>
        <p:spPr>
          <a:xfrm>
            <a:off x="515506" y="5121180"/>
            <a:ext cx="11282901" cy="316940"/>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Liver immunology</a:t>
            </a:r>
            <a:endParaRPr lang="en-US" b="1" i="0">
              <a:solidFill>
                <a:schemeClr val="bg1"/>
              </a:solidFill>
              <a:effectLst/>
            </a:endParaRPr>
          </a:p>
        </p:txBody>
      </p:sp>
      <p:sp>
        <p:nvSpPr>
          <p:cNvPr id="7" name="Rectangle: Rounded Corners 6">
            <a:extLst>
              <a:ext uri="{FF2B5EF4-FFF2-40B4-BE49-F238E27FC236}">
                <a16:creationId xmlns:a16="http://schemas.microsoft.com/office/drawing/2014/main" id="{9F8404EB-9E62-FC59-DBE5-7AA4BFDE8A0C}"/>
              </a:ext>
            </a:extLst>
          </p:cNvPr>
          <p:cNvSpPr/>
          <p:nvPr/>
        </p:nvSpPr>
        <p:spPr>
          <a:xfrm>
            <a:off x="1680754" y="2794993"/>
            <a:ext cx="10117653"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rPr>
              <a:t>PPAR-α is a key molecule mediating the diurnal variation of sepsis in mice</a:t>
            </a:r>
          </a:p>
        </p:txBody>
      </p:sp>
      <p:sp>
        <p:nvSpPr>
          <p:cNvPr id="8" name="Rectangle: Rounded Corners 7">
            <a:extLst>
              <a:ext uri="{FF2B5EF4-FFF2-40B4-BE49-F238E27FC236}">
                <a16:creationId xmlns:a16="http://schemas.microsoft.com/office/drawing/2014/main" id="{5F8122F6-C2AE-0F7B-31E4-35A3A39701CF}"/>
              </a:ext>
            </a:extLst>
          </p:cNvPr>
          <p:cNvSpPr/>
          <p:nvPr/>
        </p:nvSpPr>
        <p:spPr>
          <a:xfrm>
            <a:off x="515505" y="4110185"/>
            <a:ext cx="1259507"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TOP-073</a:t>
            </a:r>
          </a:p>
        </p:txBody>
      </p:sp>
      <p:sp>
        <p:nvSpPr>
          <p:cNvPr id="9" name="Rectangle: Rounded Corners 8">
            <a:extLst>
              <a:ext uri="{FF2B5EF4-FFF2-40B4-BE49-F238E27FC236}">
                <a16:creationId xmlns:a16="http://schemas.microsoft.com/office/drawing/2014/main" id="{8E8FB233-34B2-9493-BE77-ED0C791D7C30}"/>
              </a:ext>
            </a:extLst>
          </p:cNvPr>
          <p:cNvSpPr/>
          <p:nvPr/>
        </p:nvSpPr>
        <p:spPr>
          <a:xfrm>
            <a:off x="1613647" y="4110184"/>
            <a:ext cx="10184759"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rPr>
              <a:t>Disruption of mitochondrial dynamics and stasis leads to liver injury, innate immune response and tumorigenesis</a:t>
            </a:r>
          </a:p>
        </p:txBody>
      </p:sp>
      <p:sp>
        <p:nvSpPr>
          <p:cNvPr id="10" name="Rectangle: Rounded Corners 9">
            <a:extLst>
              <a:ext uri="{FF2B5EF4-FFF2-40B4-BE49-F238E27FC236}">
                <a16:creationId xmlns:a16="http://schemas.microsoft.com/office/drawing/2014/main" id="{7F5B3B90-F07A-B806-FDB9-058840339C6D}"/>
              </a:ext>
            </a:extLst>
          </p:cNvPr>
          <p:cNvSpPr/>
          <p:nvPr/>
        </p:nvSpPr>
        <p:spPr>
          <a:xfrm>
            <a:off x="515505" y="5547852"/>
            <a:ext cx="1165249"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FRI-045-YI</a:t>
            </a:r>
          </a:p>
        </p:txBody>
      </p:sp>
      <p:sp>
        <p:nvSpPr>
          <p:cNvPr id="11" name="Rectangle: Rounded Corners 10">
            <a:extLst>
              <a:ext uri="{FF2B5EF4-FFF2-40B4-BE49-F238E27FC236}">
                <a16:creationId xmlns:a16="http://schemas.microsoft.com/office/drawing/2014/main" id="{C26D27A8-26E9-E517-FE31-12D5E0AF5617}"/>
              </a:ext>
            </a:extLst>
          </p:cNvPr>
          <p:cNvSpPr/>
          <p:nvPr/>
        </p:nvSpPr>
        <p:spPr>
          <a:xfrm>
            <a:off x="1613647" y="5547851"/>
            <a:ext cx="10184759"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rPr>
              <a:t>Hepatic stellate cells orchestrate the retention and functional impairment of tissue-resident CD8+ T-cells in the fibrotic human liver</a:t>
            </a:r>
          </a:p>
        </p:txBody>
      </p:sp>
      <p:sp>
        <p:nvSpPr>
          <p:cNvPr id="16" name="Rectangle: Rounded Corners 15">
            <a:hlinkClick r:id="rId2" action="ppaction://hlinksldjump"/>
            <a:extLst>
              <a:ext uri="{FF2B5EF4-FFF2-40B4-BE49-F238E27FC236}">
                <a16:creationId xmlns:a16="http://schemas.microsoft.com/office/drawing/2014/main" id="{5B3134DC-5671-8696-9CD8-E91F5CE49231}"/>
              </a:ext>
            </a:extLst>
          </p:cNvPr>
          <p:cNvSpPr/>
          <p:nvPr/>
        </p:nvSpPr>
        <p:spPr>
          <a:xfrm>
            <a:off x="9585809" y="5121180"/>
            <a:ext cx="2212597" cy="316940"/>
          </a:xfrm>
          <a:prstGeom prst="roundRect">
            <a:avLst/>
          </a:prstGeom>
          <a:solidFill>
            <a:srgbClr val="C9F0FF"/>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ea typeface="+mn-ea"/>
                <a:cs typeface="+mn-cs"/>
              </a:rPr>
              <a:t>Go to Section</a:t>
            </a:r>
          </a:p>
        </p:txBody>
      </p:sp>
      <p:pic>
        <p:nvPicPr>
          <p:cNvPr id="21" name="Graphic 20" descr="Share with solid fill">
            <a:extLst>
              <a:ext uri="{FF2B5EF4-FFF2-40B4-BE49-F238E27FC236}">
                <a16:creationId xmlns:a16="http://schemas.microsoft.com/office/drawing/2014/main" id="{AC60352D-1146-94BC-FD99-26BA002325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5" y="5111475"/>
            <a:ext cx="326645" cy="326645"/>
          </a:xfrm>
          <a:prstGeom prst="rect">
            <a:avLst/>
          </a:prstGeom>
        </p:spPr>
      </p:pic>
      <p:sp>
        <p:nvSpPr>
          <p:cNvPr id="3" name="Rectangle: Rounded Corners 2">
            <a:extLst>
              <a:ext uri="{FF2B5EF4-FFF2-40B4-BE49-F238E27FC236}">
                <a16:creationId xmlns:a16="http://schemas.microsoft.com/office/drawing/2014/main" id="{4F209B8F-A1A1-ABDD-F64C-66027AA21AE2}"/>
              </a:ext>
            </a:extLst>
          </p:cNvPr>
          <p:cNvSpPr/>
          <p:nvPr/>
        </p:nvSpPr>
        <p:spPr>
          <a:xfrm>
            <a:off x="515505" y="1323188"/>
            <a:ext cx="1259507"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OS-050-YI</a:t>
            </a:r>
          </a:p>
        </p:txBody>
      </p:sp>
      <p:sp>
        <p:nvSpPr>
          <p:cNvPr id="12" name="Rectangle: Rounded Corners 11">
            <a:extLst>
              <a:ext uri="{FF2B5EF4-FFF2-40B4-BE49-F238E27FC236}">
                <a16:creationId xmlns:a16="http://schemas.microsoft.com/office/drawing/2014/main" id="{5A45901F-4568-8A18-3376-10BE74733784}"/>
              </a:ext>
            </a:extLst>
          </p:cNvPr>
          <p:cNvSpPr/>
          <p:nvPr/>
        </p:nvSpPr>
        <p:spPr>
          <a:xfrm>
            <a:off x="1680754" y="1323187"/>
            <a:ext cx="10117652"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rPr>
              <a:t>Unravelling the therapeutic potential of novel peptides derived from the human gut microbiome in mouse models of MASLD and acute liver injury</a:t>
            </a:r>
          </a:p>
        </p:txBody>
      </p:sp>
      <p:sp>
        <p:nvSpPr>
          <p:cNvPr id="13" name="Rectangle: Rounded Corners 12">
            <a:extLst>
              <a:ext uri="{FF2B5EF4-FFF2-40B4-BE49-F238E27FC236}">
                <a16:creationId xmlns:a16="http://schemas.microsoft.com/office/drawing/2014/main" id="{7742C064-699C-F32C-20F6-00AD0758C8F3}"/>
              </a:ext>
            </a:extLst>
          </p:cNvPr>
          <p:cNvSpPr/>
          <p:nvPr/>
        </p:nvSpPr>
        <p:spPr>
          <a:xfrm>
            <a:off x="515505" y="2056733"/>
            <a:ext cx="1259507"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i="0">
                <a:solidFill>
                  <a:schemeClr val="bg1"/>
                </a:solidFill>
                <a:effectLst/>
                <a:latin typeface="Arial" panose="020B0604020202020204" pitchFamily="34" charset="0"/>
                <a:cs typeface="Arial" panose="020B0604020202020204" pitchFamily="34" charset="0"/>
              </a:rPr>
              <a:t>TOP-051</a:t>
            </a:r>
          </a:p>
        </p:txBody>
      </p:sp>
      <p:sp>
        <p:nvSpPr>
          <p:cNvPr id="14" name="Rectangle: Rounded Corners 13">
            <a:extLst>
              <a:ext uri="{FF2B5EF4-FFF2-40B4-BE49-F238E27FC236}">
                <a16:creationId xmlns:a16="http://schemas.microsoft.com/office/drawing/2014/main" id="{795DE17A-02C7-1BE6-4D8B-EBCBECB01C37}"/>
              </a:ext>
            </a:extLst>
          </p:cNvPr>
          <p:cNvSpPr/>
          <p:nvPr/>
        </p:nvSpPr>
        <p:spPr>
          <a:xfrm>
            <a:off x="1680754" y="2056732"/>
            <a:ext cx="10117652"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1" err="1">
                <a:solidFill>
                  <a:srgbClr val="004B87"/>
                </a:solidFill>
                <a:effectLst/>
              </a:rPr>
              <a:t>Veillonella</a:t>
            </a:r>
            <a:r>
              <a:rPr lang="en-US" b="0" i="1">
                <a:solidFill>
                  <a:srgbClr val="004B87"/>
                </a:solidFill>
                <a:effectLst/>
              </a:rPr>
              <a:t> dispar</a:t>
            </a:r>
            <a:r>
              <a:rPr lang="en-US" b="0" i="0">
                <a:solidFill>
                  <a:srgbClr val="004B87"/>
                </a:solidFill>
                <a:effectLst/>
              </a:rPr>
              <a:t>-mediated l-arginine depletion induces </a:t>
            </a:r>
            <a:r>
              <a:rPr lang="en-US" b="0" i="0" err="1">
                <a:solidFill>
                  <a:srgbClr val="004B87"/>
                </a:solidFill>
                <a:effectLst/>
              </a:rPr>
              <a:t>leydig</a:t>
            </a:r>
            <a:r>
              <a:rPr lang="en-US" b="0" i="0">
                <a:solidFill>
                  <a:srgbClr val="004B87"/>
                </a:solidFill>
                <a:effectLst/>
              </a:rPr>
              <a:t> cell mitochondrial apoptosis and suppresses testosterone synthesis to drive primary biliary cholangitis</a:t>
            </a:r>
          </a:p>
        </p:txBody>
      </p:sp>
      <p:sp>
        <p:nvSpPr>
          <p:cNvPr id="15" name="Rectangle: Rounded Corners 14">
            <a:extLst>
              <a:ext uri="{FF2B5EF4-FFF2-40B4-BE49-F238E27FC236}">
                <a16:creationId xmlns:a16="http://schemas.microsoft.com/office/drawing/2014/main" id="{B7BE825A-3A34-C47A-5680-7455A14838A4}"/>
              </a:ext>
            </a:extLst>
          </p:cNvPr>
          <p:cNvSpPr/>
          <p:nvPr/>
        </p:nvSpPr>
        <p:spPr>
          <a:xfrm>
            <a:off x="515505" y="885131"/>
            <a:ext cx="11282901" cy="316940"/>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Gut microbiota and liver disease</a:t>
            </a:r>
            <a:r>
              <a:rPr lang="en-US" b="1">
                <a:solidFill>
                  <a:schemeClr val="bg1"/>
                </a:solidFill>
                <a:latin typeface="Arial" panose="020B0604020202020204" pitchFamily="34" charset="0"/>
              </a:rPr>
              <a:t> - L</a:t>
            </a:r>
            <a:r>
              <a:rPr lang="en-US" sz="1800" b="1" i="0">
                <a:solidFill>
                  <a:schemeClr val="bg1"/>
                </a:solidFill>
                <a:effectLst/>
                <a:latin typeface="Arial" panose="020B0604020202020204" pitchFamily="34" charset="0"/>
              </a:rPr>
              <a:t>iver-organ crosstalk</a:t>
            </a:r>
            <a:endParaRPr lang="en-US" b="1" i="0">
              <a:solidFill>
                <a:schemeClr val="bg1"/>
              </a:solidFill>
              <a:effectLst/>
            </a:endParaRPr>
          </a:p>
        </p:txBody>
      </p:sp>
      <p:sp>
        <p:nvSpPr>
          <p:cNvPr id="17" name="Rectangle: Rounded Corners 16">
            <a:hlinkClick r:id="rId5" action="ppaction://hlinksldjump"/>
            <a:extLst>
              <a:ext uri="{FF2B5EF4-FFF2-40B4-BE49-F238E27FC236}">
                <a16:creationId xmlns:a16="http://schemas.microsoft.com/office/drawing/2014/main" id="{0BC1DD1A-A3AE-8CF0-B820-9F4FAAD181A7}"/>
              </a:ext>
            </a:extLst>
          </p:cNvPr>
          <p:cNvSpPr/>
          <p:nvPr/>
        </p:nvSpPr>
        <p:spPr>
          <a:xfrm>
            <a:off x="9585808" y="885131"/>
            <a:ext cx="2212597" cy="316940"/>
          </a:xfrm>
          <a:prstGeom prst="roundRect">
            <a:avLst/>
          </a:prstGeom>
          <a:solidFill>
            <a:srgbClr val="C9F0FF"/>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ea typeface="+mn-ea"/>
                <a:cs typeface="+mn-cs"/>
              </a:rPr>
              <a:t>Go to Section</a:t>
            </a:r>
          </a:p>
        </p:txBody>
      </p:sp>
      <p:pic>
        <p:nvPicPr>
          <p:cNvPr id="18" name="Graphic 17" descr="Share with solid fill">
            <a:extLst>
              <a:ext uri="{FF2B5EF4-FFF2-40B4-BE49-F238E27FC236}">
                <a16:creationId xmlns:a16="http://schemas.microsoft.com/office/drawing/2014/main" id="{321790B6-2172-39B6-1978-E71C321342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4" y="875426"/>
            <a:ext cx="326645" cy="326645"/>
          </a:xfrm>
          <a:prstGeom prst="rect">
            <a:avLst/>
          </a:prstGeom>
        </p:spPr>
      </p:pic>
      <p:sp>
        <p:nvSpPr>
          <p:cNvPr id="19" name="Rectangle: Rounded Corners 18">
            <a:extLst>
              <a:ext uri="{FF2B5EF4-FFF2-40B4-BE49-F238E27FC236}">
                <a16:creationId xmlns:a16="http://schemas.microsoft.com/office/drawing/2014/main" id="{A5B37B41-4BEC-6DD9-1FD2-0A41542A1D5D}"/>
              </a:ext>
            </a:extLst>
          </p:cNvPr>
          <p:cNvSpPr/>
          <p:nvPr/>
        </p:nvSpPr>
        <p:spPr>
          <a:xfrm>
            <a:off x="515505" y="3692606"/>
            <a:ext cx="11282901" cy="316940"/>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Hepatocyte biology</a:t>
            </a:r>
            <a:endParaRPr lang="en-US" b="1" i="0">
              <a:solidFill>
                <a:schemeClr val="bg1"/>
              </a:solidFill>
              <a:effectLst/>
            </a:endParaRPr>
          </a:p>
        </p:txBody>
      </p:sp>
      <p:sp>
        <p:nvSpPr>
          <p:cNvPr id="20" name="Rectangle: Rounded Corners 19">
            <a:hlinkClick r:id="rId6" action="ppaction://hlinksldjump"/>
            <a:extLst>
              <a:ext uri="{FF2B5EF4-FFF2-40B4-BE49-F238E27FC236}">
                <a16:creationId xmlns:a16="http://schemas.microsoft.com/office/drawing/2014/main" id="{D3FE9A1C-FB7E-5BC5-D6A8-F10BB208AEF4}"/>
              </a:ext>
            </a:extLst>
          </p:cNvPr>
          <p:cNvSpPr/>
          <p:nvPr/>
        </p:nvSpPr>
        <p:spPr>
          <a:xfrm>
            <a:off x="9585808" y="3692606"/>
            <a:ext cx="2212597" cy="316940"/>
          </a:xfrm>
          <a:prstGeom prst="roundRect">
            <a:avLst/>
          </a:prstGeom>
          <a:solidFill>
            <a:srgbClr val="C9F0FF"/>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ea typeface="+mn-ea"/>
                <a:cs typeface="+mn-cs"/>
              </a:rPr>
              <a:t>Go to Section</a:t>
            </a:r>
          </a:p>
        </p:txBody>
      </p:sp>
      <p:pic>
        <p:nvPicPr>
          <p:cNvPr id="22" name="Graphic 21" descr="Share with solid fill">
            <a:extLst>
              <a:ext uri="{FF2B5EF4-FFF2-40B4-BE49-F238E27FC236}">
                <a16:creationId xmlns:a16="http://schemas.microsoft.com/office/drawing/2014/main" id="{51DC6D9E-DA03-D6E5-6B4E-11CEAE9E38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4" y="3682901"/>
            <a:ext cx="326645" cy="326645"/>
          </a:xfrm>
          <a:prstGeom prst="rect">
            <a:avLst/>
          </a:prstGeom>
        </p:spPr>
      </p:pic>
      <p:pic>
        <p:nvPicPr>
          <p:cNvPr id="23" name="Graphic 22" descr="Home with solid fill">
            <a:hlinkClick r:id="rId7" action="ppaction://hlinksldjump"/>
            <a:extLst>
              <a:ext uri="{FF2B5EF4-FFF2-40B4-BE49-F238E27FC236}">
                <a16:creationId xmlns:a16="http://schemas.microsoft.com/office/drawing/2014/main" id="{6A6DEB55-F478-44C6-77F4-A6899DAD61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20298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2C6BF-F353-A2A5-1C5B-6D2B554F7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FB531-4BA4-56F3-77FD-63A916F807C5}"/>
              </a:ext>
            </a:extLst>
          </p:cNvPr>
          <p:cNvSpPr>
            <a:spLocks noGrp="1"/>
          </p:cNvSpPr>
          <p:nvPr>
            <p:ph type="title"/>
          </p:nvPr>
        </p:nvSpPr>
        <p:spPr/>
        <p:txBody>
          <a:bodyPr/>
          <a:lstStyle/>
          <a:p>
            <a:r>
              <a:rPr lang="en-GB" b="1"/>
              <a:t>Contents</a:t>
            </a:r>
            <a:endParaRPr lang="en-US" b="1"/>
          </a:p>
        </p:txBody>
      </p:sp>
      <p:sp>
        <p:nvSpPr>
          <p:cNvPr id="3" name="Rectangle: Rounded Corners 2">
            <a:extLst>
              <a:ext uri="{FF2B5EF4-FFF2-40B4-BE49-F238E27FC236}">
                <a16:creationId xmlns:a16="http://schemas.microsoft.com/office/drawing/2014/main" id="{F99E04E9-7842-340D-44F3-A7EA81351362}"/>
              </a:ext>
            </a:extLst>
          </p:cNvPr>
          <p:cNvSpPr/>
          <p:nvPr/>
        </p:nvSpPr>
        <p:spPr>
          <a:xfrm>
            <a:off x="515505" y="1301747"/>
            <a:ext cx="1286401" cy="657958"/>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LB25246</a:t>
            </a:r>
          </a:p>
        </p:txBody>
      </p:sp>
      <p:sp>
        <p:nvSpPr>
          <p:cNvPr id="12" name="Rectangle: Rounded Corners 11">
            <a:extLst>
              <a:ext uri="{FF2B5EF4-FFF2-40B4-BE49-F238E27FC236}">
                <a16:creationId xmlns:a16="http://schemas.microsoft.com/office/drawing/2014/main" id="{55B4D1CD-C1BE-68E9-5F21-3E9761553469}"/>
              </a:ext>
            </a:extLst>
          </p:cNvPr>
          <p:cNvSpPr/>
          <p:nvPr/>
        </p:nvSpPr>
        <p:spPr>
          <a:xfrm>
            <a:off x="1680754" y="1301746"/>
            <a:ext cx="10117652" cy="657959"/>
          </a:xfrm>
          <a:prstGeom prst="roundRect">
            <a:avLst/>
          </a:prstGeom>
          <a:solidFill>
            <a:schemeClr val="bg1"/>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rPr>
              <a:t>Advancing prime editing for Wilson disease: precise and durable in vivo Correction of ATP7B mutations</a:t>
            </a:r>
          </a:p>
        </p:txBody>
      </p:sp>
      <p:sp>
        <p:nvSpPr>
          <p:cNvPr id="15" name="Rectangle: Rounded Corners 14">
            <a:extLst>
              <a:ext uri="{FF2B5EF4-FFF2-40B4-BE49-F238E27FC236}">
                <a16:creationId xmlns:a16="http://schemas.microsoft.com/office/drawing/2014/main" id="{0A5D3F5B-F8E7-7216-50C9-E7FFA409D9D5}"/>
              </a:ext>
            </a:extLst>
          </p:cNvPr>
          <p:cNvSpPr/>
          <p:nvPr/>
        </p:nvSpPr>
        <p:spPr>
          <a:xfrm>
            <a:off x="515505" y="885131"/>
            <a:ext cx="11282901" cy="316940"/>
          </a:xfrm>
          <a:prstGeom prst="roundRect">
            <a:avLst/>
          </a:prstGeom>
          <a:solidFill>
            <a:srgbClr val="5BC2E7"/>
          </a:solidFill>
          <a:ln>
            <a:solidFill>
              <a:srgbClr val="C9F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Late breakers</a:t>
            </a:r>
            <a:endParaRPr lang="en-US" b="1" i="0">
              <a:solidFill>
                <a:schemeClr val="bg1"/>
              </a:solidFill>
              <a:effectLst/>
            </a:endParaRPr>
          </a:p>
        </p:txBody>
      </p:sp>
      <p:sp>
        <p:nvSpPr>
          <p:cNvPr id="17" name="Rectangle: Rounded Corners 16">
            <a:hlinkClick r:id="rId2" action="ppaction://hlinksldjump"/>
            <a:extLst>
              <a:ext uri="{FF2B5EF4-FFF2-40B4-BE49-F238E27FC236}">
                <a16:creationId xmlns:a16="http://schemas.microsoft.com/office/drawing/2014/main" id="{BE9C99F3-A434-7DCE-D0FB-5DC07EEB1217}"/>
              </a:ext>
            </a:extLst>
          </p:cNvPr>
          <p:cNvSpPr/>
          <p:nvPr/>
        </p:nvSpPr>
        <p:spPr>
          <a:xfrm>
            <a:off x="9585808" y="885131"/>
            <a:ext cx="2212597" cy="316940"/>
          </a:xfrm>
          <a:prstGeom prst="roundRect">
            <a:avLst/>
          </a:prstGeom>
          <a:solidFill>
            <a:srgbClr val="C9F0FF"/>
          </a:solid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ea typeface="+mn-ea"/>
                <a:cs typeface="+mn-cs"/>
              </a:rPr>
              <a:t>Go to Section</a:t>
            </a:r>
          </a:p>
        </p:txBody>
      </p:sp>
      <p:pic>
        <p:nvPicPr>
          <p:cNvPr id="18" name="Graphic 17" descr="Share with solid fill">
            <a:extLst>
              <a:ext uri="{FF2B5EF4-FFF2-40B4-BE49-F238E27FC236}">
                <a16:creationId xmlns:a16="http://schemas.microsoft.com/office/drawing/2014/main" id="{BADBFAE0-0E64-6C5A-5B4E-2FF962F378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4" y="875426"/>
            <a:ext cx="326645" cy="326645"/>
          </a:xfrm>
          <a:prstGeom prst="rect">
            <a:avLst/>
          </a:prstGeom>
        </p:spPr>
      </p:pic>
      <p:pic>
        <p:nvPicPr>
          <p:cNvPr id="5" name="Graphic 4" descr="Home with solid fill">
            <a:hlinkClick r:id="rId5" action="ppaction://hlinksldjump"/>
            <a:extLst>
              <a:ext uri="{FF2B5EF4-FFF2-40B4-BE49-F238E27FC236}">
                <a16:creationId xmlns:a16="http://schemas.microsoft.com/office/drawing/2014/main" id="{4EC3FFD6-9AA4-C780-B8D9-574B2DB014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65901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2496620" y="2498272"/>
            <a:ext cx="9486204" cy="1517877"/>
          </a:xfrm>
        </p:spPr>
        <p:txBody>
          <a:bodyPr>
            <a:noAutofit/>
          </a:bodyPr>
          <a:lstStyle/>
          <a:p>
            <a:pPr algn="r"/>
            <a:r>
              <a:rPr lang="en-US" b="1">
                <a:solidFill>
                  <a:srgbClr val="5BC2E7"/>
                </a:solidFill>
                <a:latin typeface="Arial" panose="020B0604020202020204" pitchFamily="34" charset="0"/>
                <a:cs typeface="Arial" panose="020B0604020202020204" pitchFamily="34" charset="0"/>
              </a:rPr>
              <a:t>Fibrosis</a:t>
            </a:r>
            <a:r>
              <a:rPr lang="en-US"/>
              <a:t> </a:t>
            </a:r>
          </a:p>
        </p:txBody>
      </p:sp>
      <p:sp>
        <p:nvSpPr>
          <p:cNvPr id="3" name="Subtitle 2">
            <a:extLst>
              <a:ext uri="{FF2B5EF4-FFF2-40B4-BE49-F238E27FC236}">
                <a16:creationId xmlns:a16="http://schemas.microsoft.com/office/drawing/2014/main" id="{166F27AE-269B-29F8-FAB5-3D5ACE785C59}"/>
              </a:ext>
            </a:extLst>
          </p:cNvPr>
          <p:cNvSpPr>
            <a:spLocks noGrp="1"/>
          </p:cNvSpPr>
          <p:nvPr>
            <p:ph type="subTitle" idx="1"/>
          </p:nvPr>
        </p:nvSpPr>
        <p:spPr>
          <a:xfrm>
            <a:off x="7339106" y="4016149"/>
            <a:ext cx="4643718" cy="783771"/>
          </a:xfrm>
        </p:spPr>
        <p:txBody>
          <a:bodyPr>
            <a:normAutofit/>
          </a:bodyPr>
          <a:lstStyle/>
          <a:p>
            <a:pPr algn="r"/>
            <a:r>
              <a:rPr lang="en-US" sz="3200">
                <a:solidFill>
                  <a:srgbClr val="5BC2E7"/>
                </a:solidFill>
                <a:latin typeface="Arial" panose="020B0604020202020204" pitchFamily="34" charset="0"/>
                <a:cs typeface="Arial" panose="020B0604020202020204" pitchFamily="34" charset="0"/>
              </a:rPr>
              <a:t>Stellate cell biology</a:t>
            </a:r>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p:txBody>
          <a:bodyPr>
            <a:noAutofit/>
          </a:bodyPr>
          <a:lstStyle/>
          <a:p>
            <a:r>
              <a:rPr lang="en-US" sz="1800" b="1" dirty="0">
                <a:latin typeface="Arial" panose="020B0604020202020204" pitchFamily="34" charset="0"/>
                <a:cs typeface="Arial" panose="020B0604020202020204" pitchFamily="34" charset="0"/>
              </a:rPr>
              <a:t>OS-045</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Defective autophagy in CD4 T cells drives liver fibrosis via type 3 inflammation</a:t>
            </a:r>
          </a:p>
        </p:txBody>
      </p:sp>
      <p:sp>
        <p:nvSpPr>
          <p:cNvPr id="5" name="Content Placeholder 2">
            <a:extLst>
              <a:ext uri="{FF2B5EF4-FFF2-40B4-BE49-F238E27FC236}">
                <a16:creationId xmlns:a16="http://schemas.microsoft.com/office/drawing/2014/main" id="{CB217275-51E0-3C5B-3704-4D3B76E6788D}"/>
              </a:ext>
            </a:extLst>
          </p:cNvPr>
          <p:cNvSpPr>
            <a:spLocks noGrp="1"/>
          </p:cNvSpPr>
          <p:nvPr>
            <p:ph idx="1"/>
          </p:nvPr>
        </p:nvSpPr>
        <p:spPr>
          <a:xfrm>
            <a:off x="459514" y="1534777"/>
            <a:ext cx="5378170" cy="4323360"/>
          </a:xfrm>
        </p:spPr>
        <p:txBody>
          <a:bodyPr>
            <a:noAutofit/>
          </a:bodyPr>
          <a:lstStyle/>
          <a:p>
            <a:pPr>
              <a:buClr>
                <a:srgbClr val="004B87"/>
              </a:buClr>
              <a:defRPr/>
            </a:pPr>
            <a:r>
              <a:rPr lang="en-US" sz="1800">
                <a:latin typeface="Arial" panose="020B0604020202020204" pitchFamily="34" charset="0"/>
                <a:cs typeface="Arial" panose="020B0604020202020204" pitchFamily="34" charset="0"/>
              </a:rPr>
              <a:t>Sustained inflammation is a driving force of chronic liver disease progression to fibrosis and end-stage cirrhosis.</a:t>
            </a:r>
          </a:p>
          <a:p>
            <a:pPr>
              <a:buClr>
                <a:srgbClr val="004B87"/>
              </a:buClr>
              <a:defRPr/>
            </a:pPr>
            <a:r>
              <a:rPr lang="en-US" sz="1800">
                <a:effectLst/>
                <a:latin typeface="Arial" panose="020B0604020202020204" pitchFamily="34" charset="0"/>
                <a:cs typeface="Arial" panose="020B0604020202020204" pitchFamily="34" charset="0"/>
              </a:rPr>
              <a:t>A major source of inflammatory and </a:t>
            </a:r>
            <a:r>
              <a:rPr lang="en-US" sz="1800" err="1">
                <a:effectLst/>
                <a:latin typeface="Arial" panose="020B0604020202020204" pitchFamily="34" charset="0"/>
                <a:cs typeface="Arial" panose="020B0604020202020204" pitchFamily="34" charset="0"/>
              </a:rPr>
              <a:t>fibrogenic</a:t>
            </a:r>
            <a:r>
              <a:rPr lang="en-US" sz="1800">
                <a:effectLst/>
                <a:latin typeface="Arial" panose="020B0604020202020204" pitchFamily="34" charset="0"/>
                <a:cs typeface="Arial" panose="020B0604020202020204" pitchFamily="34" charset="0"/>
              </a:rPr>
              <a:t> mediators originates from conventional CD4 T cells, in particular the Th17 cell subset.</a:t>
            </a:r>
          </a:p>
          <a:p>
            <a:pPr>
              <a:buClr>
                <a:srgbClr val="004B87"/>
              </a:buClr>
              <a:defRPr/>
            </a:pPr>
            <a:r>
              <a:rPr lang="en-US" sz="1800" kern="0">
                <a:effectLst/>
                <a:latin typeface="Arial" panose="020B0604020202020204" pitchFamily="34" charset="0"/>
                <a:ea typeface="Calibri" panose="020F0502020204030204" pitchFamily="34" charset="0"/>
                <a:cs typeface="Arial" panose="020B0604020202020204" pitchFamily="34" charset="0"/>
              </a:rPr>
              <a:t>Dysregulation of autophagy in immune cells is associated with an uncontrolled inflammatory response during various inflammatory diseases.</a:t>
            </a:r>
          </a:p>
          <a:p>
            <a:pPr>
              <a:buClr>
                <a:srgbClr val="004B87"/>
              </a:buClr>
              <a:defRPr/>
            </a:pPr>
            <a:endParaRPr lang="en-US" sz="1800">
              <a:effectLst/>
              <a:latin typeface="Arial" panose="020B0604020202020204" pitchFamily="34" charset="0"/>
              <a:cs typeface="Arial" panose="020B0604020202020204" pitchFamily="34" charset="0"/>
            </a:endParaRPr>
          </a:p>
          <a:p>
            <a:pPr marL="0" indent="0">
              <a:buClr>
                <a:srgbClr val="004B87"/>
              </a:buClr>
              <a:buNone/>
              <a:defRPr/>
            </a:pPr>
            <a:r>
              <a:rPr lang="en-US" sz="1800" b="1">
                <a:solidFill>
                  <a:srgbClr val="5BC2E7"/>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a:latin typeface="Arial" panose="020B0604020202020204" pitchFamily="34" charset="0"/>
                <a:ea typeface="Calibri" panose="020F0502020204030204" pitchFamily="34" charset="0"/>
                <a:cs typeface="Arial" panose="020B0604020202020204" pitchFamily="34" charset="0"/>
              </a:rPr>
              <a:t>To e</a:t>
            </a:r>
            <a:r>
              <a:rPr lang="en-US" sz="1800">
                <a:effectLst/>
                <a:latin typeface="Arial" panose="020B0604020202020204" pitchFamily="34" charset="0"/>
                <a:ea typeface="Calibri" panose="020F0502020204030204" pitchFamily="34" charset="0"/>
                <a:cs typeface="Arial" panose="020B0604020202020204" pitchFamily="34" charset="0"/>
              </a:rPr>
              <a:t>valuate the role of T cell autophagy in liver fibrosis progression in </a:t>
            </a:r>
            <a:r>
              <a:rPr lang="en-US" sz="1800" kern="0">
                <a:effectLst/>
                <a:latin typeface="Arial" panose="020B0604020202020204" pitchFamily="34" charset="0"/>
                <a:ea typeface="Calibri" panose="020F0502020204030204" pitchFamily="34" charset="0"/>
                <a:cs typeface="Arial" panose="020B0604020202020204" pitchFamily="34" charset="0"/>
              </a:rPr>
              <a:t>human samples and mice models.</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2A7F0B3-A014-67F1-0EEA-9133C25BD52B}"/>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51FEBEA-3E69-0679-90A9-4CB6722D00FF}"/>
              </a:ext>
            </a:extLst>
          </p:cNvPr>
          <p:cNvSpPr/>
          <p:nvPr/>
        </p:nvSpPr>
        <p:spPr>
          <a:xfrm>
            <a:off x="326282" y="846658"/>
            <a:ext cx="5663443" cy="5485524"/>
          </a:xfrm>
          <a:prstGeom prst="roundRect">
            <a:avLst>
              <a:gd name="adj" fmla="val 140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8B6EA462-A582-1FB6-A9F0-589AE30C087F}"/>
              </a:ext>
            </a:extLst>
          </p:cNvPr>
          <p:cNvSpPr/>
          <p:nvPr/>
        </p:nvSpPr>
        <p:spPr>
          <a:xfrm>
            <a:off x="6425844" y="970980"/>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2D3EFF8C-61B2-4EC3-6CB6-4D21ADEBBD2F}"/>
              </a:ext>
            </a:extLst>
          </p:cNvPr>
          <p:cNvSpPr/>
          <p:nvPr/>
        </p:nvSpPr>
        <p:spPr>
          <a:xfrm>
            <a:off x="6255702" y="846657"/>
            <a:ext cx="5610016" cy="5485524"/>
          </a:xfrm>
          <a:prstGeom prst="roundRect">
            <a:avLst>
              <a:gd name="adj" fmla="val 1395"/>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F44B942C-70DB-A5D6-FECA-66DCAF01186F}"/>
              </a:ext>
            </a:extLst>
          </p:cNvPr>
          <p:cNvGrpSpPr/>
          <p:nvPr/>
        </p:nvGrpSpPr>
        <p:grpSpPr>
          <a:xfrm>
            <a:off x="9409244" y="1042243"/>
            <a:ext cx="2107135" cy="1954475"/>
            <a:chOff x="4758197" y="1813287"/>
            <a:chExt cx="2107135" cy="1954475"/>
          </a:xfrm>
        </p:grpSpPr>
        <p:sp>
          <p:nvSpPr>
            <p:cNvPr id="23" name="Rectangle: Rounded Corners 22">
              <a:extLst>
                <a:ext uri="{FF2B5EF4-FFF2-40B4-BE49-F238E27FC236}">
                  <a16:creationId xmlns:a16="http://schemas.microsoft.com/office/drawing/2014/main" id="{96D142FF-20D4-C1C5-F41A-128A4B3D4F74}"/>
                </a:ext>
              </a:extLst>
            </p:cNvPr>
            <p:cNvSpPr/>
            <p:nvPr/>
          </p:nvSpPr>
          <p:spPr>
            <a:xfrm>
              <a:off x="4830099" y="1813287"/>
              <a:ext cx="1891826" cy="1771500"/>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214A3A6C-2EC4-A727-1873-9CF4BF6E5F4A}"/>
                </a:ext>
              </a:extLst>
            </p:cNvPr>
            <p:cNvGrpSpPr/>
            <p:nvPr/>
          </p:nvGrpSpPr>
          <p:grpSpPr>
            <a:xfrm>
              <a:off x="4758197" y="1878709"/>
              <a:ext cx="2107135" cy="1889053"/>
              <a:chOff x="4758197" y="1878709"/>
              <a:chExt cx="2107135" cy="1889053"/>
            </a:xfrm>
          </p:grpSpPr>
          <p:sp>
            <p:nvSpPr>
              <p:cNvPr id="25" name="Content Placeholder 2">
                <a:extLst>
                  <a:ext uri="{FF2B5EF4-FFF2-40B4-BE49-F238E27FC236}">
                    <a16:creationId xmlns:a16="http://schemas.microsoft.com/office/drawing/2014/main" id="{B1E196B8-FBD4-A6BC-76A2-19348CD5DB58}"/>
                  </a:ext>
                </a:extLst>
              </p:cNvPr>
              <p:cNvSpPr txBox="1">
                <a:spLocks/>
              </p:cNvSpPr>
              <p:nvPr/>
            </p:nvSpPr>
            <p:spPr>
              <a:xfrm>
                <a:off x="4758197" y="2564035"/>
                <a:ext cx="2107135" cy="1203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kern="0">
                    <a:effectLst/>
                    <a:latin typeface="Arial" panose="020B0604020202020204" pitchFamily="34" charset="0"/>
                    <a:ea typeface="Calibri" panose="020F0502020204030204" pitchFamily="34" charset="0"/>
                    <a:cs typeface="Arial" panose="020B0604020202020204" pitchFamily="34" charset="0"/>
                  </a:rPr>
                  <a:t>Autophagy inhibition (ATG5</a:t>
                </a:r>
                <a:r>
                  <a:rPr lang="en-US" sz="1400" kern="0" baseline="30000">
                    <a:effectLst/>
                    <a:latin typeface="Arial" panose="020B0604020202020204" pitchFamily="34" charset="0"/>
                    <a:ea typeface="Calibri" panose="020F0502020204030204" pitchFamily="34" charset="0"/>
                    <a:cs typeface="Arial" panose="020B0604020202020204" pitchFamily="34" charset="0"/>
                  </a:rPr>
                  <a:t>Tlymph-/-</a:t>
                </a:r>
                <a:r>
                  <a:rPr lang="en-US" sz="1400" kern="0">
                    <a:effectLst/>
                    <a:latin typeface="Arial" panose="020B0604020202020204" pitchFamily="34" charset="0"/>
                    <a:ea typeface="Calibri" panose="020F0502020204030204" pitchFamily="34" charset="0"/>
                    <a:cs typeface="Arial" panose="020B0604020202020204" pitchFamily="34" charset="0"/>
                  </a:rPr>
                  <a:t>)</a:t>
                </a:r>
              </a:p>
              <a:p>
                <a:pPr marL="0" indent="0" algn="ctr">
                  <a:spcBef>
                    <a:spcPts val="0"/>
                  </a:spcBef>
                  <a:buNone/>
                </a:pPr>
                <a:endParaRPr lang="en-US" sz="900" kern="0">
                  <a:effectLst/>
                  <a:latin typeface="Arial" panose="020B0604020202020204" pitchFamily="34" charset="0"/>
                  <a:ea typeface="Calibri" panose="020F0502020204030204" pitchFamily="34" charset="0"/>
                  <a:cs typeface="Arial" panose="020B0604020202020204" pitchFamily="34" charset="0"/>
                </a:endParaRPr>
              </a:p>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cs typeface="Arial" panose="020B0604020202020204" pitchFamily="34" charset="0"/>
                  </a:rPr>
                  <a:t> Autophagy activation (</a:t>
                </a:r>
                <a:r>
                  <a:rPr lang="en-US" sz="1400" kern="0" err="1">
                    <a:effectLst/>
                    <a:latin typeface="Arial" panose="020B0604020202020204" pitchFamily="34" charset="0"/>
                    <a:ea typeface="Calibri" panose="020F0502020204030204" pitchFamily="34" charset="0"/>
                    <a:cs typeface="Arial" panose="020B0604020202020204" pitchFamily="34" charset="0"/>
                  </a:rPr>
                  <a:t>RUBCN</a:t>
                </a:r>
                <a:r>
                  <a:rPr lang="en-US" sz="1400" kern="0" baseline="30000" err="1">
                    <a:latin typeface="Arial" panose="020B0604020202020204" pitchFamily="34" charset="0"/>
                    <a:ea typeface="Calibri" panose="020F0502020204030204" pitchFamily="34" charset="0"/>
                    <a:cs typeface="Arial" panose="020B0604020202020204" pitchFamily="34" charset="0"/>
                  </a:rPr>
                  <a:t>Tlymph</a:t>
                </a:r>
                <a:r>
                  <a:rPr lang="en-US" sz="1400" kern="0" baseline="30000">
                    <a:latin typeface="Arial" panose="020B0604020202020204" pitchFamily="34" charset="0"/>
                    <a:ea typeface="Calibri" panose="020F0502020204030204" pitchFamily="34" charset="0"/>
                    <a:cs typeface="Arial" panose="020B0604020202020204" pitchFamily="34" charset="0"/>
                  </a:rPr>
                  <a:t>-/-</a:t>
                </a:r>
                <a:r>
                  <a:rPr lang="en-US" sz="1400" kern="0">
                    <a:effectLst/>
                    <a:latin typeface="Arial" panose="020B0604020202020204" pitchFamily="34" charset="0"/>
                    <a:ea typeface="Calibri" panose="020F0502020204030204" pitchFamily="34" charset="0"/>
                    <a:cs typeface="Arial" panose="020B0604020202020204" pitchFamily="34" charset="0"/>
                  </a:rPr>
                  <a:t> )</a:t>
                </a:r>
              </a:p>
            </p:txBody>
          </p:sp>
          <p:pic>
            <p:nvPicPr>
              <p:cNvPr id="26" name="Graphic 25" descr="Rat with solid fill">
                <a:extLst>
                  <a:ext uri="{FF2B5EF4-FFF2-40B4-BE49-F238E27FC236}">
                    <a16:creationId xmlns:a16="http://schemas.microsoft.com/office/drawing/2014/main" id="{8B9C7721-6E6A-5765-C705-F5E7465E51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4909" y="2036539"/>
                <a:ext cx="597376" cy="621371"/>
              </a:xfrm>
              <a:prstGeom prst="rect">
                <a:avLst/>
              </a:prstGeom>
            </p:spPr>
          </p:pic>
          <p:sp>
            <p:nvSpPr>
              <p:cNvPr id="27" name="Content Placeholder 2">
                <a:extLst>
                  <a:ext uri="{FF2B5EF4-FFF2-40B4-BE49-F238E27FC236}">
                    <a16:creationId xmlns:a16="http://schemas.microsoft.com/office/drawing/2014/main" id="{F5289776-AEB6-02B1-5E53-EDE3B49BC3BA}"/>
                  </a:ext>
                </a:extLst>
              </p:cNvPr>
              <p:cNvSpPr txBox="1">
                <a:spLocks/>
              </p:cNvSpPr>
              <p:nvPr/>
            </p:nvSpPr>
            <p:spPr>
              <a:xfrm>
                <a:off x="4860339"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Autophagy model</a:t>
                </a:r>
                <a:endParaRPr lang="en-US" sz="1600" b="1">
                  <a:latin typeface="Arial" panose="020B0604020202020204" pitchFamily="34" charset="0"/>
                  <a:cs typeface="Arial" panose="020B0604020202020204" pitchFamily="34" charset="0"/>
                </a:endParaRPr>
              </a:p>
            </p:txBody>
          </p:sp>
        </p:grpSp>
      </p:grpSp>
      <p:grpSp>
        <p:nvGrpSpPr>
          <p:cNvPr id="48" name="Group 47">
            <a:extLst>
              <a:ext uri="{FF2B5EF4-FFF2-40B4-BE49-F238E27FC236}">
                <a16:creationId xmlns:a16="http://schemas.microsoft.com/office/drawing/2014/main" id="{07F8BA26-6A14-969D-BE33-A5D035B57296}"/>
              </a:ext>
            </a:extLst>
          </p:cNvPr>
          <p:cNvGrpSpPr/>
          <p:nvPr/>
        </p:nvGrpSpPr>
        <p:grpSpPr>
          <a:xfrm>
            <a:off x="9497448" y="3212247"/>
            <a:ext cx="1895504" cy="1271031"/>
            <a:chOff x="9591646" y="3270559"/>
            <a:chExt cx="1895504" cy="1271031"/>
          </a:xfrm>
        </p:grpSpPr>
        <p:grpSp>
          <p:nvGrpSpPr>
            <p:cNvPr id="40" name="Group 39">
              <a:extLst>
                <a:ext uri="{FF2B5EF4-FFF2-40B4-BE49-F238E27FC236}">
                  <a16:creationId xmlns:a16="http://schemas.microsoft.com/office/drawing/2014/main" id="{43461875-EF60-8916-0FEC-262BCACF7FC1}"/>
                </a:ext>
              </a:extLst>
            </p:cNvPr>
            <p:cNvGrpSpPr/>
            <p:nvPr/>
          </p:nvGrpSpPr>
          <p:grpSpPr>
            <a:xfrm>
              <a:off x="9591646" y="3270559"/>
              <a:ext cx="1895504" cy="1271031"/>
              <a:chOff x="4860339" y="1807943"/>
              <a:chExt cx="1895504" cy="1271031"/>
            </a:xfrm>
          </p:grpSpPr>
          <p:sp>
            <p:nvSpPr>
              <p:cNvPr id="41" name="Rectangle: Rounded Corners 40">
                <a:extLst>
                  <a:ext uri="{FF2B5EF4-FFF2-40B4-BE49-F238E27FC236}">
                    <a16:creationId xmlns:a16="http://schemas.microsoft.com/office/drawing/2014/main" id="{C560B120-4D88-C34A-89D5-0B0228125AA7}"/>
                  </a:ext>
                </a:extLst>
              </p:cNvPr>
              <p:cNvSpPr/>
              <p:nvPr/>
            </p:nvSpPr>
            <p:spPr>
              <a:xfrm>
                <a:off x="4860339" y="1807943"/>
                <a:ext cx="1895504" cy="1271031"/>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10C4B88-0936-3DAE-E94E-0EB800014C83}"/>
                  </a:ext>
                </a:extLst>
              </p:cNvPr>
              <p:cNvGrpSpPr/>
              <p:nvPr/>
            </p:nvGrpSpPr>
            <p:grpSpPr>
              <a:xfrm>
                <a:off x="4860339" y="1878709"/>
                <a:ext cx="1875524" cy="1186691"/>
                <a:chOff x="4860339" y="1878709"/>
                <a:chExt cx="1875524" cy="1186691"/>
              </a:xfrm>
            </p:grpSpPr>
            <p:sp>
              <p:nvSpPr>
                <p:cNvPr id="43" name="Content Placeholder 2">
                  <a:extLst>
                    <a:ext uri="{FF2B5EF4-FFF2-40B4-BE49-F238E27FC236}">
                      <a16:creationId xmlns:a16="http://schemas.microsoft.com/office/drawing/2014/main" id="{6E3FB7EF-7A98-72AC-8DEB-3E0497F50557}"/>
                    </a:ext>
                  </a:extLst>
                </p:cNvPr>
                <p:cNvSpPr txBox="1">
                  <a:spLocks/>
                </p:cNvSpPr>
                <p:nvPr/>
              </p:nvSpPr>
              <p:spPr>
                <a:xfrm>
                  <a:off x="4891113" y="2597767"/>
                  <a:ext cx="1825578"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a:effectLst/>
                      <a:latin typeface="Arial" panose="020B0604020202020204" pitchFamily="34" charset="0"/>
                      <a:ea typeface="Calibri" panose="020F0502020204030204" pitchFamily="34" charset="0"/>
                      <a:cs typeface="Arial" panose="020B0604020202020204" pitchFamily="34" charset="0"/>
                    </a:rPr>
                    <a:t>CCl</a:t>
                  </a:r>
                  <a:r>
                    <a:rPr lang="en-US" sz="1400" baseline="-25000">
                      <a:effectLst/>
                      <a:latin typeface="Arial" panose="020B0604020202020204" pitchFamily="34" charset="0"/>
                      <a:ea typeface="Calibri" panose="020F0502020204030204" pitchFamily="34" charset="0"/>
                      <a:cs typeface="Arial" panose="020B0604020202020204" pitchFamily="34" charset="0"/>
                    </a:rPr>
                    <a:t>4</a:t>
                  </a:r>
                  <a:r>
                    <a:rPr lang="en-US" sz="1400" kern="0">
                      <a:effectLst/>
                      <a:latin typeface="Arial" panose="020B0604020202020204" pitchFamily="34" charset="0"/>
                      <a:ea typeface="Calibri" panose="020F0502020204030204" pitchFamily="34" charset="0"/>
                      <a:cs typeface="Arial" panose="020B0604020202020204" pitchFamily="34" charset="0"/>
                    </a:rPr>
                    <a:t> injections or bile duct ligation </a:t>
                  </a:r>
                  <a:endParaRPr lang="en-US" sz="1400">
                    <a:latin typeface="Arial" panose="020B0604020202020204" pitchFamily="34" charset="0"/>
                    <a:cs typeface="Arial" panose="020B0604020202020204" pitchFamily="34" charset="0"/>
                  </a:endParaRPr>
                </a:p>
              </p:txBody>
            </p:sp>
            <p:pic>
              <p:nvPicPr>
                <p:cNvPr id="44" name="Graphic 43" descr="Rat with solid fill">
                  <a:extLst>
                    <a:ext uri="{FF2B5EF4-FFF2-40B4-BE49-F238E27FC236}">
                      <a16:creationId xmlns:a16="http://schemas.microsoft.com/office/drawing/2014/main" id="{CF7AB8CA-BE5D-FD3D-5B59-F8F40ED3E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2060" y="2051079"/>
                  <a:ext cx="597376" cy="621371"/>
                </a:xfrm>
                <a:prstGeom prst="rect">
                  <a:avLst/>
                </a:prstGeom>
              </p:spPr>
            </p:pic>
            <p:sp>
              <p:nvSpPr>
                <p:cNvPr id="45" name="Content Placeholder 2">
                  <a:extLst>
                    <a:ext uri="{FF2B5EF4-FFF2-40B4-BE49-F238E27FC236}">
                      <a16:creationId xmlns:a16="http://schemas.microsoft.com/office/drawing/2014/main" id="{9FF9D6B7-DDDB-D573-BDA2-14F364255DF1}"/>
                    </a:ext>
                  </a:extLst>
                </p:cNvPr>
                <p:cNvSpPr txBox="1">
                  <a:spLocks/>
                </p:cNvSpPr>
                <p:nvPr/>
              </p:nvSpPr>
              <p:spPr>
                <a:xfrm>
                  <a:off x="4860339" y="1878709"/>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Fibrosis induction</a:t>
                  </a:r>
                  <a:endParaRPr lang="en-US" sz="1600" b="1">
                    <a:latin typeface="Arial" panose="020B0604020202020204" pitchFamily="34" charset="0"/>
                    <a:cs typeface="Arial" panose="020B0604020202020204" pitchFamily="34" charset="0"/>
                  </a:endParaRPr>
                </a:p>
              </p:txBody>
            </p:sp>
          </p:grpSp>
        </p:grpSp>
        <p:pic>
          <p:nvPicPr>
            <p:cNvPr id="47" name="Graphic 46" descr="Needle with solid fill">
              <a:extLst>
                <a:ext uri="{FF2B5EF4-FFF2-40B4-BE49-F238E27FC236}">
                  <a16:creationId xmlns:a16="http://schemas.microsoft.com/office/drawing/2014/main" id="{10BDD557-C9D7-8FD6-0215-941C66BE9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8597" y="3602038"/>
              <a:ext cx="444771" cy="444771"/>
            </a:xfrm>
            <a:prstGeom prst="rect">
              <a:avLst/>
            </a:prstGeom>
          </p:spPr>
        </p:pic>
      </p:grpSp>
      <p:grpSp>
        <p:nvGrpSpPr>
          <p:cNvPr id="75" name="Group 74">
            <a:extLst>
              <a:ext uri="{FF2B5EF4-FFF2-40B4-BE49-F238E27FC236}">
                <a16:creationId xmlns:a16="http://schemas.microsoft.com/office/drawing/2014/main" id="{7D1DE2BD-B721-8233-6429-D7A141C9628C}"/>
              </a:ext>
            </a:extLst>
          </p:cNvPr>
          <p:cNvGrpSpPr/>
          <p:nvPr/>
        </p:nvGrpSpPr>
        <p:grpSpPr>
          <a:xfrm>
            <a:off x="6938220" y="1480354"/>
            <a:ext cx="1895504" cy="1271031"/>
            <a:chOff x="6777963" y="1941217"/>
            <a:chExt cx="1895504" cy="1271031"/>
          </a:xfrm>
        </p:grpSpPr>
        <p:sp>
          <p:nvSpPr>
            <p:cNvPr id="50" name="Rectangle: Rounded Corners 49">
              <a:extLst>
                <a:ext uri="{FF2B5EF4-FFF2-40B4-BE49-F238E27FC236}">
                  <a16:creationId xmlns:a16="http://schemas.microsoft.com/office/drawing/2014/main" id="{240B3DEF-B2FD-8497-5F55-44D02932A082}"/>
                </a:ext>
              </a:extLst>
            </p:cNvPr>
            <p:cNvSpPr/>
            <p:nvPr/>
          </p:nvSpPr>
          <p:spPr>
            <a:xfrm>
              <a:off x="6936228" y="1941217"/>
              <a:ext cx="1563880" cy="1271031"/>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52" name="Content Placeholder 2">
              <a:extLst>
                <a:ext uri="{FF2B5EF4-FFF2-40B4-BE49-F238E27FC236}">
                  <a16:creationId xmlns:a16="http://schemas.microsoft.com/office/drawing/2014/main" id="{DC6272C3-BD24-3EDA-DAD5-AEA7C7F2BDF2}"/>
                </a:ext>
              </a:extLst>
            </p:cNvPr>
            <p:cNvSpPr txBox="1">
              <a:spLocks/>
            </p:cNvSpPr>
            <p:nvPr/>
          </p:nvSpPr>
          <p:spPr>
            <a:xfrm>
              <a:off x="6777963" y="2623632"/>
              <a:ext cx="1895504"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cs typeface="Arial" panose="020B0604020202020204" pitchFamily="34" charset="0"/>
                </a:rPr>
                <a:t>Fibrosis patients </a:t>
              </a:r>
            </a:p>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cs typeface="Arial" panose="020B0604020202020204" pitchFamily="34" charset="0"/>
                </a:rPr>
                <a:t>vs control</a:t>
              </a:r>
              <a:endParaRPr lang="en-US" sz="1400">
                <a:latin typeface="Arial" panose="020B0604020202020204" pitchFamily="34" charset="0"/>
                <a:cs typeface="Arial" panose="020B0604020202020204" pitchFamily="34" charset="0"/>
              </a:endParaRPr>
            </a:p>
          </p:txBody>
        </p:sp>
        <p:pic>
          <p:nvPicPr>
            <p:cNvPr id="55" name="Graphic 54" descr="Group of men with solid fill">
              <a:extLst>
                <a:ext uri="{FF2B5EF4-FFF2-40B4-BE49-F238E27FC236}">
                  <a16:creationId xmlns:a16="http://schemas.microsoft.com/office/drawing/2014/main" id="{2BB99637-32C9-106F-AAEC-A2D3A8E8FE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08801" y="2009146"/>
              <a:ext cx="584742" cy="584742"/>
            </a:xfrm>
            <a:prstGeom prst="rect">
              <a:avLst/>
            </a:prstGeom>
          </p:spPr>
        </p:pic>
      </p:grpSp>
      <p:cxnSp>
        <p:nvCxnSpPr>
          <p:cNvPr id="65" name="Straight Arrow Connector 64">
            <a:extLst>
              <a:ext uri="{FF2B5EF4-FFF2-40B4-BE49-F238E27FC236}">
                <a16:creationId xmlns:a16="http://schemas.microsoft.com/office/drawing/2014/main" id="{6F628A58-5CD8-E3F3-F7D5-E862A3ED3A05}"/>
              </a:ext>
            </a:extLst>
          </p:cNvPr>
          <p:cNvCxnSpPr>
            <a:cxnSpLocks/>
          </p:cNvCxnSpPr>
          <p:nvPr/>
        </p:nvCxnSpPr>
        <p:spPr>
          <a:xfrm>
            <a:off x="7889477" y="2783900"/>
            <a:ext cx="3575" cy="270108"/>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CE40C32F-C9B5-BADA-E0AB-9C23CED55CF3}"/>
              </a:ext>
            </a:extLst>
          </p:cNvPr>
          <p:cNvGrpSpPr/>
          <p:nvPr/>
        </p:nvGrpSpPr>
        <p:grpSpPr>
          <a:xfrm>
            <a:off x="6521958" y="4868654"/>
            <a:ext cx="3052734" cy="1019939"/>
            <a:chOff x="6777963" y="4840079"/>
            <a:chExt cx="3052734" cy="1019939"/>
          </a:xfrm>
        </p:grpSpPr>
        <p:grpSp>
          <p:nvGrpSpPr>
            <p:cNvPr id="58" name="Group 57">
              <a:extLst>
                <a:ext uri="{FF2B5EF4-FFF2-40B4-BE49-F238E27FC236}">
                  <a16:creationId xmlns:a16="http://schemas.microsoft.com/office/drawing/2014/main" id="{39E7AB57-4127-F2FC-EC42-C8D86DA71A6B}"/>
                </a:ext>
              </a:extLst>
            </p:cNvPr>
            <p:cNvGrpSpPr/>
            <p:nvPr/>
          </p:nvGrpSpPr>
          <p:grpSpPr>
            <a:xfrm>
              <a:off x="6835591" y="4840079"/>
              <a:ext cx="2995106" cy="1019939"/>
              <a:chOff x="4945327" y="1961396"/>
              <a:chExt cx="2995106" cy="1019939"/>
            </a:xfrm>
          </p:grpSpPr>
          <p:sp>
            <p:nvSpPr>
              <p:cNvPr id="60" name="Rectangle: Rounded Corners 59">
                <a:extLst>
                  <a:ext uri="{FF2B5EF4-FFF2-40B4-BE49-F238E27FC236}">
                    <a16:creationId xmlns:a16="http://schemas.microsoft.com/office/drawing/2014/main" id="{7186E2B8-A8EE-0432-F445-E1FCCEBE071A}"/>
                  </a:ext>
                </a:extLst>
              </p:cNvPr>
              <p:cNvSpPr/>
              <p:nvPr/>
            </p:nvSpPr>
            <p:spPr>
              <a:xfrm>
                <a:off x="4945327" y="1961396"/>
                <a:ext cx="2684894" cy="986790"/>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62" name="Content Placeholder 2">
                <a:extLst>
                  <a:ext uri="{FF2B5EF4-FFF2-40B4-BE49-F238E27FC236}">
                    <a16:creationId xmlns:a16="http://schemas.microsoft.com/office/drawing/2014/main" id="{4BCDA29C-7E9F-7F3B-2810-CB4659CF9ED0}"/>
                  </a:ext>
                </a:extLst>
              </p:cNvPr>
              <p:cNvSpPr txBox="1">
                <a:spLocks/>
              </p:cNvSpPr>
              <p:nvPr/>
            </p:nvSpPr>
            <p:spPr>
              <a:xfrm>
                <a:off x="5558743" y="2016977"/>
                <a:ext cx="2381690" cy="9643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kern="0">
                    <a:effectLst/>
                    <a:latin typeface="Arial" panose="020B0604020202020204" pitchFamily="34" charset="0"/>
                    <a:ea typeface="Calibri" panose="020F0502020204030204" pitchFamily="34" charset="0"/>
                    <a:cs typeface="Arial" panose="020B0604020202020204" pitchFamily="34" charset="0"/>
                  </a:rPr>
                  <a:t>Sc-</a:t>
                </a:r>
                <a:r>
                  <a:rPr lang="en-US" sz="1400" kern="0" err="1">
                    <a:effectLst/>
                    <a:latin typeface="Arial" panose="020B0604020202020204" pitchFamily="34" charset="0"/>
                    <a:ea typeface="Calibri" panose="020F0502020204030204" pitchFamily="34" charset="0"/>
                    <a:cs typeface="Arial" panose="020B0604020202020204" pitchFamily="34" charset="0"/>
                  </a:rPr>
                  <a:t>RNAseq</a:t>
                </a:r>
                <a:endParaRPr lang="en-US" sz="1400" kern="0">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F</a:t>
                </a:r>
                <a:r>
                  <a:rPr lang="en-US" sz="1400" kern="0">
                    <a:effectLst/>
                    <a:latin typeface="Arial" panose="020B0604020202020204" pitchFamily="34" charset="0"/>
                    <a:ea typeface="Calibri" panose="020F0502020204030204" pitchFamily="34" charset="0"/>
                    <a:cs typeface="Arial" panose="020B0604020202020204" pitchFamily="34" charset="0"/>
                  </a:rPr>
                  <a:t>low cytometry</a:t>
                </a:r>
              </a:p>
              <a:p>
                <a:pPr>
                  <a:spcBef>
                    <a:spcPts val="0"/>
                  </a:spcBef>
                </a:pPr>
                <a:r>
                  <a:rPr lang="en-US" sz="1400" kern="0">
                    <a:effectLst/>
                    <a:latin typeface="Arial" panose="020B0604020202020204" pitchFamily="34" charset="0"/>
                    <a:ea typeface="Calibri" panose="020F0502020204030204" pitchFamily="34" charset="0"/>
                    <a:cs typeface="Arial" panose="020B0604020202020204" pitchFamily="34" charset="0"/>
                  </a:rPr>
                  <a:t>Immunofluorescence</a:t>
                </a: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W</a:t>
                </a:r>
                <a:r>
                  <a:rPr lang="en-US" sz="1400" kern="0">
                    <a:effectLst/>
                    <a:latin typeface="Arial" panose="020B0604020202020204" pitchFamily="34" charset="0"/>
                    <a:ea typeface="Calibri" panose="020F0502020204030204" pitchFamily="34" charset="0"/>
                    <a:cs typeface="Arial" panose="020B0604020202020204" pitchFamily="34" charset="0"/>
                  </a:rPr>
                  <a:t>estern blot</a:t>
                </a:r>
                <a:endParaRPr lang="en-US" sz="1400">
                  <a:latin typeface="Arial" panose="020B0604020202020204" pitchFamily="34" charset="0"/>
                  <a:cs typeface="Arial" panose="020B0604020202020204" pitchFamily="34" charset="0"/>
                </a:endParaRPr>
              </a:p>
            </p:txBody>
          </p:sp>
        </p:grpSp>
        <p:pic>
          <p:nvPicPr>
            <p:cNvPr id="72" name="Graphic 71" descr="Microscope with solid fill">
              <a:extLst>
                <a:ext uri="{FF2B5EF4-FFF2-40B4-BE49-F238E27FC236}">
                  <a16:creationId xmlns:a16="http://schemas.microsoft.com/office/drawing/2014/main" id="{675C9B3B-0D6D-51FF-76E3-8CE6C5B4C2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7963" y="4961561"/>
              <a:ext cx="706004" cy="706004"/>
            </a:xfrm>
            <a:prstGeom prst="rect">
              <a:avLst/>
            </a:prstGeom>
          </p:spPr>
        </p:pic>
      </p:grpSp>
      <p:grpSp>
        <p:nvGrpSpPr>
          <p:cNvPr id="2" name="Group 1">
            <a:extLst>
              <a:ext uri="{FF2B5EF4-FFF2-40B4-BE49-F238E27FC236}">
                <a16:creationId xmlns:a16="http://schemas.microsoft.com/office/drawing/2014/main" id="{515F8633-6303-F109-5D16-5FD8A225960D}"/>
              </a:ext>
            </a:extLst>
          </p:cNvPr>
          <p:cNvGrpSpPr/>
          <p:nvPr/>
        </p:nvGrpSpPr>
        <p:grpSpPr>
          <a:xfrm>
            <a:off x="9417399" y="4871347"/>
            <a:ext cx="2332954" cy="1043433"/>
            <a:chOff x="9419147" y="4871347"/>
            <a:chExt cx="2332954" cy="1043433"/>
          </a:xfrm>
        </p:grpSpPr>
        <p:sp>
          <p:nvSpPr>
            <p:cNvPr id="80" name="Rectangle: Rounded Corners 79">
              <a:extLst>
                <a:ext uri="{FF2B5EF4-FFF2-40B4-BE49-F238E27FC236}">
                  <a16:creationId xmlns:a16="http://schemas.microsoft.com/office/drawing/2014/main" id="{FED005FC-D40E-E508-417F-E5F644BF86CC}"/>
                </a:ext>
              </a:extLst>
            </p:cNvPr>
            <p:cNvSpPr/>
            <p:nvPr/>
          </p:nvSpPr>
          <p:spPr>
            <a:xfrm>
              <a:off x="9419147" y="4871347"/>
              <a:ext cx="2310526" cy="986790"/>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81" name="Content Placeholder 2">
              <a:extLst>
                <a:ext uri="{FF2B5EF4-FFF2-40B4-BE49-F238E27FC236}">
                  <a16:creationId xmlns:a16="http://schemas.microsoft.com/office/drawing/2014/main" id="{BE7509AD-5FF6-EC97-2097-C0CCC0EF7000}"/>
                </a:ext>
              </a:extLst>
            </p:cNvPr>
            <p:cNvSpPr txBox="1">
              <a:spLocks/>
            </p:cNvSpPr>
            <p:nvPr/>
          </p:nvSpPr>
          <p:spPr>
            <a:xfrm>
              <a:off x="9441575" y="4950422"/>
              <a:ext cx="2310526" cy="9643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kern="0">
                  <a:effectLst/>
                  <a:latin typeface="Arial" panose="020B0604020202020204" pitchFamily="34" charset="0"/>
                  <a:ea typeface="Calibri" panose="020F0502020204030204" pitchFamily="34" charset="0"/>
                  <a:cs typeface="Arial" panose="020B0604020202020204" pitchFamily="34" charset="0"/>
                </a:rPr>
                <a:t>RNA seq</a:t>
              </a:r>
            </a:p>
            <a:p>
              <a:pPr>
                <a:spcBef>
                  <a:spcPts val="0"/>
                </a:spcBef>
              </a:pPr>
              <a:r>
                <a:rPr lang="en-US" sz="1400" kern="0">
                  <a:effectLst/>
                  <a:latin typeface="Arial" panose="020B0604020202020204" pitchFamily="34" charset="0"/>
                  <a:ea typeface="Calibri" panose="020F0502020204030204" pitchFamily="34" charset="0"/>
                  <a:cs typeface="Arial" panose="020B0604020202020204" pitchFamily="34" charset="0"/>
                </a:rPr>
                <a:t>Flow cytometry </a:t>
              </a:r>
            </a:p>
            <a:p>
              <a:pPr>
                <a:spcBef>
                  <a:spcPts val="0"/>
                </a:spcBef>
              </a:pPr>
              <a:r>
                <a:rPr lang="en-US" sz="1400" kern="0">
                  <a:effectLst/>
                  <a:latin typeface="Arial" panose="020B0604020202020204" pitchFamily="34" charset="0"/>
                  <a:ea typeface="Calibri" panose="020F0502020204030204" pitchFamily="34" charset="0"/>
                  <a:cs typeface="Arial" panose="020B0604020202020204" pitchFamily="34" charset="0"/>
                </a:rPr>
                <a:t>Immunohistochemistry </a:t>
              </a:r>
            </a:p>
            <a:p>
              <a:pPr>
                <a:spcBef>
                  <a:spcPts val="0"/>
                </a:spcBef>
              </a:pPr>
              <a:r>
                <a:rPr lang="en-US" sz="1400" kern="0">
                  <a:effectLst/>
                  <a:latin typeface="Arial" panose="020B0604020202020204" pitchFamily="34" charset="0"/>
                  <a:ea typeface="Calibri" panose="020F0502020204030204" pitchFamily="34" charset="0"/>
                  <a:cs typeface="Arial" panose="020B0604020202020204" pitchFamily="34" charset="0"/>
                </a:rPr>
                <a:t>Co-culture experiments </a:t>
              </a:r>
            </a:p>
          </p:txBody>
        </p:sp>
      </p:grpSp>
      <p:grpSp>
        <p:nvGrpSpPr>
          <p:cNvPr id="83" name="Group 82">
            <a:extLst>
              <a:ext uri="{FF2B5EF4-FFF2-40B4-BE49-F238E27FC236}">
                <a16:creationId xmlns:a16="http://schemas.microsoft.com/office/drawing/2014/main" id="{D2252626-BC79-5439-AE3D-38EF996D2223}"/>
              </a:ext>
            </a:extLst>
          </p:cNvPr>
          <p:cNvGrpSpPr/>
          <p:nvPr/>
        </p:nvGrpSpPr>
        <p:grpSpPr>
          <a:xfrm>
            <a:off x="6990998" y="3067938"/>
            <a:ext cx="1875524" cy="1494201"/>
            <a:chOff x="7258664" y="3205830"/>
            <a:chExt cx="1875524" cy="1494201"/>
          </a:xfrm>
        </p:grpSpPr>
        <p:grpSp>
          <p:nvGrpSpPr>
            <p:cNvPr id="76" name="Group 75">
              <a:extLst>
                <a:ext uri="{FF2B5EF4-FFF2-40B4-BE49-F238E27FC236}">
                  <a16:creationId xmlns:a16="http://schemas.microsoft.com/office/drawing/2014/main" id="{0D73FD7F-0B75-B6FC-3CFD-942652141C0D}"/>
                </a:ext>
              </a:extLst>
            </p:cNvPr>
            <p:cNvGrpSpPr/>
            <p:nvPr/>
          </p:nvGrpSpPr>
          <p:grpSpPr>
            <a:xfrm>
              <a:off x="7461236" y="3205830"/>
              <a:ext cx="1515749" cy="1494201"/>
              <a:chOff x="7718168" y="3108815"/>
              <a:chExt cx="1515749" cy="1494201"/>
            </a:xfrm>
          </p:grpSpPr>
          <p:grpSp>
            <p:nvGrpSpPr>
              <p:cNvPr id="73" name="Group 72">
                <a:extLst>
                  <a:ext uri="{FF2B5EF4-FFF2-40B4-BE49-F238E27FC236}">
                    <a16:creationId xmlns:a16="http://schemas.microsoft.com/office/drawing/2014/main" id="{C277AA5C-12D7-0406-44F6-5184E5A85ECD}"/>
                  </a:ext>
                </a:extLst>
              </p:cNvPr>
              <p:cNvGrpSpPr/>
              <p:nvPr/>
            </p:nvGrpSpPr>
            <p:grpSpPr>
              <a:xfrm>
                <a:off x="7718168" y="3108815"/>
                <a:ext cx="1515749" cy="1494201"/>
                <a:chOff x="7103241" y="3108815"/>
                <a:chExt cx="1515749" cy="1494201"/>
              </a:xfrm>
            </p:grpSpPr>
            <p:grpSp>
              <p:nvGrpSpPr>
                <p:cNvPr id="66" name="Group 65">
                  <a:extLst>
                    <a:ext uri="{FF2B5EF4-FFF2-40B4-BE49-F238E27FC236}">
                      <a16:creationId xmlns:a16="http://schemas.microsoft.com/office/drawing/2014/main" id="{D4F26731-0DBF-1D67-8393-0B0A5BE3E96F}"/>
                    </a:ext>
                  </a:extLst>
                </p:cNvPr>
                <p:cNvGrpSpPr/>
                <p:nvPr/>
              </p:nvGrpSpPr>
              <p:grpSpPr>
                <a:xfrm>
                  <a:off x="7103241" y="3108815"/>
                  <a:ext cx="1470380" cy="1494201"/>
                  <a:chOff x="5031930" y="1677181"/>
                  <a:chExt cx="1470380" cy="1494201"/>
                </a:xfrm>
              </p:grpSpPr>
              <p:sp>
                <p:nvSpPr>
                  <p:cNvPr id="67" name="Rectangle: Rounded Corners 66">
                    <a:extLst>
                      <a:ext uri="{FF2B5EF4-FFF2-40B4-BE49-F238E27FC236}">
                        <a16:creationId xmlns:a16="http://schemas.microsoft.com/office/drawing/2014/main" id="{622D2DEA-407D-2710-9419-C76745F63B07}"/>
                      </a:ext>
                    </a:extLst>
                  </p:cNvPr>
                  <p:cNvSpPr/>
                  <p:nvPr/>
                </p:nvSpPr>
                <p:spPr>
                  <a:xfrm>
                    <a:off x="5031930" y="1677181"/>
                    <a:ext cx="1470380" cy="1494201"/>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69" name="Content Placeholder 2">
                    <a:extLst>
                      <a:ext uri="{FF2B5EF4-FFF2-40B4-BE49-F238E27FC236}">
                        <a16:creationId xmlns:a16="http://schemas.microsoft.com/office/drawing/2014/main" id="{91244312-4DCE-A605-F528-F9DB413D36B4}"/>
                      </a:ext>
                    </a:extLst>
                  </p:cNvPr>
                  <p:cNvSpPr txBox="1">
                    <a:spLocks/>
                  </p:cNvSpPr>
                  <p:nvPr/>
                </p:nvSpPr>
                <p:spPr>
                  <a:xfrm>
                    <a:off x="5193397" y="2611898"/>
                    <a:ext cx="1249901"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cs typeface="Arial" panose="020B0604020202020204" pitchFamily="34" charset="0"/>
                      </a:rPr>
                      <a:t>Liver and blood T cells</a:t>
                    </a:r>
                    <a:endParaRPr lang="en-US" sz="1400">
                      <a:latin typeface="Arial" panose="020B0604020202020204" pitchFamily="34" charset="0"/>
                      <a:cs typeface="Arial" panose="020B0604020202020204" pitchFamily="34" charset="0"/>
                    </a:endParaRPr>
                  </a:p>
                </p:txBody>
              </p:sp>
            </p:grpSp>
            <p:pic>
              <p:nvPicPr>
                <p:cNvPr id="1026" name="Picture 2" descr="Blood Test Tube Icon Graphic by SNdesign · Creative Fabrica">
                  <a:extLst>
                    <a:ext uri="{FF2B5EF4-FFF2-40B4-BE49-F238E27FC236}">
                      <a16:creationId xmlns:a16="http://schemas.microsoft.com/office/drawing/2014/main" id="{559B4FDC-ED59-D1E4-3B11-9CE8D1D73600}"/>
                    </a:ext>
                  </a:extLst>
                </p:cNvPr>
                <p:cNvPicPr>
                  <a:picLocks noChangeAspect="1" noChangeArrowheads="1"/>
                </p:cNvPicPr>
                <p:nvPr/>
              </p:nvPicPr>
              <p:blipFill>
                <a:blip r:embed="rId11">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4741" y="3409632"/>
                  <a:ext cx="874249" cy="581828"/>
                </a:xfrm>
                <a:prstGeom prst="rect">
                  <a:avLst/>
                </a:prstGeom>
                <a:noFill/>
              </p:spPr>
            </p:pic>
          </p:grpSp>
          <p:sp>
            <p:nvSpPr>
              <p:cNvPr id="56" name="Freeform 2">
                <a:extLst>
                  <a:ext uri="{FF2B5EF4-FFF2-40B4-BE49-F238E27FC236}">
                    <a16:creationId xmlns:a16="http://schemas.microsoft.com/office/drawing/2014/main" id="{ED4D8184-3E84-F4F5-2A7D-19AF3F5EBE83}"/>
                  </a:ext>
                </a:extLst>
              </p:cNvPr>
              <p:cNvSpPr/>
              <p:nvPr/>
            </p:nvSpPr>
            <p:spPr>
              <a:xfrm>
                <a:off x="7967402" y="3487741"/>
                <a:ext cx="522184" cy="481062"/>
              </a:xfrm>
              <a:custGeom>
                <a:avLst/>
                <a:gdLst/>
                <a:ahLst/>
                <a:cxnLst/>
                <a:rect l="l" t="t" r="r" b="b"/>
                <a:pathLst>
                  <a:path w="10686275" h="9844731">
                    <a:moveTo>
                      <a:pt x="0" y="0"/>
                    </a:moveTo>
                    <a:lnTo>
                      <a:pt x="10686275" y="0"/>
                    </a:lnTo>
                    <a:lnTo>
                      <a:pt x="10686275" y="9844731"/>
                    </a:lnTo>
                    <a:lnTo>
                      <a:pt x="0" y="98447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sp>
          <p:nvSpPr>
            <p:cNvPr id="82" name="Content Placeholder 2">
              <a:extLst>
                <a:ext uri="{FF2B5EF4-FFF2-40B4-BE49-F238E27FC236}">
                  <a16:creationId xmlns:a16="http://schemas.microsoft.com/office/drawing/2014/main" id="{86180824-3727-1232-1212-30F0DADDD15E}"/>
                </a:ext>
              </a:extLst>
            </p:cNvPr>
            <p:cNvSpPr txBox="1">
              <a:spLocks/>
            </p:cNvSpPr>
            <p:nvPr/>
          </p:nvSpPr>
          <p:spPr>
            <a:xfrm>
              <a:off x="7258664" y="3236876"/>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Isolation</a:t>
              </a:r>
              <a:endParaRPr lang="en-US" sz="1600" b="1">
                <a:latin typeface="Arial" panose="020B0604020202020204" pitchFamily="34" charset="0"/>
                <a:cs typeface="Arial" panose="020B0604020202020204" pitchFamily="34" charset="0"/>
              </a:endParaRPr>
            </a:p>
          </p:txBody>
        </p:sp>
      </p:grpSp>
      <p:cxnSp>
        <p:nvCxnSpPr>
          <p:cNvPr id="86" name="Straight Arrow Connector 85">
            <a:extLst>
              <a:ext uri="{FF2B5EF4-FFF2-40B4-BE49-F238E27FC236}">
                <a16:creationId xmlns:a16="http://schemas.microsoft.com/office/drawing/2014/main" id="{D0C5D9DE-27E7-D468-FD49-F3144915DC57}"/>
              </a:ext>
            </a:extLst>
          </p:cNvPr>
          <p:cNvCxnSpPr>
            <a:cxnSpLocks/>
          </p:cNvCxnSpPr>
          <p:nvPr/>
        </p:nvCxnSpPr>
        <p:spPr>
          <a:xfrm>
            <a:off x="7889477" y="4589214"/>
            <a:ext cx="3575" cy="270108"/>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A1E9265D-03B4-7368-3E9D-3DD361953385}"/>
              </a:ext>
            </a:extLst>
          </p:cNvPr>
          <p:cNvCxnSpPr>
            <a:cxnSpLocks/>
          </p:cNvCxnSpPr>
          <p:nvPr/>
        </p:nvCxnSpPr>
        <p:spPr>
          <a:xfrm>
            <a:off x="10412268" y="2880773"/>
            <a:ext cx="3575" cy="270108"/>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C6558401-7F9B-7863-3201-BEBF39F95ED7}"/>
              </a:ext>
            </a:extLst>
          </p:cNvPr>
          <p:cNvCxnSpPr>
            <a:cxnSpLocks/>
          </p:cNvCxnSpPr>
          <p:nvPr/>
        </p:nvCxnSpPr>
        <p:spPr>
          <a:xfrm>
            <a:off x="10430347" y="4564433"/>
            <a:ext cx="3575" cy="270108"/>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pic>
        <p:nvPicPr>
          <p:cNvPr id="3" name="Graphic 2" descr="Home with solid fill">
            <a:hlinkClick r:id="rId14" action="ppaction://hlinksldjump"/>
            <a:extLst>
              <a:ext uri="{FF2B5EF4-FFF2-40B4-BE49-F238E27FC236}">
                <a16:creationId xmlns:a16="http://schemas.microsoft.com/office/drawing/2014/main" id="{180374B2-6249-FC31-8320-0F26C17AC63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41514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CA536-92CD-901D-93DF-53A3E34ED69C}"/>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D78E8F16-0BC2-880B-00AB-1FB30EAFEBAF}"/>
              </a:ext>
            </a:extLst>
          </p:cNvPr>
          <p:cNvSpPr/>
          <p:nvPr/>
        </p:nvSpPr>
        <p:spPr>
          <a:xfrm>
            <a:off x="4582637" y="3221414"/>
            <a:ext cx="6998165" cy="1457695"/>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ker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9F0D1B10-3CC6-4DAF-8D2A-55034E4FCC2C}"/>
              </a:ext>
            </a:extLst>
          </p:cNvPr>
          <p:cNvSpPr>
            <a:spLocks noGrp="1"/>
          </p:cNvSpPr>
          <p:nvPr>
            <p:ph type="title"/>
          </p:nvPr>
        </p:nvSpPr>
        <p:spPr/>
        <p:txBody>
          <a:bodyPr>
            <a:noAutofit/>
          </a:bodyPr>
          <a:lstStyle/>
          <a:p>
            <a:r>
              <a:rPr lang="en-US" sz="1800" b="1" dirty="0">
                <a:latin typeface="Arial" panose="020B0604020202020204" pitchFamily="34" charset="0"/>
                <a:cs typeface="Arial" panose="020B0604020202020204" pitchFamily="34" charset="0"/>
              </a:rPr>
              <a:t>OS-045</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Defective autophagy in CD4 T cells drives liver fibrosis via type 3 inflammation</a:t>
            </a:r>
          </a:p>
        </p:txBody>
      </p:sp>
      <p:sp>
        <p:nvSpPr>
          <p:cNvPr id="5" name="Rectangle: Rounded Corners 4">
            <a:extLst>
              <a:ext uri="{FF2B5EF4-FFF2-40B4-BE49-F238E27FC236}">
                <a16:creationId xmlns:a16="http://schemas.microsoft.com/office/drawing/2014/main" id="{F4C8F3BF-0856-AF25-D447-5DE2F2516E6F}"/>
              </a:ext>
            </a:extLst>
          </p:cNvPr>
          <p:cNvSpPr/>
          <p:nvPr/>
        </p:nvSpPr>
        <p:spPr>
          <a:xfrm>
            <a:off x="451874" y="5237712"/>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B1B4F27-337A-0AB9-7A1C-3E5EC3E021CE}"/>
              </a:ext>
            </a:extLst>
          </p:cNvPr>
          <p:cNvSpPr txBox="1"/>
          <p:nvPr/>
        </p:nvSpPr>
        <p:spPr>
          <a:xfrm>
            <a:off x="451874" y="5583139"/>
            <a:ext cx="11229130" cy="646331"/>
          </a:xfrm>
          <a:prstGeom prst="rect">
            <a:avLst/>
          </a:prstGeom>
          <a:noFill/>
        </p:spPr>
        <p:txBody>
          <a:bodyPr wrap="square">
            <a:spAutoFit/>
          </a:bodyPr>
          <a:lstStyle/>
          <a:p>
            <a:r>
              <a:rPr lang="en-US">
                <a:solidFill>
                  <a:srgbClr val="004B87"/>
                </a:solidFill>
                <a:latin typeface="Arial" panose="020B0604020202020204" pitchFamily="34" charset="0"/>
                <a:cs typeface="Arial" panose="020B0604020202020204" pitchFamily="34" charset="0"/>
              </a:rPr>
              <a:t>Autophagy in CD4 T cells is a key therapeutic target to control inflammation-driven fibrosis during chronic liver injury.</a:t>
            </a:r>
          </a:p>
        </p:txBody>
      </p:sp>
      <p:sp>
        <p:nvSpPr>
          <p:cNvPr id="8" name="Rectangle: Rounded Corners 7">
            <a:extLst>
              <a:ext uri="{FF2B5EF4-FFF2-40B4-BE49-F238E27FC236}">
                <a16:creationId xmlns:a16="http://schemas.microsoft.com/office/drawing/2014/main" id="{A2B80BE6-BE4A-FDEB-EB92-A2928E767C80}"/>
              </a:ext>
            </a:extLst>
          </p:cNvPr>
          <p:cNvSpPr/>
          <p:nvPr/>
        </p:nvSpPr>
        <p:spPr>
          <a:xfrm>
            <a:off x="346075" y="5140520"/>
            <a:ext cx="11499850" cy="1191661"/>
          </a:xfrm>
          <a:prstGeom prst="roundRect">
            <a:avLst>
              <a:gd name="adj" fmla="val 7309"/>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820B10E-437C-3CEF-219E-C11A913E86CF}"/>
              </a:ext>
            </a:extLst>
          </p:cNvPr>
          <p:cNvSpPr/>
          <p:nvPr/>
        </p:nvSpPr>
        <p:spPr>
          <a:xfrm>
            <a:off x="451874" y="959405"/>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2A8695-E6DD-991F-ADB6-E5CB7AF8CF05}"/>
              </a:ext>
            </a:extLst>
          </p:cNvPr>
          <p:cNvSpPr txBox="1"/>
          <p:nvPr/>
        </p:nvSpPr>
        <p:spPr>
          <a:xfrm>
            <a:off x="4788726" y="3330421"/>
            <a:ext cx="6504427" cy="1077218"/>
          </a:xfrm>
          <a:prstGeom prst="rect">
            <a:avLst/>
          </a:prstGeom>
          <a:noFill/>
        </p:spPr>
        <p:txBody>
          <a:bodyPr wrap="square">
            <a:spAutoFit/>
          </a:bodyPr>
          <a:lstStyle/>
          <a:p>
            <a:r>
              <a:rPr lang="en-US" sz="1600" b="1" kern="0">
                <a:latin typeface="Arial" panose="020B0604020202020204" pitchFamily="34" charset="0"/>
                <a:ea typeface="Calibri" panose="020F0502020204030204" pitchFamily="34" charset="0"/>
                <a:cs typeface="Arial" panose="020B0604020202020204" pitchFamily="34" charset="0"/>
              </a:rPr>
              <a:t>P</a:t>
            </a:r>
            <a:r>
              <a:rPr lang="en-US" sz="1600" b="1" kern="0">
                <a:effectLst/>
                <a:latin typeface="Arial" panose="020B0604020202020204" pitchFamily="34" charset="0"/>
                <a:ea typeface="Calibri" panose="020F0502020204030204" pitchFamily="34" charset="0"/>
                <a:cs typeface="Arial" panose="020B0604020202020204" pitchFamily="34" charset="0"/>
              </a:rPr>
              <a:t>harmacological autophagy activation</a:t>
            </a:r>
          </a:p>
          <a:p>
            <a:pPr marL="285750" indent="-285750">
              <a:buFont typeface="Wingdings" panose="05000000000000000000" pitchFamily="2" charset="2"/>
              <a:buChar char="Ø"/>
            </a:pPr>
            <a:r>
              <a:rPr lang="en-US" sz="1600" kern="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1600" kern="0">
                <a:effectLst/>
                <a:latin typeface="Arial" panose="020B0604020202020204" pitchFamily="34" charset="0"/>
                <a:ea typeface="Calibri" panose="020F0502020204030204" pitchFamily="34" charset="0"/>
                <a:cs typeface="Arial" panose="020B0604020202020204" pitchFamily="34" charset="0"/>
              </a:rPr>
              <a:t> release of type 3 cytokines in CD4 T cells from patients with extended fibrosis, and mice with specific T cell deletion of the autophagy inhibitory protein Rubicon developed limited fibrosis.</a:t>
            </a:r>
            <a:endParaRPr lang="en-US" sz="1600">
              <a:solidFill>
                <a:srgbClr val="004B87"/>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3B826E5-BE2F-C374-3430-B3F347C572B1}"/>
              </a:ext>
            </a:extLst>
          </p:cNvPr>
          <p:cNvSpPr/>
          <p:nvPr/>
        </p:nvSpPr>
        <p:spPr>
          <a:xfrm>
            <a:off x="346075" y="861404"/>
            <a:ext cx="11499850" cy="4124479"/>
          </a:xfrm>
          <a:prstGeom prst="roundRect">
            <a:avLst>
              <a:gd name="adj" fmla="val 2378"/>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6427B18-4A6B-A89A-CF07-B4762B0C903B}"/>
              </a:ext>
            </a:extLst>
          </p:cNvPr>
          <p:cNvGrpSpPr/>
          <p:nvPr/>
        </p:nvGrpSpPr>
        <p:grpSpPr>
          <a:xfrm>
            <a:off x="579996" y="1534877"/>
            <a:ext cx="3835829" cy="1457695"/>
            <a:chOff x="661363" y="1462258"/>
            <a:chExt cx="3835829" cy="1457695"/>
          </a:xfrm>
        </p:grpSpPr>
        <p:sp>
          <p:nvSpPr>
            <p:cNvPr id="14" name="Rectangle: Rounded Corners 13">
              <a:extLst>
                <a:ext uri="{FF2B5EF4-FFF2-40B4-BE49-F238E27FC236}">
                  <a16:creationId xmlns:a16="http://schemas.microsoft.com/office/drawing/2014/main" id="{4DC56461-04CF-C773-0B2A-B0EB416F7160}"/>
                </a:ext>
              </a:extLst>
            </p:cNvPr>
            <p:cNvSpPr/>
            <p:nvPr/>
          </p:nvSpPr>
          <p:spPr>
            <a:xfrm>
              <a:off x="661363" y="1462258"/>
              <a:ext cx="3768720" cy="1457695"/>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862EC64-8261-428A-E48A-F3BE8AA26407}"/>
                </a:ext>
              </a:extLst>
            </p:cNvPr>
            <p:cNvSpPr txBox="1"/>
            <p:nvPr/>
          </p:nvSpPr>
          <p:spPr>
            <a:xfrm>
              <a:off x="728472" y="1541591"/>
              <a:ext cx="3768720" cy="1323439"/>
            </a:xfrm>
            <a:prstGeom prst="rect">
              <a:avLst/>
            </a:prstGeom>
            <a:noFill/>
          </p:spPr>
          <p:txBody>
            <a:bodyPr wrap="square">
              <a:spAutoFit/>
            </a:bodyPr>
            <a:lstStyle/>
            <a:p>
              <a:r>
                <a:rPr lang="en-US" sz="1600" b="1" kern="0">
                  <a:solidFill>
                    <a:schemeClr val="tx1"/>
                  </a:solidFill>
                  <a:latin typeface="Arial" panose="020B0604020202020204" pitchFamily="34" charset="0"/>
                  <a:ea typeface="Calibri" panose="020F0502020204030204" pitchFamily="34" charset="0"/>
                  <a:cs typeface="Arial" panose="020B0604020202020204" pitchFamily="34" charset="0"/>
                </a:rPr>
                <a:t>Sc-</a:t>
              </a:r>
              <a:r>
                <a:rPr lang="en-US" sz="1600" b="1" kern="0" err="1">
                  <a:solidFill>
                    <a:schemeClr val="tx1"/>
                  </a:solidFill>
                  <a:latin typeface="Arial" panose="020B0604020202020204" pitchFamily="34" charset="0"/>
                  <a:ea typeface="Calibri" panose="020F0502020204030204" pitchFamily="34" charset="0"/>
                  <a:cs typeface="Arial" panose="020B0604020202020204" pitchFamily="34" charset="0"/>
                </a:rPr>
                <a:t>RNAseq</a:t>
              </a:r>
              <a:r>
                <a:rPr lang="en-US" sz="1600" b="1" kern="0">
                  <a:solidFill>
                    <a:schemeClr val="tx1"/>
                  </a:solidFill>
                  <a:latin typeface="Arial" panose="020B0604020202020204" pitchFamily="34" charset="0"/>
                  <a:ea typeface="Calibri" panose="020F0502020204030204" pitchFamily="34" charset="0"/>
                  <a:cs typeface="Arial" panose="020B0604020202020204" pitchFamily="34" charset="0"/>
                </a:rPr>
                <a:t> and functional studies</a:t>
              </a:r>
            </a:p>
            <a:p>
              <a:pPr marL="285750" indent="-285750">
                <a:buFont typeface="Wingdings" panose="05000000000000000000" pitchFamily="2" charset="2"/>
                <a:buChar char="Ø"/>
              </a:pPr>
              <a:r>
                <a:rPr lang="en-US" sz="1600" kern="0">
                  <a:latin typeface="Arial" panose="020B0604020202020204" pitchFamily="34" charset="0"/>
                  <a:ea typeface="Calibri" panose="020F0502020204030204" pitchFamily="34" charset="0"/>
                  <a:cs typeface="Arial" panose="020B0604020202020204" pitchFamily="34" charset="0"/>
                </a:rPr>
                <a:t>I</a:t>
              </a:r>
              <a:r>
                <a:rPr lang="en-US" sz="1600" kern="0">
                  <a:solidFill>
                    <a:schemeClr val="tx1"/>
                  </a:solidFill>
                  <a:latin typeface="Arial" panose="020B0604020202020204" pitchFamily="34" charset="0"/>
                  <a:ea typeface="Calibri" panose="020F0502020204030204" pitchFamily="34" charset="0"/>
                  <a:cs typeface="Arial" panose="020B0604020202020204" pitchFamily="34" charset="0"/>
                </a:rPr>
                <a:t>ntrahepatic and circulating CD4 T cells from patients with extended fibrosis show defects in the autophagy machinery.</a:t>
              </a:r>
            </a:p>
          </p:txBody>
        </p:sp>
      </p:grpSp>
      <p:grpSp>
        <p:nvGrpSpPr>
          <p:cNvPr id="16" name="Group 15">
            <a:extLst>
              <a:ext uri="{FF2B5EF4-FFF2-40B4-BE49-F238E27FC236}">
                <a16:creationId xmlns:a16="http://schemas.microsoft.com/office/drawing/2014/main" id="{4FFBF792-9A05-83C2-4015-CA54BC8DA5D6}"/>
              </a:ext>
            </a:extLst>
          </p:cNvPr>
          <p:cNvGrpSpPr/>
          <p:nvPr/>
        </p:nvGrpSpPr>
        <p:grpSpPr>
          <a:xfrm>
            <a:off x="4564683" y="1199253"/>
            <a:ext cx="6998165" cy="1793319"/>
            <a:chOff x="4562427" y="974800"/>
            <a:chExt cx="6998165" cy="1793319"/>
          </a:xfrm>
        </p:grpSpPr>
        <p:sp>
          <p:nvSpPr>
            <p:cNvPr id="15" name="Rectangle: Rounded Corners 14">
              <a:extLst>
                <a:ext uri="{FF2B5EF4-FFF2-40B4-BE49-F238E27FC236}">
                  <a16:creationId xmlns:a16="http://schemas.microsoft.com/office/drawing/2014/main" id="{B7807C8D-AA56-5E39-3C9A-4D6E9A8BD91F}"/>
                </a:ext>
              </a:extLst>
            </p:cNvPr>
            <p:cNvSpPr/>
            <p:nvPr/>
          </p:nvSpPr>
          <p:spPr>
            <a:xfrm>
              <a:off x="4562427" y="974800"/>
              <a:ext cx="6998165" cy="1793319"/>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ker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4777B7A-F623-C357-2C42-6EB521CEB0AC}"/>
                </a:ext>
              </a:extLst>
            </p:cNvPr>
            <p:cNvSpPr txBox="1"/>
            <p:nvPr/>
          </p:nvSpPr>
          <p:spPr>
            <a:xfrm>
              <a:off x="4786470" y="1075321"/>
              <a:ext cx="6774122" cy="1569660"/>
            </a:xfrm>
            <a:prstGeom prst="rect">
              <a:avLst/>
            </a:prstGeom>
            <a:noFill/>
          </p:spPr>
          <p:txBody>
            <a:bodyPr wrap="square">
              <a:spAutoFit/>
            </a:bodyPr>
            <a:lstStyle/>
            <a:p>
              <a:r>
                <a:rPr lang="en-US" sz="1600" b="1" kern="0">
                  <a:solidFill>
                    <a:schemeClr val="tx1"/>
                  </a:solidFill>
                  <a:latin typeface="Arial" panose="020B0604020202020204" pitchFamily="34" charset="0"/>
                  <a:ea typeface="Calibri" panose="020F0502020204030204" pitchFamily="34" charset="0"/>
                  <a:cs typeface="Arial" panose="020B0604020202020204" pitchFamily="34" charset="0"/>
                </a:rPr>
                <a:t>Fibrotic (</a:t>
              </a:r>
              <a:r>
                <a:rPr lang="en-US" sz="1600" b="1">
                  <a:effectLst/>
                  <a:latin typeface="Arial" panose="020B0604020202020204" pitchFamily="34" charset="0"/>
                  <a:ea typeface="Calibri" panose="020F0502020204030204" pitchFamily="34" charset="0"/>
                  <a:cs typeface="Arial" panose="020B0604020202020204" pitchFamily="34" charset="0"/>
                </a:rPr>
                <a:t>CCl</a:t>
              </a:r>
              <a:r>
                <a:rPr lang="en-US" sz="1600" b="1" baseline="-25000">
                  <a:effectLst/>
                  <a:latin typeface="Arial" panose="020B0604020202020204" pitchFamily="34" charset="0"/>
                  <a:ea typeface="Calibri" panose="020F0502020204030204" pitchFamily="34" charset="0"/>
                  <a:cs typeface="Arial" panose="020B0604020202020204" pitchFamily="34" charset="0"/>
                </a:rPr>
                <a:t>4</a:t>
              </a:r>
              <a:r>
                <a:rPr lang="en-US" sz="1600" b="1" kern="0">
                  <a:solidFill>
                    <a:schemeClr val="tx1"/>
                  </a:solidFill>
                  <a:latin typeface="Arial" panose="020B0604020202020204" pitchFamily="34" charset="0"/>
                  <a:ea typeface="Calibri" panose="020F0502020204030204" pitchFamily="34" charset="0"/>
                  <a:cs typeface="Arial" panose="020B0604020202020204" pitchFamily="34" charset="0"/>
                </a:rPr>
                <a:t> or BDL) mice deficient for autophagy in T cells (</a:t>
              </a:r>
              <a:r>
                <a:rPr lang="en-US" sz="1600" b="1" kern="0">
                  <a:effectLst/>
                  <a:latin typeface="Arial" panose="020B0604020202020204" pitchFamily="34" charset="0"/>
                  <a:ea typeface="Calibri" panose="020F0502020204030204" pitchFamily="34" charset="0"/>
                  <a:cs typeface="Arial" panose="020B0604020202020204" pitchFamily="34" charset="0"/>
                </a:rPr>
                <a:t>ATG5</a:t>
              </a:r>
              <a:r>
                <a:rPr lang="en-US" sz="1600" b="1" kern="0" baseline="30000">
                  <a:effectLst/>
                  <a:latin typeface="Arial" panose="020B0604020202020204" pitchFamily="34" charset="0"/>
                  <a:ea typeface="Calibri" panose="020F0502020204030204" pitchFamily="34" charset="0"/>
                  <a:cs typeface="Arial" panose="020B0604020202020204" pitchFamily="34" charset="0"/>
                </a:rPr>
                <a:t>Tlymph-/-</a:t>
              </a:r>
              <a:r>
                <a:rPr lang="en-US" sz="1600" b="1" kern="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285750" indent="-285750">
                <a:buFont typeface="Wingdings" panose="05000000000000000000" pitchFamily="2" charset="2"/>
                <a:buChar char="Ø"/>
              </a:pPr>
              <a:r>
                <a:rPr lang="en-US" sz="1600" kern="0">
                  <a:solidFill>
                    <a:schemeClr val="tx1"/>
                  </a:solidFill>
                  <a:latin typeface="Arial" panose="020B0604020202020204" pitchFamily="34" charset="0"/>
                  <a:ea typeface="Calibri" panose="020F0502020204030204" pitchFamily="34" charset="0"/>
                  <a:cs typeface="Arial" panose="020B0604020202020204" pitchFamily="34" charset="0"/>
                </a:rPr>
                <a:t>↓ CD4 T cell frequency associated with a shift toward an activated. glycolytic Th17 phenotype, and with enhanced type 3 cytokine release</a:t>
              </a:r>
            </a:p>
            <a:p>
              <a:pPr marL="285750" indent="-285750">
                <a:buFont typeface="Wingdings" panose="05000000000000000000" pitchFamily="2" charset="2"/>
                <a:buChar char="Ø"/>
              </a:pPr>
              <a:r>
                <a:rPr lang="en-US" sz="1600" kern="0">
                  <a:solidFill>
                    <a:schemeClr val="tx1"/>
                  </a:solidFill>
                  <a:latin typeface="Arial" panose="020B0604020202020204" pitchFamily="34" charset="0"/>
                  <a:ea typeface="Calibri" panose="020F0502020204030204" pitchFamily="34" charset="0"/>
                  <a:cs typeface="Arial" panose="020B0604020202020204" pitchFamily="34" charset="0"/>
                </a:rPr>
                <a:t>↑ hepatic inflammation.</a:t>
              </a:r>
            </a:p>
            <a:p>
              <a:pPr marL="285750" indent="-285750">
                <a:buFont typeface="Wingdings" panose="05000000000000000000" pitchFamily="2" charset="2"/>
                <a:buChar char="Ø"/>
              </a:pPr>
              <a:r>
                <a:rPr lang="en-US" sz="1600" kern="0">
                  <a:latin typeface="Arial" panose="020B0604020202020204" pitchFamily="34" charset="0"/>
                  <a:ea typeface="Calibri" panose="020F0502020204030204" pitchFamily="34" charset="0"/>
                  <a:cs typeface="Arial" panose="020B0604020202020204" pitchFamily="34" charset="0"/>
                </a:rPr>
                <a:t>M</a:t>
              </a:r>
              <a:r>
                <a:rPr lang="en-US" sz="1600" kern="0">
                  <a:solidFill>
                    <a:schemeClr val="tx1"/>
                  </a:solidFill>
                  <a:latin typeface="Arial" panose="020B0604020202020204" pitchFamily="34" charset="0"/>
                  <a:ea typeface="Calibri" panose="020F0502020204030204" pitchFamily="34" charset="0"/>
                  <a:cs typeface="Arial" panose="020B0604020202020204" pitchFamily="34" charset="0"/>
                </a:rPr>
                <a:t>ore susceptible to liver fibrosis.</a:t>
              </a:r>
            </a:p>
          </p:txBody>
        </p:sp>
      </p:grpSp>
      <p:grpSp>
        <p:nvGrpSpPr>
          <p:cNvPr id="2" name="Group 1">
            <a:extLst>
              <a:ext uri="{FF2B5EF4-FFF2-40B4-BE49-F238E27FC236}">
                <a16:creationId xmlns:a16="http://schemas.microsoft.com/office/drawing/2014/main" id="{74698E9E-AAD2-B336-31B5-224DE1946A2B}"/>
              </a:ext>
            </a:extLst>
          </p:cNvPr>
          <p:cNvGrpSpPr/>
          <p:nvPr/>
        </p:nvGrpSpPr>
        <p:grpSpPr>
          <a:xfrm>
            <a:off x="579996" y="3221414"/>
            <a:ext cx="3835829" cy="1457695"/>
            <a:chOff x="661363" y="1462258"/>
            <a:chExt cx="3835829" cy="1457695"/>
          </a:xfrm>
        </p:grpSpPr>
        <p:sp>
          <p:nvSpPr>
            <p:cNvPr id="12" name="Rectangle: Rounded Corners 11">
              <a:extLst>
                <a:ext uri="{FF2B5EF4-FFF2-40B4-BE49-F238E27FC236}">
                  <a16:creationId xmlns:a16="http://schemas.microsoft.com/office/drawing/2014/main" id="{EB7B4DE7-C3B7-4538-A443-41E309EA985E}"/>
                </a:ext>
              </a:extLst>
            </p:cNvPr>
            <p:cNvSpPr/>
            <p:nvPr/>
          </p:nvSpPr>
          <p:spPr>
            <a:xfrm>
              <a:off x="661363" y="1462258"/>
              <a:ext cx="3768720" cy="1457695"/>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ker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9087E9B-A8C5-DEE3-A92B-4F103FA0FA38}"/>
                </a:ext>
              </a:extLst>
            </p:cNvPr>
            <p:cNvSpPr txBox="1"/>
            <p:nvPr/>
          </p:nvSpPr>
          <p:spPr>
            <a:xfrm>
              <a:off x="728472" y="1541591"/>
              <a:ext cx="3768720" cy="1323439"/>
            </a:xfrm>
            <a:prstGeom prst="rect">
              <a:avLst/>
            </a:prstGeom>
            <a:noFill/>
          </p:spPr>
          <p:txBody>
            <a:bodyPr wrap="square">
              <a:spAutoFit/>
            </a:bodyPr>
            <a:lstStyle/>
            <a:p>
              <a:r>
                <a:rPr lang="en-US" sz="1600" b="1" kern="0">
                  <a:solidFill>
                    <a:schemeClr val="tx1"/>
                  </a:solidFill>
                  <a:latin typeface="Arial" panose="020B0604020202020204" pitchFamily="34" charset="0"/>
                  <a:ea typeface="Calibri" panose="020F0502020204030204" pitchFamily="34" charset="0"/>
                  <a:cs typeface="Arial" panose="020B0604020202020204" pitchFamily="34" charset="0"/>
                </a:rPr>
                <a:t>Co-culture experiments</a:t>
              </a:r>
            </a:p>
            <a:p>
              <a:pPr marL="285750" indent="-285750">
                <a:buFont typeface="Wingdings" panose="05000000000000000000" pitchFamily="2" charset="2"/>
                <a:buChar char="Ø"/>
              </a:pPr>
              <a:r>
                <a:rPr lang="en-US" sz="1600" kern="0">
                  <a:solidFill>
                    <a:schemeClr val="tx1"/>
                  </a:solidFill>
                  <a:latin typeface="Arial" panose="020B0604020202020204" pitchFamily="34" charset="0"/>
                  <a:ea typeface="Calibri" panose="020F0502020204030204" pitchFamily="34" charset="0"/>
                  <a:cs typeface="Arial" panose="020B0604020202020204" pitchFamily="34" charset="0"/>
                </a:rPr>
                <a:t>ATG5-deficient CD4 T cells shift hepatic myofibroblasts, hepatocytes and macrophages toward a pro-inflammatory phenotype.</a:t>
              </a:r>
            </a:p>
          </p:txBody>
        </p:sp>
      </p:grpSp>
      <p:pic>
        <p:nvPicPr>
          <p:cNvPr id="19" name="Graphic 18" descr="Home with solid fill">
            <a:hlinkClick r:id="rId3" action="ppaction://hlinksldjump"/>
            <a:extLst>
              <a:ext uri="{FF2B5EF4-FFF2-40B4-BE49-F238E27FC236}">
                <a16:creationId xmlns:a16="http://schemas.microsoft.com/office/drawing/2014/main" id="{B2BFE75A-20DB-7D3A-1647-88FEF75CD7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55045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D1A03-C9BD-CE60-6CF5-70AF9F6AC3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F3BF5E-BF29-FB47-8CC7-A7B49461CA59}"/>
              </a:ext>
            </a:extLst>
          </p:cNvPr>
          <p:cNvSpPr>
            <a:spLocks noGrp="1"/>
          </p:cNvSpPr>
          <p:nvPr>
            <p:ph type="title"/>
          </p:nvPr>
        </p:nvSpPr>
        <p:spPr/>
        <p:txBody>
          <a:bodyPr>
            <a:noAutofit/>
          </a:bodyPr>
          <a:lstStyle/>
          <a:p>
            <a:r>
              <a:rPr lang="en-US" sz="1800" b="1" dirty="0">
                <a:latin typeface="Arial" panose="020B0604020202020204" pitchFamily="34" charset="0"/>
                <a:cs typeface="Arial" panose="020B0604020202020204" pitchFamily="34" charset="0"/>
              </a:rPr>
              <a:t>OS-054</a:t>
            </a:r>
            <a:r>
              <a:rPr lang="en-US" sz="1800" dirty="0">
                <a:latin typeface="Arial" panose="020B0604020202020204" pitchFamily="34" charset="0"/>
                <a:cs typeface="Arial" panose="020B0604020202020204" pitchFamily="34" charset="0"/>
              </a:rPr>
              <a:t> CD8+ tissue-resident memory T cells promotes liver fibrosis resolution and are regulated by intestinal microbiota</a:t>
            </a:r>
          </a:p>
        </p:txBody>
      </p:sp>
      <p:sp>
        <p:nvSpPr>
          <p:cNvPr id="2" name="Content Placeholder 2">
            <a:extLst>
              <a:ext uri="{FF2B5EF4-FFF2-40B4-BE49-F238E27FC236}">
                <a16:creationId xmlns:a16="http://schemas.microsoft.com/office/drawing/2014/main" id="{4C28F4D7-6E8E-57B8-DABD-C1588F15BFC9}"/>
              </a:ext>
            </a:extLst>
          </p:cNvPr>
          <p:cNvSpPr>
            <a:spLocks noGrp="1"/>
          </p:cNvSpPr>
          <p:nvPr>
            <p:ph idx="1"/>
          </p:nvPr>
        </p:nvSpPr>
        <p:spPr>
          <a:xfrm>
            <a:off x="459514" y="1344204"/>
            <a:ext cx="11272972" cy="1930623"/>
          </a:xfrm>
        </p:spPr>
        <p:txBody>
          <a:bodyPr>
            <a:noAutofit/>
          </a:bodyPr>
          <a:lstStyle/>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Metabolic dysfunction-associated steatohepatitis (MASH) is a major cause of chronic liver disease that can progress to liver fibrosis.</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Recent clinical advances suggest that liver fibrosis can be reversed, but the cellular and molecular mechanisms behind MASH resolution are not well understood.</a:t>
            </a:r>
          </a:p>
          <a:p>
            <a:pPr marL="0" indent="0">
              <a:buClr>
                <a:srgbClr val="004B87"/>
              </a:buClr>
              <a:buNone/>
              <a:defRPr/>
            </a:pPr>
            <a:r>
              <a:rPr lang="en-US" sz="1800" b="1">
                <a:solidFill>
                  <a:srgbClr val="5BC2E7"/>
                </a:solidFill>
                <a:latin typeface="Arial" panose="020B0604020202020204" pitchFamily="34" charset="0"/>
                <a:cs typeface="Arial" panose="020B0604020202020204" pitchFamily="34" charset="0"/>
              </a:rPr>
              <a:t>Aim: </a:t>
            </a:r>
            <a:r>
              <a:rPr lang="en-US" sz="1800">
                <a:latin typeface="Arial" panose="020B0604020202020204" pitchFamily="34" charset="0"/>
                <a:cs typeface="Arial" panose="020B0604020202020204" pitchFamily="34" charset="0"/>
              </a:rPr>
              <a:t>To i</a:t>
            </a:r>
            <a:r>
              <a:rPr lang="en-US" sz="1800" kern="0">
                <a:effectLst/>
                <a:latin typeface="Arial" panose="020B0604020202020204" pitchFamily="34" charset="0"/>
                <a:ea typeface="Yu Mincho" panose="02020400000000000000" pitchFamily="18" charset="-128"/>
                <a:cs typeface="Arial" panose="020B0604020202020204" pitchFamily="34" charset="0"/>
              </a:rPr>
              <a:t>nvestigate the role of CD8+ tissue-resident memory T cells (CD8+ </a:t>
            </a:r>
            <a:r>
              <a:rPr lang="en-US" sz="1800" kern="0" err="1">
                <a:effectLst/>
                <a:latin typeface="Arial" panose="020B0604020202020204" pitchFamily="34" charset="0"/>
                <a:ea typeface="Yu Mincho" panose="02020400000000000000" pitchFamily="18" charset="-128"/>
                <a:cs typeface="Arial" panose="020B0604020202020204" pitchFamily="34" charset="0"/>
              </a:rPr>
              <a:t>Trm</a:t>
            </a:r>
            <a:r>
              <a:rPr lang="en-US" sz="1800" kern="0">
                <a:effectLst/>
                <a:latin typeface="Arial" panose="020B0604020202020204" pitchFamily="34" charset="0"/>
                <a:ea typeface="Yu Mincho" panose="02020400000000000000" pitchFamily="18" charset="-128"/>
                <a:cs typeface="Arial" panose="020B0604020202020204" pitchFamily="34" charset="0"/>
              </a:rPr>
              <a:t>) and the mechanisms regulating these cells in resolving liver fibrosis using a murine diet-induced MASH.</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34D10BC0-D5D1-0909-EE28-4463F434AFF5}"/>
              </a:ext>
            </a:extLst>
          </p:cNvPr>
          <p:cNvSpPr/>
          <p:nvPr/>
        </p:nvSpPr>
        <p:spPr>
          <a:xfrm>
            <a:off x="515507" y="962946"/>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BBFBF98-E71E-06F6-C087-BA10A97A120E}"/>
              </a:ext>
            </a:extLst>
          </p:cNvPr>
          <p:cNvSpPr/>
          <p:nvPr/>
        </p:nvSpPr>
        <p:spPr>
          <a:xfrm>
            <a:off x="326282" y="846659"/>
            <a:ext cx="11406204" cy="2428168"/>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1B929D6-2D77-C17A-2693-8942CB82A36E}"/>
              </a:ext>
            </a:extLst>
          </p:cNvPr>
          <p:cNvGrpSpPr/>
          <p:nvPr/>
        </p:nvGrpSpPr>
        <p:grpSpPr>
          <a:xfrm>
            <a:off x="42035" y="4259858"/>
            <a:ext cx="2573800" cy="1354047"/>
            <a:chOff x="4433804" y="1322058"/>
            <a:chExt cx="2573800" cy="1354047"/>
          </a:xfrm>
        </p:grpSpPr>
        <p:sp>
          <p:nvSpPr>
            <p:cNvPr id="11" name="Rectangle: Rounded Corners 10">
              <a:extLst>
                <a:ext uri="{FF2B5EF4-FFF2-40B4-BE49-F238E27FC236}">
                  <a16:creationId xmlns:a16="http://schemas.microsoft.com/office/drawing/2014/main" id="{A923C4A0-183A-09FC-A80D-95F93F5C6BAC}"/>
                </a:ext>
              </a:extLst>
            </p:cNvPr>
            <p:cNvSpPr/>
            <p:nvPr/>
          </p:nvSpPr>
          <p:spPr>
            <a:xfrm>
              <a:off x="4817235" y="1726510"/>
              <a:ext cx="1845329" cy="949595"/>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2" name="Group 11">
              <a:extLst>
                <a:ext uri="{FF2B5EF4-FFF2-40B4-BE49-F238E27FC236}">
                  <a16:creationId xmlns:a16="http://schemas.microsoft.com/office/drawing/2014/main" id="{DA828915-AE68-9AA4-D3E9-EA822F7EAD03}"/>
                </a:ext>
              </a:extLst>
            </p:cNvPr>
            <p:cNvGrpSpPr/>
            <p:nvPr/>
          </p:nvGrpSpPr>
          <p:grpSpPr>
            <a:xfrm>
              <a:off x="4433804" y="1322058"/>
              <a:ext cx="2573800" cy="1111775"/>
              <a:chOff x="4433804" y="1322058"/>
              <a:chExt cx="2573800" cy="1111775"/>
            </a:xfrm>
          </p:grpSpPr>
          <p:sp>
            <p:nvSpPr>
              <p:cNvPr id="13" name="Content Placeholder 2">
                <a:extLst>
                  <a:ext uri="{FF2B5EF4-FFF2-40B4-BE49-F238E27FC236}">
                    <a16:creationId xmlns:a16="http://schemas.microsoft.com/office/drawing/2014/main" id="{99439E08-F195-A42F-951D-B3DBEA192FD4}"/>
                  </a:ext>
                </a:extLst>
              </p:cNvPr>
              <p:cNvSpPr txBox="1">
                <a:spLocks/>
              </p:cNvSpPr>
              <p:nvPr/>
            </p:nvSpPr>
            <p:spPr>
              <a:xfrm>
                <a:off x="4860340" y="2116893"/>
                <a:ext cx="2147264" cy="316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kern="0">
                    <a:effectLst/>
                    <a:latin typeface="Arial" panose="020B0604020202020204" pitchFamily="34" charset="0"/>
                    <a:ea typeface="Calibri" panose="020F0502020204030204" pitchFamily="34" charset="0"/>
                  </a:rPr>
                  <a:t>HFH</a:t>
                </a:r>
                <a:r>
                  <a:rPr lang="en-US" sz="1400" kern="0">
                    <a:latin typeface="Arial" panose="020B0604020202020204" pitchFamily="34" charset="0"/>
                    <a:ea typeface="Calibri" panose="020F0502020204030204" pitchFamily="34" charset="0"/>
                  </a:rPr>
                  <a:t>C</a:t>
                </a:r>
                <a:r>
                  <a:rPr lang="en-US" sz="1400" kern="0">
                    <a:effectLst/>
                    <a:latin typeface="Arial" panose="020B0604020202020204" pitchFamily="34" charset="0"/>
                    <a:ea typeface="Calibri" panose="020F0502020204030204" pitchFamily="34" charset="0"/>
                  </a:rPr>
                  <a:t> </a:t>
                </a:r>
                <a:r>
                  <a:rPr lang="en-US" sz="1400" kern="0">
                    <a:latin typeface="Arial" panose="020B0604020202020204" pitchFamily="34" charset="0"/>
                    <a:ea typeface="Calibri" panose="020F0502020204030204" pitchFamily="34" charset="0"/>
                  </a:rPr>
                  <a:t>for 24 weeks, then normal diet</a:t>
                </a:r>
                <a:endParaRPr lang="en-US" sz="1400">
                  <a:latin typeface="Arial" panose="020B0604020202020204" pitchFamily="34" charset="0"/>
                </a:endParaRPr>
              </a:p>
            </p:txBody>
          </p:sp>
          <p:pic>
            <p:nvPicPr>
              <p:cNvPr id="14" name="Graphic 13" descr="Rat with solid fill">
                <a:extLst>
                  <a:ext uri="{FF2B5EF4-FFF2-40B4-BE49-F238E27FC236}">
                    <a16:creationId xmlns:a16="http://schemas.microsoft.com/office/drawing/2014/main" id="{88259550-E9EF-0658-E7CD-6A7047EE7F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6087" y="1322058"/>
                <a:ext cx="743344" cy="773202"/>
              </a:xfrm>
              <a:prstGeom prst="rect">
                <a:avLst/>
              </a:prstGeom>
            </p:spPr>
          </p:pic>
          <p:sp>
            <p:nvSpPr>
              <p:cNvPr id="15" name="Content Placeholder 2">
                <a:extLst>
                  <a:ext uri="{FF2B5EF4-FFF2-40B4-BE49-F238E27FC236}">
                    <a16:creationId xmlns:a16="http://schemas.microsoft.com/office/drawing/2014/main" id="{6F17F814-E2AC-DA27-B429-313A05806013}"/>
                  </a:ext>
                </a:extLst>
              </p:cNvPr>
              <p:cNvSpPr txBox="1">
                <a:spLocks/>
              </p:cNvSpPr>
              <p:nvPr/>
            </p:nvSpPr>
            <p:spPr>
              <a:xfrm>
                <a:off x="4433804" y="1799931"/>
                <a:ext cx="1875524"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RES mice</a:t>
                </a:r>
                <a:endParaRPr lang="en-US" sz="1600" b="1">
                  <a:latin typeface="Arial" panose="020B0604020202020204" pitchFamily="34" charset="0"/>
                </a:endParaRPr>
              </a:p>
            </p:txBody>
          </p:sp>
        </p:grpSp>
      </p:grpSp>
      <p:sp>
        <p:nvSpPr>
          <p:cNvPr id="26" name="Rectangle: Rounded Corners 25">
            <a:extLst>
              <a:ext uri="{FF2B5EF4-FFF2-40B4-BE49-F238E27FC236}">
                <a16:creationId xmlns:a16="http://schemas.microsoft.com/office/drawing/2014/main" id="{A1A78BE0-3269-7AF8-D393-3FCECC9D0DB0}"/>
              </a:ext>
            </a:extLst>
          </p:cNvPr>
          <p:cNvSpPr/>
          <p:nvPr/>
        </p:nvSpPr>
        <p:spPr>
          <a:xfrm>
            <a:off x="515507" y="3653304"/>
            <a:ext cx="2684893" cy="316940"/>
          </a:xfrm>
          <a:prstGeom prst="roundRect">
            <a:avLst/>
          </a:prstGeom>
          <a:solidFill>
            <a:srgbClr val="5BC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15917DBF-867D-0895-C5F7-E50F52B4B909}"/>
              </a:ext>
            </a:extLst>
          </p:cNvPr>
          <p:cNvSpPr/>
          <p:nvPr/>
        </p:nvSpPr>
        <p:spPr>
          <a:xfrm>
            <a:off x="326281" y="3466885"/>
            <a:ext cx="11519643" cy="2839647"/>
          </a:xfrm>
          <a:prstGeom prst="roundRect">
            <a:avLst>
              <a:gd name="adj" fmla="val 3292"/>
            </a:avLst>
          </a:prstGeom>
          <a:noFill/>
          <a:ln>
            <a:solidFill>
              <a:srgbClr val="5BC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F969D00D-8F3E-5B52-4FF9-2D447930DBB2}"/>
              </a:ext>
            </a:extLst>
          </p:cNvPr>
          <p:cNvGrpSpPr/>
          <p:nvPr/>
        </p:nvGrpSpPr>
        <p:grpSpPr>
          <a:xfrm>
            <a:off x="6733505" y="3652098"/>
            <a:ext cx="4620295" cy="1099532"/>
            <a:chOff x="798752" y="4543485"/>
            <a:chExt cx="4620295" cy="1099532"/>
          </a:xfrm>
        </p:grpSpPr>
        <p:grpSp>
          <p:nvGrpSpPr>
            <p:cNvPr id="19" name="Group 18">
              <a:extLst>
                <a:ext uri="{FF2B5EF4-FFF2-40B4-BE49-F238E27FC236}">
                  <a16:creationId xmlns:a16="http://schemas.microsoft.com/office/drawing/2014/main" id="{3CA99738-C056-2F24-87FD-29DAA8CB7C12}"/>
                </a:ext>
              </a:extLst>
            </p:cNvPr>
            <p:cNvGrpSpPr/>
            <p:nvPr/>
          </p:nvGrpSpPr>
          <p:grpSpPr>
            <a:xfrm>
              <a:off x="798752" y="4543485"/>
              <a:ext cx="4620295" cy="1099532"/>
              <a:chOff x="4860339" y="1632791"/>
              <a:chExt cx="4620295" cy="1099532"/>
            </a:xfrm>
          </p:grpSpPr>
          <p:sp>
            <p:nvSpPr>
              <p:cNvPr id="20" name="Rectangle: Rounded Corners 19">
                <a:extLst>
                  <a:ext uri="{FF2B5EF4-FFF2-40B4-BE49-F238E27FC236}">
                    <a16:creationId xmlns:a16="http://schemas.microsoft.com/office/drawing/2014/main" id="{3276E21E-2BB1-D875-C3C4-99FF6C3DFAAE}"/>
                  </a:ext>
                </a:extLst>
              </p:cNvPr>
              <p:cNvSpPr/>
              <p:nvPr/>
            </p:nvSpPr>
            <p:spPr>
              <a:xfrm>
                <a:off x="4860339" y="1632791"/>
                <a:ext cx="4620295" cy="1099532"/>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4EB97FF3-696F-1166-B679-ECDDFE9C156B}"/>
                  </a:ext>
                </a:extLst>
              </p:cNvPr>
              <p:cNvGrpSpPr/>
              <p:nvPr/>
            </p:nvGrpSpPr>
            <p:grpSpPr>
              <a:xfrm>
                <a:off x="4895518" y="1684342"/>
                <a:ext cx="4447153" cy="862169"/>
                <a:chOff x="4895518" y="1684342"/>
                <a:chExt cx="4447153" cy="862169"/>
              </a:xfrm>
            </p:grpSpPr>
            <p:sp>
              <p:nvSpPr>
                <p:cNvPr id="22" name="Content Placeholder 2">
                  <a:extLst>
                    <a:ext uri="{FF2B5EF4-FFF2-40B4-BE49-F238E27FC236}">
                      <a16:creationId xmlns:a16="http://schemas.microsoft.com/office/drawing/2014/main" id="{1DD606A9-7E8C-4C72-B1A3-1583B7675B95}"/>
                    </a:ext>
                  </a:extLst>
                </p:cNvPr>
                <p:cNvSpPr txBox="1">
                  <a:spLocks/>
                </p:cNvSpPr>
                <p:nvPr/>
              </p:nvSpPr>
              <p:spPr>
                <a:xfrm>
                  <a:off x="5811370" y="2078878"/>
                  <a:ext cx="3378775" cy="467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kern="0">
                      <a:latin typeface="Arial" panose="020B0604020202020204" pitchFamily="34" charset="0"/>
                      <a:ea typeface="Calibri" panose="020F0502020204030204" pitchFamily="34" charset="0"/>
                      <a:cs typeface="Arial" panose="020B0604020202020204" pitchFamily="34" charset="0"/>
                    </a:rPr>
                    <a:t>of intrahepatic immune cells during MASH development and resolution.</a:t>
                  </a:r>
                  <a:endParaRPr lang="en-US" sz="1400">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14E08655-5E2C-2208-1D72-D1D25A93BBAA}"/>
                    </a:ext>
                  </a:extLst>
                </p:cNvPr>
                <p:cNvSpPr txBox="1">
                  <a:spLocks/>
                </p:cNvSpPr>
                <p:nvPr/>
              </p:nvSpPr>
              <p:spPr>
                <a:xfrm>
                  <a:off x="4895518" y="1684342"/>
                  <a:ext cx="4447153" cy="239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Flow cytometry and single-cell RNA sequencing</a:t>
                  </a:r>
                  <a:endParaRPr lang="en-US" sz="1600" b="1">
                    <a:latin typeface="Arial" panose="020B0604020202020204" pitchFamily="34" charset="0"/>
                    <a:cs typeface="Arial" panose="020B0604020202020204" pitchFamily="34" charset="0"/>
                  </a:endParaRPr>
                </a:p>
              </p:txBody>
            </p:sp>
          </p:grpSp>
        </p:grpSp>
        <p:pic>
          <p:nvPicPr>
            <p:cNvPr id="28" name="Graphic 27" descr="Microscope with solid fill">
              <a:extLst>
                <a:ext uri="{FF2B5EF4-FFF2-40B4-BE49-F238E27FC236}">
                  <a16:creationId xmlns:a16="http://schemas.microsoft.com/office/drawing/2014/main" id="{8F5952C3-9CAD-6529-D5CE-7E7DC2E6EE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931" y="4891516"/>
              <a:ext cx="664181" cy="664181"/>
            </a:xfrm>
            <a:prstGeom prst="rect">
              <a:avLst/>
            </a:prstGeom>
          </p:spPr>
        </p:pic>
      </p:grpSp>
      <p:cxnSp>
        <p:nvCxnSpPr>
          <p:cNvPr id="35" name="Straight Arrow Connector 34">
            <a:extLst>
              <a:ext uri="{FF2B5EF4-FFF2-40B4-BE49-F238E27FC236}">
                <a16:creationId xmlns:a16="http://schemas.microsoft.com/office/drawing/2014/main" id="{DFDCFED7-71CE-3232-D3DA-0AA4A310B322}"/>
              </a:ext>
            </a:extLst>
          </p:cNvPr>
          <p:cNvCxnSpPr>
            <a:cxnSpLocks/>
          </p:cNvCxnSpPr>
          <p:nvPr/>
        </p:nvCxnSpPr>
        <p:spPr>
          <a:xfrm>
            <a:off x="5940563" y="5201022"/>
            <a:ext cx="700135" cy="261363"/>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F9F97576-B732-099D-AC7F-06839E9D47B5}"/>
              </a:ext>
            </a:extLst>
          </p:cNvPr>
          <p:cNvGrpSpPr/>
          <p:nvPr/>
        </p:nvGrpSpPr>
        <p:grpSpPr>
          <a:xfrm>
            <a:off x="6733505" y="4958154"/>
            <a:ext cx="4620295" cy="1259627"/>
            <a:chOff x="4684525" y="4625598"/>
            <a:chExt cx="4620295" cy="1259627"/>
          </a:xfrm>
        </p:grpSpPr>
        <p:grpSp>
          <p:nvGrpSpPr>
            <p:cNvPr id="29" name="Group 28">
              <a:extLst>
                <a:ext uri="{FF2B5EF4-FFF2-40B4-BE49-F238E27FC236}">
                  <a16:creationId xmlns:a16="http://schemas.microsoft.com/office/drawing/2014/main" id="{0B346E09-8E8F-FF3D-587B-93A2BB9E315E}"/>
                </a:ext>
              </a:extLst>
            </p:cNvPr>
            <p:cNvGrpSpPr/>
            <p:nvPr/>
          </p:nvGrpSpPr>
          <p:grpSpPr>
            <a:xfrm>
              <a:off x="4684525" y="4625598"/>
              <a:ext cx="4620295" cy="1259627"/>
              <a:chOff x="2222287" y="1714904"/>
              <a:chExt cx="4620295" cy="1259627"/>
            </a:xfrm>
          </p:grpSpPr>
          <p:sp>
            <p:nvSpPr>
              <p:cNvPr id="30" name="Rectangle: Rounded Corners 29">
                <a:extLst>
                  <a:ext uri="{FF2B5EF4-FFF2-40B4-BE49-F238E27FC236}">
                    <a16:creationId xmlns:a16="http://schemas.microsoft.com/office/drawing/2014/main" id="{B1B68D5A-B5B0-606A-376D-18B54D0E87F7}"/>
                  </a:ext>
                </a:extLst>
              </p:cNvPr>
              <p:cNvSpPr/>
              <p:nvPr/>
            </p:nvSpPr>
            <p:spPr>
              <a:xfrm>
                <a:off x="2222287" y="1714904"/>
                <a:ext cx="4620295" cy="1259627"/>
              </a:xfrm>
              <a:prstGeom prst="roundRect">
                <a:avLst>
                  <a:gd name="adj" fmla="val 9695"/>
                </a:avLst>
              </a:prstGeom>
              <a:solidFill>
                <a:srgbClr val="C9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52D7FAF5-7BFF-58E1-1A7B-0CDA79D86534}"/>
                  </a:ext>
                </a:extLst>
              </p:cNvPr>
              <p:cNvGrpSpPr/>
              <p:nvPr/>
            </p:nvGrpSpPr>
            <p:grpSpPr>
              <a:xfrm>
                <a:off x="2257466" y="1833020"/>
                <a:ext cx="3756386" cy="1121340"/>
                <a:chOff x="2257466" y="1833020"/>
                <a:chExt cx="3756386" cy="1121340"/>
              </a:xfrm>
            </p:grpSpPr>
            <p:sp>
              <p:nvSpPr>
                <p:cNvPr id="32" name="Content Placeholder 2">
                  <a:extLst>
                    <a:ext uri="{FF2B5EF4-FFF2-40B4-BE49-F238E27FC236}">
                      <a16:creationId xmlns:a16="http://schemas.microsoft.com/office/drawing/2014/main" id="{E37F8F80-3315-5EF8-0974-AEDA06F0597D}"/>
                    </a:ext>
                  </a:extLst>
                </p:cNvPr>
                <p:cNvSpPr txBox="1">
                  <a:spLocks/>
                </p:cNvSpPr>
                <p:nvPr/>
              </p:nvSpPr>
              <p:spPr>
                <a:xfrm>
                  <a:off x="2387287" y="2183712"/>
                  <a:ext cx="3626565" cy="77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kern="0">
                      <a:latin typeface="Arial" panose="020B0604020202020204" pitchFamily="34" charset="0"/>
                      <a:ea typeface="Calibri" panose="020F0502020204030204" pitchFamily="34" charset="0"/>
                      <a:cs typeface="Arial" panose="020B0604020202020204" pitchFamily="34" charset="0"/>
                    </a:rPr>
                    <a:t>Examine the effects on immune responses in the liver after antibiotics treatment to remove intestinal microbiota.</a:t>
                  </a:r>
                  <a:endParaRPr lang="en-US" sz="1400">
                    <a:latin typeface="Arial" panose="020B0604020202020204" pitchFamily="34" charset="0"/>
                    <a:cs typeface="Arial" panose="020B0604020202020204" pitchFamily="34" charset="0"/>
                  </a:endParaRPr>
                </a:p>
              </p:txBody>
            </p:sp>
            <p:sp>
              <p:nvSpPr>
                <p:cNvPr id="33" name="Content Placeholder 2">
                  <a:extLst>
                    <a:ext uri="{FF2B5EF4-FFF2-40B4-BE49-F238E27FC236}">
                      <a16:creationId xmlns:a16="http://schemas.microsoft.com/office/drawing/2014/main" id="{507BBEE8-DFCF-0968-81D5-6427CC29783E}"/>
                    </a:ext>
                  </a:extLst>
                </p:cNvPr>
                <p:cNvSpPr txBox="1">
                  <a:spLocks/>
                </p:cNvSpPr>
                <p:nvPr/>
              </p:nvSpPr>
              <p:spPr>
                <a:xfrm>
                  <a:off x="2257466" y="1833020"/>
                  <a:ext cx="2328601" cy="285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Metagenomic analysis </a:t>
                  </a:r>
                  <a:endParaRPr lang="en-US" sz="1600" b="1">
                    <a:latin typeface="Arial" panose="020B0604020202020204" pitchFamily="34" charset="0"/>
                    <a:cs typeface="Arial" panose="020B0604020202020204" pitchFamily="34" charset="0"/>
                  </a:endParaRPr>
                </a:p>
              </p:txBody>
            </p:sp>
          </p:grpSp>
        </p:grpSp>
        <p:pic>
          <p:nvPicPr>
            <p:cNvPr id="39" name="Graphic 38" descr="Germ with solid fill">
              <a:extLst>
                <a:ext uri="{FF2B5EF4-FFF2-40B4-BE49-F238E27FC236}">
                  <a16:creationId xmlns:a16="http://schemas.microsoft.com/office/drawing/2014/main" id="{D3043FF3-2D76-1F20-1279-BCA2775B5E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31294" y="4958628"/>
              <a:ext cx="709287" cy="709287"/>
            </a:xfrm>
            <a:prstGeom prst="rect">
              <a:avLst/>
            </a:prstGeom>
          </p:spPr>
        </p:pic>
      </p:grpSp>
      <p:pic>
        <p:nvPicPr>
          <p:cNvPr id="7" name="図 1">
            <a:extLst>
              <a:ext uri="{FF2B5EF4-FFF2-40B4-BE49-F238E27FC236}">
                <a16:creationId xmlns:a16="http://schemas.microsoft.com/office/drawing/2014/main" id="{0CCBFBB6-10E1-89E5-EE7B-16C52955FD1B}"/>
              </a:ext>
            </a:extLst>
          </p:cNvPr>
          <p:cNvPicPr>
            <a:picLocks noChangeAspect="1"/>
          </p:cNvPicPr>
          <p:nvPr/>
        </p:nvPicPr>
        <p:blipFill>
          <a:blip r:embed="rId9"/>
          <a:stretch>
            <a:fillRect/>
          </a:stretch>
        </p:blipFill>
        <p:spPr>
          <a:xfrm>
            <a:off x="2326825" y="4156663"/>
            <a:ext cx="3594869" cy="1982737"/>
          </a:xfrm>
          <a:prstGeom prst="rect">
            <a:avLst/>
          </a:prstGeom>
        </p:spPr>
      </p:pic>
      <p:cxnSp>
        <p:nvCxnSpPr>
          <p:cNvPr id="8" name="Straight Arrow Connector 7">
            <a:extLst>
              <a:ext uri="{FF2B5EF4-FFF2-40B4-BE49-F238E27FC236}">
                <a16:creationId xmlns:a16="http://schemas.microsoft.com/office/drawing/2014/main" id="{2408BE42-306B-688D-9BAF-F154870B956B}"/>
              </a:ext>
            </a:extLst>
          </p:cNvPr>
          <p:cNvCxnSpPr>
            <a:cxnSpLocks/>
          </p:cNvCxnSpPr>
          <p:nvPr/>
        </p:nvCxnSpPr>
        <p:spPr>
          <a:xfrm flipV="1">
            <a:off x="5949408" y="4495401"/>
            <a:ext cx="662147" cy="385215"/>
          </a:xfrm>
          <a:prstGeom prst="straightConnector1">
            <a:avLst/>
          </a:prstGeom>
          <a:ln w="38100">
            <a:solidFill>
              <a:srgbClr val="5BC2E7"/>
            </a:solidFill>
            <a:tailEnd type="triangle"/>
          </a:ln>
        </p:spPr>
        <p:style>
          <a:lnRef idx="2">
            <a:schemeClr val="accent1"/>
          </a:lnRef>
          <a:fillRef idx="0">
            <a:schemeClr val="accent1"/>
          </a:fillRef>
          <a:effectRef idx="1">
            <a:schemeClr val="accent1"/>
          </a:effectRef>
          <a:fontRef idx="minor">
            <a:schemeClr val="tx1"/>
          </a:fontRef>
        </p:style>
      </p:cxnSp>
      <p:pic>
        <p:nvPicPr>
          <p:cNvPr id="9" name="Graphic 8" descr="Home with solid fill">
            <a:hlinkClick r:id="rId10" action="ppaction://hlinksldjump"/>
            <a:extLst>
              <a:ext uri="{FF2B5EF4-FFF2-40B4-BE49-F238E27FC236}">
                <a16:creationId xmlns:a16="http://schemas.microsoft.com/office/drawing/2014/main" id="{3D2587F3-1DFF-178A-AC33-47520BDE5B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694691497"/>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F18B333-180A-4CB1-956C-A6B4D66786AE}" vid="{7DD6FC94-2D6C-461A-8A98-9BCDE17087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7a15a625253430c99ebe407e965c14f">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cee50950e99d59b9eeedb0b2b279e984"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est xmlns="a2d59425-1cce-4a4f-9336-2a5f75205b93" xsi:nil="true"/>
    <TaxCatchAll xmlns="4222ee06-a7a1-4582-887c-e371f583a6cc" xsi:nil="true"/>
    <lcf76f155ced4ddcb4097134ff3c332f xmlns="a2d59425-1cce-4a4f-9336-2a5f75205b9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8161A-ACCD-44DC-8A29-718A8D24BC7F}">
  <ds:schemaRefs>
    <ds:schemaRef ds:uri="4222ee06-a7a1-4582-887c-e371f583a6cc"/>
    <ds:schemaRef ds:uri="a2d59425-1cce-4a4f-9336-2a5f75205b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9A2E0B-04AD-4E58-9FDD-31B5B5A55E1D}">
  <ds:schemaRefs>
    <ds:schemaRef ds:uri="4222ee06-a7a1-4582-887c-e371f583a6cc"/>
    <ds:schemaRef ds:uri="a2d59425-1cce-4a4f-9336-2a5f75205b9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FC79616-789B-4623-BD39-5F2341088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EASL Best of Slide Deck PPT Template - Basic Science</Template>
  <TotalTime>0</TotalTime>
  <Words>17896</Words>
  <Application>Microsoft Office PowerPoint</Application>
  <PresentationFormat>Widescreen</PresentationFormat>
  <Paragraphs>899</Paragraphs>
  <Slides>32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Aptos</vt:lpstr>
      <vt:lpstr>Arial</vt:lpstr>
      <vt:lpstr>Calibri</vt:lpstr>
      <vt:lpstr>Cambria Math</vt:lpstr>
      <vt:lpstr>Courier New</vt:lpstr>
      <vt:lpstr>Google Sans</vt:lpstr>
      <vt:lpstr>HelveticaNeueLT Pro 55 Roman</vt:lpstr>
      <vt:lpstr>HelveticaNeueLT Pro 65 Md</vt:lpstr>
      <vt:lpstr>Times New Roman</vt:lpstr>
      <vt:lpstr>Wingdings</vt:lpstr>
      <vt:lpstr>Office Theme</vt:lpstr>
      <vt:lpstr>PowerPoint Presentation</vt:lpstr>
      <vt:lpstr>About these Slides</vt:lpstr>
      <vt:lpstr>Contents</vt:lpstr>
      <vt:lpstr>Contents</vt:lpstr>
      <vt:lpstr>Contents</vt:lpstr>
      <vt:lpstr>Fibrosis </vt:lpstr>
      <vt:lpstr>OS-045  Defective autophagy in CD4 T cells drives liver fibrosis via type 3 inflammation</vt:lpstr>
      <vt:lpstr>OS-045  Defective autophagy in CD4 T cells drives liver fibrosis via type 3 inflammation</vt:lpstr>
      <vt:lpstr>OS-054 CD8+ tissue-resident memory T cells promotes liver fibrosis resolution and are regulated by intestinal microbiota</vt:lpstr>
      <vt:lpstr>OS-054 CD8+ tissue-resident memory T cells promotes liver fibrosis resolution and are regulated by intestinal microbiota</vt:lpstr>
      <vt:lpstr>THU-062-YI Human umbilical cord mesenchymal stem cells attenuate liver fibrosis in mice and inhibit hepatic stellate cell activation via secreting soluble factors</vt:lpstr>
      <vt:lpstr>THU-062-YI Human umbilical cord mesenchymal stem cells attenuate liver fibrosis in mice and inhibit hepatic stellate cell activation via secreting soluble factors</vt:lpstr>
      <vt:lpstr>THU-036-YI Integrating spatial lipidomics with imaging mass cytometry: a novel approach for metabolic profiling of liver fibrosis</vt:lpstr>
      <vt:lpstr>THU-036-YI Integrating spatial lipidomics with imaging mass cytometry: a novel approach for metabolic profiling of liver fibrosis</vt:lpstr>
      <vt:lpstr>THU-070 Characterizing the differentiation and cellular heterogeneity of hepatic stellate cells derived from induced pluripotent stem cells</vt:lpstr>
      <vt:lpstr>THU-070 Characterizing the differentiation and cellular heterogeneity of hepatic stellate cells derived from induced pluripotent stem cells</vt:lpstr>
      <vt:lpstr>Gut microbiota and liver disease</vt:lpstr>
      <vt:lpstr>OS-050-YI Unravelling the therapeutic potential of novel peptides derived from the human gut microbiome in mouse models of MASLD and acute liver injury</vt:lpstr>
      <vt:lpstr>OS-050-YI Unravelling the therapeutic potential of novel peptides derived from the human gut microbiome in mouse models of MASLD and acute liver injury</vt:lpstr>
      <vt:lpstr>TOP-051 Veillonella dispar-mediated L-arginine depletion induces leydig cell mitochondrial apoptosis and suppresses testosterone synthesis to drive primary biliary cholangitis</vt:lpstr>
      <vt:lpstr>TOP-051 Veillonella dispar-mediated L-arginine depletion induces leydig cell mitochondrial apoptosis and suppresses testosterone synthesis to drive primary biliary cholangitis</vt:lpstr>
      <vt:lpstr>WED-045  PPAR-α is a key molecule mediating the diurnal variation of sepsis in mice</vt:lpstr>
      <vt:lpstr>WED-045  PPAR-α is a key molecule mediating the diurnal variation of sepsis in mice</vt:lpstr>
      <vt:lpstr>Hepatocyte biology</vt:lpstr>
      <vt:lpstr>TOP-073 Disruption of mitochondrial dynamics and stasis leads to liver injury, innate immune response and tumorigenesis</vt:lpstr>
      <vt:lpstr>TOP-073 Disruption of mitochondrial dynamics and stasis leads to liver injury, innate immune response and tumorigenesis</vt:lpstr>
      <vt:lpstr>Liver immunology</vt:lpstr>
      <vt:lpstr>FRI-045-YI Hepatic stellate cells orchestrate the retention and functional impairment of tissue-resident CD8+ T-cells in the fibrotic human liver</vt:lpstr>
      <vt:lpstr>FRI-045-YI Hepatic stellate cells orchestrate the retention and functional impairment of tissue-resident CD8+ T-cells in the fibrotic human liver</vt:lpstr>
      <vt:lpstr>Late breakers</vt:lpstr>
      <vt:lpstr>LB25246 Advancing prime editing for Wilson disease: precise and durable in vivo Correction of ATP7B mutations</vt:lpstr>
      <vt:lpstr>LB25246 Advancing prime editing for Wilson disease: precise and durable in vivo Correction of ATP7B mutations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Sofia Damachi</dc:creator>
  <cp:lastModifiedBy>Elinam Gayi</cp:lastModifiedBy>
  <cp:revision>1</cp:revision>
  <dcterms:created xsi:type="dcterms:W3CDTF">2025-03-26T08:39:17Z</dcterms:created>
  <dcterms:modified xsi:type="dcterms:W3CDTF">2025-04-30T08:41:44Z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